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5B6B-9E6A-46E8-BEA3-044DD7549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EC3B0-5ABA-4698-8DBB-7E910CC10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71ED2-85E4-4E90-AC74-611D6610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3A6B-B80D-48EB-8B74-B7620E63013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8820-E2D8-41D0-ACEA-FCECEA409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B028-C01D-496E-AAD1-94B4642F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3B7D-1D24-4C25-A306-CE26630D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5835-5AFC-40F0-AC16-E9BAE1C2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E07E6-AB43-423F-96A4-3403C9D00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239DA-B850-4426-B0A6-4DD7006B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3A6B-B80D-48EB-8B74-B7620E63013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B82FA-1EF3-48C9-8D8F-C660A1EC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69BC4-0234-48B6-9BFD-D562AD85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3B7D-1D24-4C25-A306-CE26630D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1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D8BE5-5739-49EC-BB8E-727AF2CEE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DA470-64BA-4D2C-942B-D74F184A5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91C1A-953E-4591-9394-80DC0A45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3A6B-B80D-48EB-8B74-B7620E63013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FF7C2-5C02-4D4E-93B5-8948AEC9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AB90C-DC47-4259-ABA3-208F1F0B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3B7D-1D24-4C25-A306-CE26630D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5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8D24-35DB-4155-9F8E-B360FEF4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BC614-7264-43E1-9F05-041BE200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99C7B-A876-4AA2-8E29-6195D811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3A6B-B80D-48EB-8B74-B7620E63013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6FC-61A2-4E21-B496-4FC684C1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7E0F4-7B93-467B-9230-2E57B131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3B7D-1D24-4C25-A306-CE26630D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9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B608-58FD-4E10-AE47-FD0484BA7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36C42-D043-4FA2-8CAC-2F62AE3F4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094A2-2027-4D57-BF54-864D022AD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3A6B-B80D-48EB-8B74-B7620E63013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88186-73E5-46D8-8201-5B989DD4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6A9C0-3C8E-4309-AAFB-965AC82F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3B7D-1D24-4C25-A306-CE26630D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3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858B-A690-42CF-860D-834345FE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D6802-B288-4E8E-9900-C39DBAEBA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18833-C390-4BC6-9A04-EA22E5724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3BAD4-7E22-4F82-8EA3-D286F89C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3A6B-B80D-48EB-8B74-B7620E63013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E4E1A-5947-416B-B65B-56CF076D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71EBA-901F-4803-8CF5-61042059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3B7D-1D24-4C25-A306-CE26630D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0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3ADF-93CC-4FCB-8636-A4696E20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E7BD4-6804-4C00-BC9A-F0E61F176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801DD-1401-439A-900B-04A41069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93652-0B84-43B0-9690-C2F06DEA9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8E62E-6049-4FBD-A484-C1F99BF65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47CD8-0469-4CF6-9032-A31614E0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3A6B-B80D-48EB-8B74-B7620E63013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78E19-9D39-4898-8BD0-062931FD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E4BF6-C7B3-45F1-A4B3-A1FE648B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3B7D-1D24-4C25-A306-CE26630D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3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8DF0-77CD-491C-B496-BB1B9356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6395F-A7EF-4973-A3D1-7370B423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3A6B-B80D-48EB-8B74-B7620E63013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E84BF-39B8-42C4-9499-79DA5748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85DD8-4E68-40C0-ABDC-C18CA4E3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3B7D-1D24-4C25-A306-CE26630D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2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F1190-2753-4A08-A6B1-5FF46A63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3A6B-B80D-48EB-8B74-B7620E63013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6CA05-37C2-4F04-BD91-791858D2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FAACE-76E4-4A23-AE9A-94A81F95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3B7D-1D24-4C25-A306-CE26630D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8EB7-1F03-4B08-91AA-62086ED3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E5149-5E5A-4F30-A3B5-1B044856E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AB75C-466B-4835-8612-CB096453F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F1AD0-FFA4-4D47-BB02-E7030C28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3A6B-B80D-48EB-8B74-B7620E63013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5DACB-1BCE-4443-91A0-2A58EBF1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CA882-3C3B-441F-AD2A-F34A1572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3B7D-1D24-4C25-A306-CE26630D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3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CC84-E244-4354-A9E6-79EFC1BF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EBBC2-5107-417A-AD89-BCC626890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0ED51-370E-41AB-8ED5-E91BD510D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881EE-E560-460C-A7E9-5516B21B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3A6B-B80D-48EB-8B74-B7620E63013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9C831-0FF9-4B5C-AC69-69355F30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3A2A2-A2C9-407D-9675-42AA2063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3B7D-1D24-4C25-A306-CE26630D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0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E753B9-889A-485E-9F82-608A36D5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38AB0-F478-4EFA-95D8-0421BE07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59105-49BD-451B-8D79-3959438C7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A3A6B-B80D-48EB-8B74-B7620E63013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14ACE-02AD-4F1A-977A-FD30CA905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B7508-D3CE-4F32-B031-363B1090A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63B7D-1D24-4C25-A306-CE26630D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8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6F8D-B9A4-4849-99FA-D4E76351B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5716" y="345614"/>
            <a:ext cx="9144000" cy="2387600"/>
          </a:xfrm>
        </p:spPr>
        <p:txBody>
          <a:bodyPr/>
          <a:lstStyle/>
          <a:p>
            <a:r>
              <a:rPr lang="en-US" dirty="0"/>
              <a:t>Testing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CE371-B830-49CC-B53C-7619DCDED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16" y="2236224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4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</dc:title>
  <dc:creator>Mccaleb, Robert</dc:creator>
  <cp:lastModifiedBy>Mccaleb, Robert</cp:lastModifiedBy>
  <cp:revision>1</cp:revision>
  <dcterms:created xsi:type="dcterms:W3CDTF">2018-06-04T20:21:13Z</dcterms:created>
  <dcterms:modified xsi:type="dcterms:W3CDTF">2018-06-04T20:21:54Z</dcterms:modified>
</cp:coreProperties>
</file>