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A66184-9E7A-47A8-B02D-ED0BD41F4E38}" v="38" dt="2025-01-12T23:59:18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eron Stead" userId="f672357900398015" providerId="LiveId" clId="{3DA66184-9E7A-47A8-B02D-ED0BD41F4E38}"/>
    <pc:docChg chg="undo custSel addSld modSld sldOrd addMainMaster delMainMaster">
      <pc:chgData name="Kameron Stead" userId="f672357900398015" providerId="LiveId" clId="{3DA66184-9E7A-47A8-B02D-ED0BD41F4E38}" dt="2025-01-13T01:20:51.200" v="972"/>
      <pc:docMkLst>
        <pc:docMk/>
      </pc:docMkLst>
      <pc:sldChg chg="addSp delSp modSp mod setBg modClrScheme addAnim delAnim setClrOvrMap chgLayout">
        <pc:chgData name="Kameron Stead" userId="f672357900398015" providerId="LiveId" clId="{3DA66184-9E7A-47A8-B02D-ED0BD41F4E38}" dt="2025-01-13T01:19:51.800" v="970" actId="20577"/>
        <pc:sldMkLst>
          <pc:docMk/>
          <pc:sldMk cId="2348033497" sldId="256"/>
        </pc:sldMkLst>
        <pc:spChg chg="mod">
          <ac:chgData name="Kameron Stead" userId="f672357900398015" providerId="LiveId" clId="{3DA66184-9E7A-47A8-B02D-ED0BD41F4E38}" dt="2025-01-12T23:56:26.556" v="41" actId="122"/>
          <ac:spMkLst>
            <pc:docMk/>
            <pc:sldMk cId="2348033497" sldId="256"/>
            <ac:spMk id="2" creationId="{625295C9-AE22-A9E8-3E6F-98D3642EABFB}"/>
          </ac:spMkLst>
        </pc:spChg>
        <pc:spChg chg="mod">
          <ac:chgData name="Kameron Stead" userId="f672357900398015" providerId="LiveId" clId="{3DA66184-9E7A-47A8-B02D-ED0BD41F4E38}" dt="2025-01-13T01:19:51.800" v="970" actId="20577"/>
          <ac:spMkLst>
            <pc:docMk/>
            <pc:sldMk cId="2348033497" sldId="256"/>
            <ac:spMk id="3" creationId="{99E8C4E5-585B-6112-E989-A1525CE23838}"/>
          </ac:spMkLst>
        </pc:spChg>
        <pc:spChg chg="add del">
          <ac:chgData name="Kameron Stead" userId="f672357900398015" providerId="LiveId" clId="{3DA66184-9E7A-47A8-B02D-ED0BD41F4E38}" dt="2025-01-12T23:54:54.544" v="21" actId="26606"/>
          <ac:spMkLst>
            <pc:docMk/>
            <pc:sldMk cId="2348033497" sldId="256"/>
            <ac:spMk id="5" creationId="{8C37C960-91F5-4F61-B2CD-8A037920720B}"/>
          </ac:spMkLst>
        </pc:spChg>
        <pc:spChg chg="add del">
          <ac:chgData name="Kameron Stead" userId="f672357900398015" providerId="LiveId" clId="{3DA66184-9E7A-47A8-B02D-ED0BD41F4E38}" dt="2025-01-12T23:54:54.544" v="21" actId="26606"/>
          <ac:spMkLst>
            <pc:docMk/>
            <pc:sldMk cId="2348033497" sldId="256"/>
            <ac:spMk id="6" creationId="{A5C31099-1BBD-40CE-BC60-FCE50741940D}"/>
          </ac:spMkLst>
        </pc:spChg>
        <pc:spChg chg="add del">
          <ac:chgData name="Kameron Stead" userId="f672357900398015" providerId="LiveId" clId="{3DA66184-9E7A-47A8-B02D-ED0BD41F4E38}" dt="2025-01-12T23:54:54.544" v="21" actId="26606"/>
          <ac:spMkLst>
            <pc:docMk/>
            <pc:sldMk cId="2348033497" sldId="256"/>
            <ac:spMk id="7" creationId="{EA2846BE-460A-477B-A2F4-52F298BF43EE}"/>
          </ac:spMkLst>
        </pc:spChg>
        <pc:spChg chg="add del">
          <ac:chgData name="Kameron Stead" userId="f672357900398015" providerId="LiveId" clId="{3DA66184-9E7A-47A8-B02D-ED0BD41F4E38}" dt="2025-01-12T23:54:54.544" v="21" actId="26606"/>
          <ac:spMkLst>
            <pc:docMk/>
            <pc:sldMk cId="2348033497" sldId="256"/>
            <ac:spMk id="8" creationId="{C8401D34-2155-4B53-A686-7345BE15C466}"/>
          </ac:spMkLst>
        </pc:spChg>
        <pc:spChg chg="add del">
          <ac:chgData name="Kameron Stead" userId="f672357900398015" providerId="LiveId" clId="{3DA66184-9E7A-47A8-B02D-ED0BD41F4E38}" dt="2025-01-12T23:54:17.911" v="4" actId="26606"/>
          <ac:spMkLst>
            <pc:docMk/>
            <pc:sldMk cId="2348033497" sldId="256"/>
            <ac:spMk id="9" creationId="{D47766EE-4192-4B2D-A5A0-F60F9A5F743F}"/>
          </ac:spMkLst>
        </pc:spChg>
        <pc:spChg chg="add del">
          <ac:chgData name="Kameron Stead" userId="f672357900398015" providerId="LiveId" clId="{3DA66184-9E7A-47A8-B02D-ED0BD41F4E38}" dt="2025-01-12T23:54:54.544" v="21" actId="26606"/>
          <ac:spMkLst>
            <pc:docMk/>
            <pc:sldMk cId="2348033497" sldId="256"/>
            <ac:spMk id="10" creationId="{E37BCD97-E1A4-4EBB-8D1C-8CC0B55A64B2}"/>
          </ac:spMkLst>
        </pc:spChg>
        <pc:spChg chg="add del">
          <ac:chgData name="Kameron Stead" userId="f672357900398015" providerId="LiveId" clId="{3DA66184-9E7A-47A8-B02D-ED0BD41F4E38}" dt="2025-01-12T23:54:17.911" v="4" actId="26606"/>
          <ac:spMkLst>
            <pc:docMk/>
            <pc:sldMk cId="2348033497" sldId="256"/>
            <ac:spMk id="11" creationId="{D6705569-F545-4F47-A260-A9202826EA20}"/>
          </ac:spMkLst>
        </pc:spChg>
        <pc:spChg chg="add del">
          <ac:chgData name="Kameron Stead" userId="f672357900398015" providerId="LiveId" clId="{3DA66184-9E7A-47A8-B02D-ED0BD41F4E38}" dt="2025-01-12T23:54:45.133" v="18" actId="26606"/>
          <ac:spMkLst>
            <pc:docMk/>
            <pc:sldMk cId="2348033497" sldId="256"/>
            <ac:spMk id="14" creationId="{60220DBA-8988-4873-8FCD-3FFAC3CF13F6}"/>
          </ac:spMkLst>
        </pc:spChg>
        <pc:spChg chg="add">
          <ac:chgData name="Kameron Stead" userId="f672357900398015" providerId="LiveId" clId="{3DA66184-9E7A-47A8-B02D-ED0BD41F4E38}" dt="2025-01-12T23:56:12.554" v="22" actId="26606"/>
          <ac:spMkLst>
            <pc:docMk/>
            <pc:sldMk cId="2348033497" sldId="256"/>
            <ac:spMk id="18" creationId="{A1D7EC86-7CB9-431D-8AC3-8AAF0440B162}"/>
          </ac:spMkLst>
        </pc:spChg>
        <pc:spChg chg="add del">
          <ac:chgData name="Kameron Stead" userId="f672357900398015" providerId="LiveId" clId="{3DA66184-9E7A-47A8-B02D-ED0BD41F4E38}" dt="2025-01-12T23:54:54.544" v="21" actId="26606"/>
          <ac:spMkLst>
            <pc:docMk/>
            <pc:sldMk cId="2348033497" sldId="256"/>
            <ac:spMk id="19" creationId="{5EDC1F21-AC5B-4D05-9108-5E5D2894884F}"/>
          </ac:spMkLst>
        </pc:spChg>
        <pc:spChg chg="add">
          <ac:chgData name="Kameron Stead" userId="f672357900398015" providerId="LiveId" clId="{3DA66184-9E7A-47A8-B02D-ED0BD41F4E38}" dt="2025-01-12T23:56:12.554" v="22" actId="26606"/>
          <ac:spMkLst>
            <pc:docMk/>
            <pc:sldMk cId="2348033497" sldId="256"/>
            <ac:spMk id="20" creationId="{D4B9777F-B610-419B-9193-80306388F3E2}"/>
          </ac:spMkLst>
        </pc:spChg>
        <pc:spChg chg="add">
          <ac:chgData name="Kameron Stead" userId="f672357900398015" providerId="LiveId" clId="{3DA66184-9E7A-47A8-B02D-ED0BD41F4E38}" dt="2025-01-12T23:56:12.554" v="22" actId="26606"/>
          <ac:spMkLst>
            <pc:docMk/>
            <pc:sldMk cId="2348033497" sldId="256"/>
            <ac:spMk id="21" creationId="{311F016A-A753-449B-9EA6-322199B7119E}"/>
          </ac:spMkLst>
        </pc:spChg>
        <pc:spChg chg="add">
          <ac:chgData name="Kameron Stead" userId="f672357900398015" providerId="LiveId" clId="{3DA66184-9E7A-47A8-B02D-ED0BD41F4E38}" dt="2025-01-12T23:56:12.554" v="22" actId="26606"/>
          <ac:spMkLst>
            <pc:docMk/>
            <pc:sldMk cId="2348033497" sldId="256"/>
            <ac:spMk id="23" creationId="{95106A28-883A-4993-BF9E-C403B81A8D66}"/>
          </ac:spMkLst>
        </pc:spChg>
        <pc:spChg chg="add">
          <ac:chgData name="Kameron Stead" userId="f672357900398015" providerId="LiveId" clId="{3DA66184-9E7A-47A8-B02D-ED0BD41F4E38}" dt="2025-01-12T23:56:12.554" v="22" actId="26606"/>
          <ac:spMkLst>
            <pc:docMk/>
            <pc:sldMk cId="2348033497" sldId="256"/>
            <ac:spMk id="24" creationId="{F5AE4E4F-9F4C-43ED-8299-9BD63B74E8F0}"/>
          </ac:spMkLst>
        </pc:spChg>
        <pc:picChg chg="add del">
          <ac:chgData name="Kameron Stead" userId="f672357900398015" providerId="LiveId" clId="{3DA66184-9E7A-47A8-B02D-ED0BD41F4E38}" dt="2025-01-12T23:54:17.911" v="4" actId="26606"/>
          <ac:picMkLst>
            <pc:docMk/>
            <pc:sldMk cId="2348033497" sldId="256"/>
            <ac:picMk id="4" creationId="{B00D4A63-C18C-DE51-12C7-690889764654}"/>
          </ac:picMkLst>
        </pc:picChg>
        <pc:picChg chg="add del">
          <ac:chgData name="Kameron Stead" userId="f672357900398015" providerId="LiveId" clId="{3DA66184-9E7A-47A8-B02D-ED0BD41F4E38}" dt="2025-01-12T23:54:54.544" v="21" actId="26606"/>
          <ac:picMkLst>
            <pc:docMk/>
            <pc:sldMk cId="2348033497" sldId="256"/>
            <ac:picMk id="12" creationId="{FCDDEF72-EB4C-F7F0-62A8-43C06B4EF90B}"/>
          </ac:picMkLst>
        </pc:picChg>
        <pc:picChg chg="add del">
          <ac:chgData name="Kameron Stead" userId="f672357900398015" providerId="LiveId" clId="{3DA66184-9E7A-47A8-B02D-ED0BD41F4E38}" dt="2025-01-12T23:54:45.133" v="18" actId="26606"/>
          <ac:picMkLst>
            <pc:docMk/>
            <pc:sldMk cId="2348033497" sldId="256"/>
            <ac:picMk id="16" creationId="{482C954E-D513-BA74-AFBC-D0490EDC8D59}"/>
          </ac:picMkLst>
        </pc:picChg>
        <pc:picChg chg="add">
          <ac:chgData name="Kameron Stead" userId="f672357900398015" providerId="LiveId" clId="{3DA66184-9E7A-47A8-B02D-ED0BD41F4E38}" dt="2025-01-12T23:56:12.554" v="22" actId="26606"/>
          <ac:picMkLst>
            <pc:docMk/>
            <pc:sldMk cId="2348033497" sldId="256"/>
            <ac:picMk id="22" creationId="{A81868C8-8F21-AD1E-1FAB-214D1F0A7EC5}"/>
          </ac:picMkLst>
        </pc:picChg>
        <pc:cxnChg chg="add del">
          <ac:chgData name="Kameron Stead" userId="f672357900398015" providerId="LiveId" clId="{3DA66184-9E7A-47A8-B02D-ED0BD41F4E38}" dt="2025-01-12T23:54:45.133" v="18" actId="26606"/>
          <ac:cxnSpMkLst>
            <pc:docMk/>
            <pc:sldMk cId="2348033497" sldId="256"/>
            <ac:cxnSpMk id="13" creationId="{923F81E2-AE9A-4D71-87B5-D24817F30684}"/>
          </ac:cxnSpMkLst>
        </pc:cxnChg>
        <pc:cxnChg chg="add del">
          <ac:chgData name="Kameron Stead" userId="f672357900398015" providerId="LiveId" clId="{3DA66184-9E7A-47A8-B02D-ED0BD41F4E38}" dt="2025-01-12T23:54:45.133" v="18" actId="26606"/>
          <ac:cxnSpMkLst>
            <pc:docMk/>
            <pc:sldMk cId="2348033497" sldId="256"/>
            <ac:cxnSpMk id="15" creationId="{95C0F619-4F98-49B2-B92F-39B242F38F5D}"/>
          </ac:cxnSpMkLst>
        </pc:cxnChg>
        <pc:cxnChg chg="add del">
          <ac:chgData name="Kameron Stead" userId="f672357900398015" providerId="LiveId" clId="{3DA66184-9E7A-47A8-B02D-ED0BD41F4E38}" dt="2025-01-12T23:54:45.133" v="18" actId="26606"/>
          <ac:cxnSpMkLst>
            <pc:docMk/>
            <pc:sldMk cId="2348033497" sldId="256"/>
            <ac:cxnSpMk id="17" creationId="{3A8CB1B5-064D-4590-A7F2-70C604854D32}"/>
          </ac:cxnSpMkLst>
        </pc:cxnChg>
      </pc:sldChg>
      <pc:sldChg chg="addSp modSp new mod">
        <pc:chgData name="Kameron Stead" userId="f672357900398015" providerId="LiveId" clId="{3DA66184-9E7A-47A8-B02D-ED0BD41F4E38}" dt="2025-01-13T00:01:54.073" v="329" actId="20577"/>
        <pc:sldMkLst>
          <pc:docMk/>
          <pc:sldMk cId="1871665131" sldId="257"/>
        </pc:sldMkLst>
        <pc:spChg chg="mod">
          <ac:chgData name="Kameron Stead" userId="f672357900398015" providerId="LiveId" clId="{3DA66184-9E7A-47A8-B02D-ED0BD41F4E38}" dt="2025-01-12T23:57:23.576" v="72" actId="20577"/>
          <ac:spMkLst>
            <pc:docMk/>
            <pc:sldMk cId="1871665131" sldId="257"/>
            <ac:spMk id="2" creationId="{D5279A6B-DFDE-13BA-F9E1-74D371E26F1E}"/>
          </ac:spMkLst>
        </pc:spChg>
        <pc:spChg chg="mod">
          <ac:chgData name="Kameron Stead" userId="f672357900398015" providerId="LiveId" clId="{3DA66184-9E7A-47A8-B02D-ED0BD41F4E38}" dt="2025-01-13T00:00:17.874" v="183" actId="20577"/>
          <ac:spMkLst>
            <pc:docMk/>
            <pc:sldMk cId="1871665131" sldId="257"/>
            <ac:spMk id="3" creationId="{D860F666-E401-BF31-FA20-C3C6C58BB194}"/>
          </ac:spMkLst>
        </pc:spChg>
        <pc:spChg chg="add mod">
          <ac:chgData name="Kameron Stead" userId="f672357900398015" providerId="LiveId" clId="{3DA66184-9E7A-47A8-B02D-ED0BD41F4E38}" dt="2025-01-13T00:01:54.073" v="329" actId="20577"/>
          <ac:spMkLst>
            <pc:docMk/>
            <pc:sldMk cId="1871665131" sldId="257"/>
            <ac:spMk id="4" creationId="{F391AF0A-8F53-D7BE-9B39-6D1AC971DA32}"/>
          </ac:spMkLst>
        </pc:spChg>
      </pc:sldChg>
      <pc:sldChg chg="modSp new mod">
        <pc:chgData name="Kameron Stead" userId="f672357900398015" providerId="LiveId" clId="{3DA66184-9E7A-47A8-B02D-ED0BD41F4E38}" dt="2025-01-13T00:53:12.581" v="946" actId="20577"/>
        <pc:sldMkLst>
          <pc:docMk/>
          <pc:sldMk cId="3685130516" sldId="258"/>
        </pc:sldMkLst>
        <pc:spChg chg="mod">
          <ac:chgData name="Kameron Stead" userId="f672357900398015" providerId="LiveId" clId="{3DA66184-9E7A-47A8-B02D-ED0BD41F4E38}" dt="2025-01-13T00:27:42.273" v="463" actId="20577"/>
          <ac:spMkLst>
            <pc:docMk/>
            <pc:sldMk cId="3685130516" sldId="258"/>
            <ac:spMk id="2" creationId="{9959757A-26C4-EC3B-6BA1-1EDDB986F2D5}"/>
          </ac:spMkLst>
        </pc:spChg>
        <pc:spChg chg="mod">
          <ac:chgData name="Kameron Stead" userId="f672357900398015" providerId="LiveId" clId="{3DA66184-9E7A-47A8-B02D-ED0BD41F4E38}" dt="2025-01-13T00:53:12.581" v="946" actId="20577"/>
          <ac:spMkLst>
            <pc:docMk/>
            <pc:sldMk cId="3685130516" sldId="258"/>
            <ac:spMk id="3" creationId="{0FE08C2C-18A7-EE1C-3753-7EB65A31B993}"/>
          </ac:spMkLst>
        </pc:spChg>
      </pc:sldChg>
      <pc:sldChg chg="addSp delSp modSp new mod setBg modNotesTx">
        <pc:chgData name="Kameron Stead" userId="f672357900398015" providerId="LiveId" clId="{3DA66184-9E7A-47A8-B02D-ED0BD41F4E38}" dt="2025-01-13T00:48:30.714" v="586" actId="20577"/>
        <pc:sldMkLst>
          <pc:docMk/>
          <pc:sldMk cId="511086652" sldId="259"/>
        </pc:sldMkLst>
        <pc:spChg chg="mod">
          <ac:chgData name="Kameron Stead" userId="f672357900398015" providerId="LiveId" clId="{3DA66184-9E7A-47A8-B02D-ED0BD41F4E38}" dt="2025-01-13T00:46:37.690" v="486" actId="26606"/>
          <ac:spMkLst>
            <pc:docMk/>
            <pc:sldMk cId="511086652" sldId="259"/>
            <ac:spMk id="2" creationId="{DED6F9B0-7479-2092-2429-845CD08D65D4}"/>
          </ac:spMkLst>
        </pc:spChg>
        <pc:spChg chg="del">
          <ac:chgData name="Kameron Stead" userId="f672357900398015" providerId="LiveId" clId="{3DA66184-9E7A-47A8-B02D-ED0BD41F4E38}" dt="2025-01-13T00:46:28.261" v="485" actId="22"/>
          <ac:spMkLst>
            <pc:docMk/>
            <pc:sldMk cId="511086652" sldId="259"/>
            <ac:spMk id="3" creationId="{CBE5D497-7F3E-C42C-D341-871E7C7574AF}"/>
          </ac:spMkLst>
        </pc:spChg>
        <pc:spChg chg="add mod">
          <ac:chgData name="Kameron Stead" userId="f672357900398015" providerId="LiveId" clId="{3DA66184-9E7A-47A8-B02D-ED0BD41F4E38}" dt="2025-01-13T00:48:30.714" v="586" actId="20577"/>
          <ac:spMkLst>
            <pc:docMk/>
            <pc:sldMk cId="511086652" sldId="259"/>
            <ac:spMk id="9" creationId="{338B8709-D07E-05BE-5FF0-7459F3B55009}"/>
          </ac:spMkLst>
        </pc:spChg>
        <pc:spChg chg="add">
          <ac:chgData name="Kameron Stead" userId="f672357900398015" providerId="LiveId" clId="{3DA66184-9E7A-47A8-B02D-ED0BD41F4E38}" dt="2025-01-13T00:46:37.690" v="486" actId="26606"/>
          <ac:spMkLst>
            <pc:docMk/>
            <pc:sldMk cId="511086652" sldId="259"/>
            <ac:spMk id="12" creationId="{95199994-21AE-49A2-BA0D-12E295989A9A}"/>
          </ac:spMkLst>
        </pc:spChg>
        <pc:spChg chg="add">
          <ac:chgData name="Kameron Stead" userId="f672357900398015" providerId="LiveId" clId="{3DA66184-9E7A-47A8-B02D-ED0BD41F4E38}" dt="2025-01-13T00:46:37.690" v="486" actId="26606"/>
          <ac:spMkLst>
            <pc:docMk/>
            <pc:sldMk cId="511086652" sldId="259"/>
            <ac:spMk id="14" creationId="{A2C34835-4F79-4934-B151-D68E79764C72}"/>
          </ac:spMkLst>
        </pc:spChg>
        <pc:picChg chg="add mod ord">
          <ac:chgData name="Kameron Stead" userId="f672357900398015" providerId="LiveId" clId="{3DA66184-9E7A-47A8-B02D-ED0BD41F4E38}" dt="2025-01-13T00:47:11.112" v="491" actId="1076"/>
          <ac:picMkLst>
            <pc:docMk/>
            <pc:sldMk cId="511086652" sldId="259"/>
            <ac:picMk id="5" creationId="{B9E5D63F-C404-EC39-61DF-20CF103F4ECD}"/>
          </ac:picMkLst>
        </pc:picChg>
      </pc:sldChg>
      <pc:sldChg chg="modSp new mod">
        <pc:chgData name="Kameron Stead" userId="f672357900398015" providerId="LiveId" clId="{3DA66184-9E7A-47A8-B02D-ED0BD41F4E38}" dt="2025-01-13T00:52:52.330" v="935" actId="20577"/>
        <pc:sldMkLst>
          <pc:docMk/>
          <pc:sldMk cId="2346062882" sldId="260"/>
        </pc:sldMkLst>
        <pc:spChg chg="mod">
          <ac:chgData name="Kameron Stead" userId="f672357900398015" providerId="LiveId" clId="{3DA66184-9E7A-47A8-B02D-ED0BD41F4E38}" dt="2025-01-13T00:48:55.130" v="610" actId="20577"/>
          <ac:spMkLst>
            <pc:docMk/>
            <pc:sldMk cId="2346062882" sldId="260"/>
            <ac:spMk id="2" creationId="{02F54212-AD47-2161-AE31-4A14297CFC0E}"/>
          </ac:spMkLst>
        </pc:spChg>
        <pc:spChg chg="mod">
          <ac:chgData name="Kameron Stead" userId="f672357900398015" providerId="LiveId" clId="{3DA66184-9E7A-47A8-B02D-ED0BD41F4E38}" dt="2025-01-13T00:52:52.330" v="935" actId="20577"/>
          <ac:spMkLst>
            <pc:docMk/>
            <pc:sldMk cId="2346062882" sldId="260"/>
            <ac:spMk id="3" creationId="{7C938EB2-71E7-AE39-F315-12A78DE753E2}"/>
          </ac:spMkLst>
        </pc:spChg>
      </pc:sldChg>
      <pc:sldChg chg="addSp delSp modSp new mod ord">
        <pc:chgData name="Kameron Stead" userId="f672357900398015" providerId="LiveId" clId="{3DA66184-9E7A-47A8-B02D-ED0BD41F4E38}" dt="2025-01-13T01:20:51.200" v="972"/>
        <pc:sldMkLst>
          <pc:docMk/>
          <pc:sldMk cId="1230697024" sldId="261"/>
        </pc:sldMkLst>
        <pc:spChg chg="mod">
          <ac:chgData name="Kameron Stead" userId="f672357900398015" providerId="LiveId" clId="{3DA66184-9E7A-47A8-B02D-ED0BD41F4E38}" dt="2025-01-13T00:59:56.480" v="956" actId="20577"/>
          <ac:spMkLst>
            <pc:docMk/>
            <pc:sldMk cId="1230697024" sldId="261"/>
            <ac:spMk id="2" creationId="{CF521846-3BE7-D1F0-EBE2-C10D38F7FCB3}"/>
          </ac:spMkLst>
        </pc:spChg>
        <pc:spChg chg="del">
          <ac:chgData name="Kameron Stead" userId="f672357900398015" providerId="LiveId" clId="{3DA66184-9E7A-47A8-B02D-ED0BD41F4E38}" dt="2025-01-13T01:00:18.490" v="957" actId="478"/>
          <ac:spMkLst>
            <pc:docMk/>
            <pc:sldMk cId="1230697024" sldId="261"/>
            <ac:spMk id="3" creationId="{9188DDB4-6487-BBAE-20F8-1CE134202BDA}"/>
          </ac:spMkLst>
        </pc:spChg>
        <pc:picChg chg="add mod">
          <ac:chgData name="Kameron Stead" userId="f672357900398015" providerId="LiveId" clId="{3DA66184-9E7A-47A8-B02D-ED0BD41F4E38}" dt="2025-01-13T01:00:28.074" v="960" actId="1076"/>
          <ac:picMkLst>
            <pc:docMk/>
            <pc:sldMk cId="1230697024" sldId="261"/>
            <ac:picMk id="5" creationId="{04876319-3895-FB49-2773-88AFAFD5C71D}"/>
          </ac:picMkLst>
        </pc:picChg>
      </pc:sldChg>
      <pc:sldMasterChg chg="add del addSldLayout delSldLayout">
        <pc:chgData name="Kameron Stead" userId="f672357900398015" providerId="LiveId" clId="{3DA66184-9E7A-47A8-B02D-ED0BD41F4E38}" dt="2025-01-12T23:56:12.554" v="22" actId="26606"/>
        <pc:sldMasterMkLst>
          <pc:docMk/>
          <pc:sldMasterMk cId="702624227" sldId="2147483648"/>
        </pc:sldMasterMkLst>
        <pc:sldLayoutChg chg="add del">
          <pc:chgData name="Kameron Stead" userId="f672357900398015" providerId="LiveId" clId="{3DA66184-9E7A-47A8-B02D-ED0BD41F4E38}" dt="2025-01-12T23:56:12.554" v="22" actId="26606"/>
          <pc:sldLayoutMkLst>
            <pc:docMk/>
            <pc:sldMasterMk cId="702624227" sldId="2147483648"/>
            <pc:sldLayoutMk cId="3893388456" sldId="2147483649"/>
          </pc:sldLayoutMkLst>
        </pc:sldLayoutChg>
        <pc:sldLayoutChg chg="add del">
          <pc:chgData name="Kameron Stead" userId="f672357900398015" providerId="LiveId" clId="{3DA66184-9E7A-47A8-B02D-ED0BD41F4E38}" dt="2025-01-12T23:56:12.554" v="22" actId="26606"/>
          <pc:sldLayoutMkLst>
            <pc:docMk/>
            <pc:sldMasterMk cId="702624227" sldId="2147483648"/>
            <pc:sldLayoutMk cId="1514447903" sldId="2147483650"/>
          </pc:sldLayoutMkLst>
        </pc:sldLayoutChg>
        <pc:sldLayoutChg chg="add del">
          <pc:chgData name="Kameron Stead" userId="f672357900398015" providerId="LiveId" clId="{3DA66184-9E7A-47A8-B02D-ED0BD41F4E38}" dt="2025-01-12T23:56:12.554" v="22" actId="26606"/>
          <pc:sldLayoutMkLst>
            <pc:docMk/>
            <pc:sldMasterMk cId="702624227" sldId="2147483648"/>
            <pc:sldLayoutMk cId="2799978454" sldId="2147483651"/>
          </pc:sldLayoutMkLst>
        </pc:sldLayoutChg>
        <pc:sldLayoutChg chg="add del">
          <pc:chgData name="Kameron Stead" userId="f672357900398015" providerId="LiveId" clId="{3DA66184-9E7A-47A8-B02D-ED0BD41F4E38}" dt="2025-01-12T23:56:12.554" v="22" actId="26606"/>
          <pc:sldLayoutMkLst>
            <pc:docMk/>
            <pc:sldMasterMk cId="702624227" sldId="2147483648"/>
            <pc:sldLayoutMk cId="2438373029" sldId="2147483652"/>
          </pc:sldLayoutMkLst>
        </pc:sldLayoutChg>
        <pc:sldLayoutChg chg="add del">
          <pc:chgData name="Kameron Stead" userId="f672357900398015" providerId="LiveId" clId="{3DA66184-9E7A-47A8-B02D-ED0BD41F4E38}" dt="2025-01-12T23:56:12.554" v="22" actId="26606"/>
          <pc:sldLayoutMkLst>
            <pc:docMk/>
            <pc:sldMasterMk cId="702624227" sldId="2147483648"/>
            <pc:sldLayoutMk cId="3280672937" sldId="2147483653"/>
          </pc:sldLayoutMkLst>
        </pc:sldLayoutChg>
        <pc:sldLayoutChg chg="add del">
          <pc:chgData name="Kameron Stead" userId="f672357900398015" providerId="LiveId" clId="{3DA66184-9E7A-47A8-B02D-ED0BD41F4E38}" dt="2025-01-12T23:56:12.554" v="22" actId="26606"/>
          <pc:sldLayoutMkLst>
            <pc:docMk/>
            <pc:sldMasterMk cId="702624227" sldId="2147483648"/>
            <pc:sldLayoutMk cId="1565726573" sldId="2147483654"/>
          </pc:sldLayoutMkLst>
        </pc:sldLayoutChg>
        <pc:sldLayoutChg chg="add del">
          <pc:chgData name="Kameron Stead" userId="f672357900398015" providerId="LiveId" clId="{3DA66184-9E7A-47A8-B02D-ED0BD41F4E38}" dt="2025-01-12T23:56:12.554" v="22" actId="26606"/>
          <pc:sldLayoutMkLst>
            <pc:docMk/>
            <pc:sldMasterMk cId="702624227" sldId="2147483648"/>
            <pc:sldLayoutMk cId="3943762691" sldId="2147483655"/>
          </pc:sldLayoutMkLst>
        </pc:sldLayoutChg>
        <pc:sldLayoutChg chg="add del">
          <pc:chgData name="Kameron Stead" userId="f672357900398015" providerId="LiveId" clId="{3DA66184-9E7A-47A8-B02D-ED0BD41F4E38}" dt="2025-01-12T23:56:12.554" v="22" actId="26606"/>
          <pc:sldLayoutMkLst>
            <pc:docMk/>
            <pc:sldMasterMk cId="702624227" sldId="2147483648"/>
            <pc:sldLayoutMk cId="3783696623" sldId="2147483656"/>
          </pc:sldLayoutMkLst>
        </pc:sldLayoutChg>
        <pc:sldLayoutChg chg="add del">
          <pc:chgData name="Kameron Stead" userId="f672357900398015" providerId="LiveId" clId="{3DA66184-9E7A-47A8-B02D-ED0BD41F4E38}" dt="2025-01-12T23:56:12.554" v="22" actId="26606"/>
          <pc:sldLayoutMkLst>
            <pc:docMk/>
            <pc:sldMasterMk cId="702624227" sldId="2147483648"/>
            <pc:sldLayoutMk cId="2789459911" sldId="2147483657"/>
          </pc:sldLayoutMkLst>
        </pc:sldLayoutChg>
        <pc:sldLayoutChg chg="add del">
          <pc:chgData name="Kameron Stead" userId="f672357900398015" providerId="LiveId" clId="{3DA66184-9E7A-47A8-B02D-ED0BD41F4E38}" dt="2025-01-12T23:56:12.554" v="22" actId="26606"/>
          <pc:sldLayoutMkLst>
            <pc:docMk/>
            <pc:sldMasterMk cId="702624227" sldId="2147483648"/>
            <pc:sldLayoutMk cId="2054475489" sldId="2147483658"/>
          </pc:sldLayoutMkLst>
        </pc:sldLayoutChg>
        <pc:sldLayoutChg chg="add del">
          <pc:chgData name="Kameron Stead" userId="f672357900398015" providerId="LiveId" clId="{3DA66184-9E7A-47A8-B02D-ED0BD41F4E38}" dt="2025-01-12T23:56:12.554" v="22" actId="26606"/>
          <pc:sldLayoutMkLst>
            <pc:docMk/>
            <pc:sldMasterMk cId="702624227" sldId="2147483648"/>
            <pc:sldLayoutMk cId="2682478510" sldId="2147483659"/>
          </pc:sldLayoutMkLst>
        </pc:sldLayoutChg>
      </pc:sldMasterChg>
      <pc:sldMasterChg chg="add del replId addSldLayout delSldLayout">
        <pc:chgData name="Kameron Stead" userId="f672357900398015" providerId="LiveId" clId="{3DA66184-9E7A-47A8-B02D-ED0BD41F4E38}" dt="2025-01-12T23:54:17.911" v="4" actId="26606"/>
        <pc:sldMasterMkLst>
          <pc:docMk/>
          <pc:sldMasterMk cId="2589802421" sldId="2147483660"/>
        </pc:sldMasterMkLst>
        <pc:sldLayoutChg chg="add del">
          <pc:chgData name="Kameron Stead" userId="f672357900398015" providerId="LiveId" clId="{3DA66184-9E7A-47A8-B02D-ED0BD41F4E38}" dt="2025-01-12T23:54:17.911" v="4" actId="26606"/>
          <pc:sldLayoutMkLst>
            <pc:docMk/>
            <pc:sldMasterMk cId="2589802421" sldId="2147483660"/>
            <pc:sldLayoutMk cId="3565203361" sldId="2147483661"/>
          </pc:sldLayoutMkLst>
        </pc:sldLayoutChg>
        <pc:sldLayoutChg chg="add del">
          <pc:chgData name="Kameron Stead" userId="f672357900398015" providerId="LiveId" clId="{3DA66184-9E7A-47A8-B02D-ED0BD41F4E38}" dt="2025-01-12T23:54:17.911" v="4" actId="26606"/>
          <pc:sldLayoutMkLst>
            <pc:docMk/>
            <pc:sldMasterMk cId="2589802421" sldId="2147483660"/>
            <pc:sldLayoutMk cId="1359888277" sldId="2147483662"/>
          </pc:sldLayoutMkLst>
        </pc:sldLayoutChg>
        <pc:sldLayoutChg chg="add del replId">
          <pc:chgData name="Kameron Stead" userId="f672357900398015" providerId="LiveId" clId="{3DA66184-9E7A-47A8-B02D-ED0BD41F4E38}" dt="2025-01-12T23:54:17.911" v="4" actId="26606"/>
          <pc:sldLayoutMkLst>
            <pc:docMk/>
            <pc:sldMasterMk cId="2589802421" sldId="2147483660"/>
            <pc:sldLayoutMk cId="3785743701" sldId="2147483663"/>
          </pc:sldLayoutMkLst>
        </pc:sldLayoutChg>
        <pc:sldLayoutChg chg="add del replId">
          <pc:chgData name="Kameron Stead" userId="f672357900398015" providerId="LiveId" clId="{3DA66184-9E7A-47A8-B02D-ED0BD41F4E38}" dt="2025-01-12T23:54:17.911" v="4" actId="26606"/>
          <pc:sldLayoutMkLst>
            <pc:docMk/>
            <pc:sldMasterMk cId="2589802421" sldId="2147483660"/>
            <pc:sldLayoutMk cId="3682801054" sldId="2147483664"/>
          </pc:sldLayoutMkLst>
        </pc:sldLayoutChg>
        <pc:sldLayoutChg chg="add del replId">
          <pc:chgData name="Kameron Stead" userId="f672357900398015" providerId="LiveId" clId="{3DA66184-9E7A-47A8-B02D-ED0BD41F4E38}" dt="2025-01-12T23:54:17.911" v="4" actId="26606"/>
          <pc:sldLayoutMkLst>
            <pc:docMk/>
            <pc:sldMasterMk cId="2589802421" sldId="2147483660"/>
            <pc:sldLayoutMk cId="2674116516" sldId="2147483665"/>
          </pc:sldLayoutMkLst>
        </pc:sldLayoutChg>
        <pc:sldLayoutChg chg="add del replId">
          <pc:chgData name="Kameron Stead" userId="f672357900398015" providerId="LiveId" clId="{3DA66184-9E7A-47A8-B02D-ED0BD41F4E38}" dt="2025-01-12T23:54:17.911" v="4" actId="26606"/>
          <pc:sldLayoutMkLst>
            <pc:docMk/>
            <pc:sldMasterMk cId="2589802421" sldId="2147483660"/>
            <pc:sldLayoutMk cId="2737086444" sldId="2147483666"/>
          </pc:sldLayoutMkLst>
        </pc:sldLayoutChg>
        <pc:sldLayoutChg chg="add del replId">
          <pc:chgData name="Kameron Stead" userId="f672357900398015" providerId="LiveId" clId="{3DA66184-9E7A-47A8-B02D-ED0BD41F4E38}" dt="2025-01-12T23:54:17.911" v="4" actId="26606"/>
          <pc:sldLayoutMkLst>
            <pc:docMk/>
            <pc:sldMasterMk cId="2589802421" sldId="2147483660"/>
            <pc:sldLayoutMk cId="4058086804" sldId="2147483667"/>
          </pc:sldLayoutMkLst>
        </pc:sldLayoutChg>
        <pc:sldLayoutChg chg="add del replId">
          <pc:chgData name="Kameron Stead" userId="f672357900398015" providerId="LiveId" clId="{3DA66184-9E7A-47A8-B02D-ED0BD41F4E38}" dt="2025-01-12T23:54:17.911" v="4" actId="26606"/>
          <pc:sldLayoutMkLst>
            <pc:docMk/>
            <pc:sldMasterMk cId="2589802421" sldId="2147483660"/>
            <pc:sldLayoutMk cId="3861539119" sldId="2147483668"/>
          </pc:sldLayoutMkLst>
        </pc:sldLayoutChg>
        <pc:sldLayoutChg chg="add del replId">
          <pc:chgData name="Kameron Stead" userId="f672357900398015" providerId="LiveId" clId="{3DA66184-9E7A-47A8-B02D-ED0BD41F4E38}" dt="2025-01-12T23:54:17.911" v="4" actId="26606"/>
          <pc:sldLayoutMkLst>
            <pc:docMk/>
            <pc:sldMasterMk cId="2589802421" sldId="2147483660"/>
            <pc:sldLayoutMk cId="3823539208" sldId="2147483669"/>
          </pc:sldLayoutMkLst>
        </pc:sldLayoutChg>
        <pc:sldLayoutChg chg="add del replId">
          <pc:chgData name="Kameron Stead" userId="f672357900398015" providerId="LiveId" clId="{3DA66184-9E7A-47A8-B02D-ED0BD41F4E38}" dt="2025-01-12T23:54:17.911" v="4" actId="26606"/>
          <pc:sldLayoutMkLst>
            <pc:docMk/>
            <pc:sldMasterMk cId="2589802421" sldId="2147483660"/>
            <pc:sldLayoutMk cId="1805561714" sldId="2147483670"/>
          </pc:sldLayoutMkLst>
        </pc:sldLayoutChg>
        <pc:sldLayoutChg chg="add del replId">
          <pc:chgData name="Kameron Stead" userId="f672357900398015" providerId="LiveId" clId="{3DA66184-9E7A-47A8-B02D-ED0BD41F4E38}" dt="2025-01-12T23:54:17.911" v="4" actId="26606"/>
          <pc:sldLayoutMkLst>
            <pc:docMk/>
            <pc:sldMasterMk cId="2589802421" sldId="2147483660"/>
            <pc:sldLayoutMk cId="1453880957" sldId="2147483671"/>
          </pc:sldLayoutMkLst>
        </pc:sldLayoutChg>
        <pc:sldLayoutChg chg="add del replId">
          <pc:chgData name="Kameron Stead" userId="f672357900398015" providerId="LiveId" clId="{3DA66184-9E7A-47A8-B02D-ED0BD41F4E38}" dt="2025-01-12T23:54:17.911" v="4" actId="26606"/>
          <pc:sldLayoutMkLst>
            <pc:docMk/>
            <pc:sldMasterMk cId="2589802421" sldId="2147483660"/>
            <pc:sldLayoutMk cId="359030802" sldId="2147483672"/>
          </pc:sldLayoutMkLst>
        </pc:sldLayoutChg>
      </pc:sldMasterChg>
      <pc:sldMasterChg chg="add addSldLayout">
        <pc:chgData name="Kameron Stead" userId="f672357900398015" providerId="LiveId" clId="{3DA66184-9E7A-47A8-B02D-ED0BD41F4E38}" dt="2025-01-12T23:56:12.554" v="22" actId="26606"/>
        <pc:sldMasterMkLst>
          <pc:docMk/>
          <pc:sldMasterMk cId="929537783" sldId="2147483712"/>
        </pc:sldMasterMkLst>
        <pc:sldLayoutChg chg="add">
          <pc:chgData name="Kameron Stead" userId="f672357900398015" providerId="LiveId" clId="{3DA66184-9E7A-47A8-B02D-ED0BD41F4E38}" dt="2025-01-12T23:56:12.554" v="22" actId="26606"/>
          <pc:sldLayoutMkLst>
            <pc:docMk/>
            <pc:sldMasterMk cId="929537783" sldId="2147483712"/>
            <pc:sldLayoutMk cId="3654661047" sldId="2147483701"/>
          </pc:sldLayoutMkLst>
        </pc:sldLayoutChg>
        <pc:sldLayoutChg chg="add">
          <pc:chgData name="Kameron Stead" userId="f672357900398015" providerId="LiveId" clId="{3DA66184-9E7A-47A8-B02D-ED0BD41F4E38}" dt="2025-01-12T23:56:12.554" v="22" actId="26606"/>
          <pc:sldLayoutMkLst>
            <pc:docMk/>
            <pc:sldMasterMk cId="929537783" sldId="2147483712"/>
            <pc:sldLayoutMk cId="2911941958" sldId="2147483702"/>
          </pc:sldLayoutMkLst>
        </pc:sldLayoutChg>
        <pc:sldLayoutChg chg="add">
          <pc:chgData name="Kameron Stead" userId="f672357900398015" providerId="LiveId" clId="{3DA66184-9E7A-47A8-B02D-ED0BD41F4E38}" dt="2025-01-12T23:56:12.554" v="22" actId="26606"/>
          <pc:sldLayoutMkLst>
            <pc:docMk/>
            <pc:sldMasterMk cId="929537783" sldId="2147483712"/>
            <pc:sldLayoutMk cId="1392467983" sldId="2147483703"/>
          </pc:sldLayoutMkLst>
        </pc:sldLayoutChg>
        <pc:sldLayoutChg chg="add">
          <pc:chgData name="Kameron Stead" userId="f672357900398015" providerId="LiveId" clId="{3DA66184-9E7A-47A8-B02D-ED0BD41F4E38}" dt="2025-01-12T23:56:12.554" v="22" actId="26606"/>
          <pc:sldLayoutMkLst>
            <pc:docMk/>
            <pc:sldMasterMk cId="929537783" sldId="2147483712"/>
            <pc:sldLayoutMk cId="3518854184" sldId="2147483704"/>
          </pc:sldLayoutMkLst>
        </pc:sldLayoutChg>
        <pc:sldLayoutChg chg="add">
          <pc:chgData name="Kameron Stead" userId="f672357900398015" providerId="LiveId" clId="{3DA66184-9E7A-47A8-B02D-ED0BD41F4E38}" dt="2025-01-12T23:56:12.554" v="22" actId="26606"/>
          <pc:sldLayoutMkLst>
            <pc:docMk/>
            <pc:sldMasterMk cId="929537783" sldId="2147483712"/>
            <pc:sldLayoutMk cId="1427587379" sldId="2147483705"/>
          </pc:sldLayoutMkLst>
        </pc:sldLayoutChg>
        <pc:sldLayoutChg chg="add">
          <pc:chgData name="Kameron Stead" userId="f672357900398015" providerId="LiveId" clId="{3DA66184-9E7A-47A8-B02D-ED0BD41F4E38}" dt="2025-01-12T23:56:12.554" v="22" actId="26606"/>
          <pc:sldLayoutMkLst>
            <pc:docMk/>
            <pc:sldMasterMk cId="929537783" sldId="2147483712"/>
            <pc:sldLayoutMk cId="3298163133" sldId="2147483706"/>
          </pc:sldLayoutMkLst>
        </pc:sldLayoutChg>
        <pc:sldLayoutChg chg="add">
          <pc:chgData name="Kameron Stead" userId="f672357900398015" providerId="LiveId" clId="{3DA66184-9E7A-47A8-B02D-ED0BD41F4E38}" dt="2025-01-12T23:56:12.554" v="22" actId="26606"/>
          <pc:sldLayoutMkLst>
            <pc:docMk/>
            <pc:sldMasterMk cId="929537783" sldId="2147483712"/>
            <pc:sldLayoutMk cId="893583890" sldId="2147483707"/>
          </pc:sldLayoutMkLst>
        </pc:sldLayoutChg>
        <pc:sldLayoutChg chg="add">
          <pc:chgData name="Kameron Stead" userId="f672357900398015" providerId="LiveId" clId="{3DA66184-9E7A-47A8-B02D-ED0BD41F4E38}" dt="2025-01-12T23:56:12.554" v="22" actId="26606"/>
          <pc:sldLayoutMkLst>
            <pc:docMk/>
            <pc:sldMasterMk cId="929537783" sldId="2147483712"/>
            <pc:sldLayoutMk cId="1765914744" sldId="2147483708"/>
          </pc:sldLayoutMkLst>
        </pc:sldLayoutChg>
        <pc:sldLayoutChg chg="add">
          <pc:chgData name="Kameron Stead" userId="f672357900398015" providerId="LiveId" clId="{3DA66184-9E7A-47A8-B02D-ED0BD41F4E38}" dt="2025-01-12T23:56:12.554" v="22" actId="26606"/>
          <pc:sldLayoutMkLst>
            <pc:docMk/>
            <pc:sldMasterMk cId="929537783" sldId="2147483712"/>
            <pc:sldLayoutMk cId="2665983573" sldId="2147483709"/>
          </pc:sldLayoutMkLst>
        </pc:sldLayoutChg>
        <pc:sldLayoutChg chg="add">
          <pc:chgData name="Kameron Stead" userId="f672357900398015" providerId="LiveId" clId="{3DA66184-9E7A-47A8-B02D-ED0BD41F4E38}" dt="2025-01-12T23:56:12.554" v="22" actId="26606"/>
          <pc:sldLayoutMkLst>
            <pc:docMk/>
            <pc:sldMasterMk cId="929537783" sldId="2147483712"/>
            <pc:sldLayoutMk cId="2970906875" sldId="2147483710"/>
          </pc:sldLayoutMkLst>
        </pc:sldLayoutChg>
        <pc:sldLayoutChg chg="add">
          <pc:chgData name="Kameron Stead" userId="f672357900398015" providerId="LiveId" clId="{3DA66184-9E7A-47A8-B02D-ED0BD41F4E38}" dt="2025-01-12T23:56:12.554" v="22" actId="26606"/>
          <pc:sldLayoutMkLst>
            <pc:docMk/>
            <pc:sldMasterMk cId="929537783" sldId="2147483712"/>
            <pc:sldLayoutMk cId="2113747378" sldId="2147483711"/>
          </pc:sldLayoutMkLst>
        </pc:sldLayoutChg>
      </pc:sldMasterChg>
      <pc:sldMasterChg chg="add del addSldLayout delSldLayout">
        <pc:chgData name="Kameron Stead" userId="f672357900398015" providerId="LiveId" clId="{3DA66184-9E7A-47A8-B02D-ED0BD41F4E38}" dt="2025-01-12T23:54:54.544" v="21" actId="26606"/>
        <pc:sldMasterMkLst>
          <pc:docMk/>
          <pc:sldMasterMk cId="3430090594" sldId="2147483725"/>
        </pc:sldMasterMkLst>
        <pc:sldLayoutChg chg="add del">
          <pc:chgData name="Kameron Stead" userId="f672357900398015" providerId="LiveId" clId="{3DA66184-9E7A-47A8-B02D-ED0BD41F4E38}" dt="2025-01-12T23:54:54.544" v="21" actId="26606"/>
          <pc:sldLayoutMkLst>
            <pc:docMk/>
            <pc:sldMasterMk cId="3430090594" sldId="2147483725"/>
            <pc:sldLayoutMk cId="3576422199" sldId="2147483714"/>
          </pc:sldLayoutMkLst>
        </pc:sldLayoutChg>
        <pc:sldLayoutChg chg="add del">
          <pc:chgData name="Kameron Stead" userId="f672357900398015" providerId="LiveId" clId="{3DA66184-9E7A-47A8-B02D-ED0BD41F4E38}" dt="2025-01-12T23:54:54.544" v="21" actId="26606"/>
          <pc:sldLayoutMkLst>
            <pc:docMk/>
            <pc:sldMasterMk cId="3430090594" sldId="2147483725"/>
            <pc:sldLayoutMk cId="3672570043" sldId="2147483715"/>
          </pc:sldLayoutMkLst>
        </pc:sldLayoutChg>
        <pc:sldLayoutChg chg="add del">
          <pc:chgData name="Kameron Stead" userId="f672357900398015" providerId="LiveId" clId="{3DA66184-9E7A-47A8-B02D-ED0BD41F4E38}" dt="2025-01-12T23:54:54.544" v="21" actId="26606"/>
          <pc:sldLayoutMkLst>
            <pc:docMk/>
            <pc:sldMasterMk cId="3430090594" sldId="2147483725"/>
            <pc:sldLayoutMk cId="2859105836" sldId="2147483716"/>
          </pc:sldLayoutMkLst>
        </pc:sldLayoutChg>
        <pc:sldLayoutChg chg="add del">
          <pc:chgData name="Kameron Stead" userId="f672357900398015" providerId="LiveId" clId="{3DA66184-9E7A-47A8-B02D-ED0BD41F4E38}" dt="2025-01-12T23:54:54.544" v="21" actId="26606"/>
          <pc:sldLayoutMkLst>
            <pc:docMk/>
            <pc:sldMasterMk cId="3430090594" sldId="2147483725"/>
            <pc:sldLayoutMk cId="1543237447" sldId="2147483717"/>
          </pc:sldLayoutMkLst>
        </pc:sldLayoutChg>
        <pc:sldLayoutChg chg="add del">
          <pc:chgData name="Kameron Stead" userId="f672357900398015" providerId="LiveId" clId="{3DA66184-9E7A-47A8-B02D-ED0BD41F4E38}" dt="2025-01-12T23:54:54.544" v="21" actId="26606"/>
          <pc:sldLayoutMkLst>
            <pc:docMk/>
            <pc:sldMasterMk cId="3430090594" sldId="2147483725"/>
            <pc:sldLayoutMk cId="3036764918" sldId="2147483718"/>
          </pc:sldLayoutMkLst>
        </pc:sldLayoutChg>
        <pc:sldLayoutChg chg="add del">
          <pc:chgData name="Kameron Stead" userId="f672357900398015" providerId="LiveId" clId="{3DA66184-9E7A-47A8-B02D-ED0BD41F4E38}" dt="2025-01-12T23:54:54.544" v="21" actId="26606"/>
          <pc:sldLayoutMkLst>
            <pc:docMk/>
            <pc:sldMasterMk cId="3430090594" sldId="2147483725"/>
            <pc:sldLayoutMk cId="2956886587" sldId="2147483719"/>
          </pc:sldLayoutMkLst>
        </pc:sldLayoutChg>
        <pc:sldLayoutChg chg="add del">
          <pc:chgData name="Kameron Stead" userId="f672357900398015" providerId="LiveId" clId="{3DA66184-9E7A-47A8-B02D-ED0BD41F4E38}" dt="2025-01-12T23:54:54.544" v="21" actId="26606"/>
          <pc:sldLayoutMkLst>
            <pc:docMk/>
            <pc:sldMasterMk cId="3430090594" sldId="2147483725"/>
            <pc:sldLayoutMk cId="1040942779" sldId="2147483720"/>
          </pc:sldLayoutMkLst>
        </pc:sldLayoutChg>
        <pc:sldLayoutChg chg="add del">
          <pc:chgData name="Kameron Stead" userId="f672357900398015" providerId="LiveId" clId="{3DA66184-9E7A-47A8-B02D-ED0BD41F4E38}" dt="2025-01-12T23:54:54.544" v="21" actId="26606"/>
          <pc:sldLayoutMkLst>
            <pc:docMk/>
            <pc:sldMasterMk cId="3430090594" sldId="2147483725"/>
            <pc:sldLayoutMk cId="2971768184" sldId="2147483721"/>
          </pc:sldLayoutMkLst>
        </pc:sldLayoutChg>
        <pc:sldLayoutChg chg="add del">
          <pc:chgData name="Kameron Stead" userId="f672357900398015" providerId="LiveId" clId="{3DA66184-9E7A-47A8-B02D-ED0BD41F4E38}" dt="2025-01-12T23:54:54.544" v="21" actId="26606"/>
          <pc:sldLayoutMkLst>
            <pc:docMk/>
            <pc:sldMasterMk cId="3430090594" sldId="2147483725"/>
            <pc:sldLayoutMk cId="2133519932" sldId="2147483722"/>
          </pc:sldLayoutMkLst>
        </pc:sldLayoutChg>
        <pc:sldLayoutChg chg="add del">
          <pc:chgData name="Kameron Stead" userId="f672357900398015" providerId="LiveId" clId="{3DA66184-9E7A-47A8-B02D-ED0BD41F4E38}" dt="2025-01-12T23:54:54.544" v="21" actId="26606"/>
          <pc:sldLayoutMkLst>
            <pc:docMk/>
            <pc:sldMasterMk cId="3430090594" sldId="2147483725"/>
            <pc:sldLayoutMk cId="2015293013" sldId="2147483723"/>
          </pc:sldLayoutMkLst>
        </pc:sldLayoutChg>
        <pc:sldLayoutChg chg="add del">
          <pc:chgData name="Kameron Stead" userId="f672357900398015" providerId="LiveId" clId="{3DA66184-9E7A-47A8-B02D-ED0BD41F4E38}" dt="2025-01-12T23:54:54.544" v="21" actId="26606"/>
          <pc:sldLayoutMkLst>
            <pc:docMk/>
            <pc:sldMasterMk cId="3430090594" sldId="2147483725"/>
            <pc:sldLayoutMk cId="4137209473" sldId="2147483724"/>
          </pc:sldLayoutMkLst>
        </pc:sldLayoutChg>
      </pc:sldMasterChg>
      <pc:sldMasterChg chg="add del addSldLayout delSldLayout">
        <pc:chgData name="Kameron Stead" userId="f672357900398015" providerId="LiveId" clId="{3DA66184-9E7A-47A8-B02D-ED0BD41F4E38}" dt="2025-01-12T23:54:45.133" v="18" actId="26606"/>
        <pc:sldMasterMkLst>
          <pc:docMk/>
          <pc:sldMasterMk cId="769922186" sldId="2147483738"/>
        </pc:sldMasterMkLst>
        <pc:sldLayoutChg chg="add del">
          <pc:chgData name="Kameron Stead" userId="f672357900398015" providerId="LiveId" clId="{3DA66184-9E7A-47A8-B02D-ED0BD41F4E38}" dt="2025-01-12T23:54:45.133" v="18" actId="26606"/>
          <pc:sldLayoutMkLst>
            <pc:docMk/>
            <pc:sldMasterMk cId="769922186" sldId="2147483738"/>
            <pc:sldLayoutMk cId="3701224031" sldId="2147483727"/>
          </pc:sldLayoutMkLst>
        </pc:sldLayoutChg>
        <pc:sldLayoutChg chg="add del">
          <pc:chgData name="Kameron Stead" userId="f672357900398015" providerId="LiveId" clId="{3DA66184-9E7A-47A8-B02D-ED0BD41F4E38}" dt="2025-01-12T23:54:45.133" v="18" actId="26606"/>
          <pc:sldLayoutMkLst>
            <pc:docMk/>
            <pc:sldMasterMk cId="769922186" sldId="2147483738"/>
            <pc:sldLayoutMk cId="1999744018" sldId="2147483728"/>
          </pc:sldLayoutMkLst>
        </pc:sldLayoutChg>
        <pc:sldLayoutChg chg="add del">
          <pc:chgData name="Kameron Stead" userId="f672357900398015" providerId="LiveId" clId="{3DA66184-9E7A-47A8-B02D-ED0BD41F4E38}" dt="2025-01-12T23:54:45.133" v="18" actId="26606"/>
          <pc:sldLayoutMkLst>
            <pc:docMk/>
            <pc:sldMasterMk cId="769922186" sldId="2147483738"/>
            <pc:sldLayoutMk cId="3055374445" sldId="2147483729"/>
          </pc:sldLayoutMkLst>
        </pc:sldLayoutChg>
        <pc:sldLayoutChg chg="add del">
          <pc:chgData name="Kameron Stead" userId="f672357900398015" providerId="LiveId" clId="{3DA66184-9E7A-47A8-B02D-ED0BD41F4E38}" dt="2025-01-12T23:54:45.133" v="18" actId="26606"/>
          <pc:sldLayoutMkLst>
            <pc:docMk/>
            <pc:sldMasterMk cId="769922186" sldId="2147483738"/>
            <pc:sldLayoutMk cId="4155580880" sldId="2147483730"/>
          </pc:sldLayoutMkLst>
        </pc:sldLayoutChg>
        <pc:sldLayoutChg chg="add del">
          <pc:chgData name="Kameron Stead" userId="f672357900398015" providerId="LiveId" clId="{3DA66184-9E7A-47A8-B02D-ED0BD41F4E38}" dt="2025-01-12T23:54:45.133" v="18" actId="26606"/>
          <pc:sldLayoutMkLst>
            <pc:docMk/>
            <pc:sldMasterMk cId="769922186" sldId="2147483738"/>
            <pc:sldLayoutMk cId="4287036045" sldId="2147483731"/>
          </pc:sldLayoutMkLst>
        </pc:sldLayoutChg>
        <pc:sldLayoutChg chg="add del">
          <pc:chgData name="Kameron Stead" userId="f672357900398015" providerId="LiveId" clId="{3DA66184-9E7A-47A8-B02D-ED0BD41F4E38}" dt="2025-01-12T23:54:45.133" v="18" actId="26606"/>
          <pc:sldLayoutMkLst>
            <pc:docMk/>
            <pc:sldMasterMk cId="769922186" sldId="2147483738"/>
            <pc:sldLayoutMk cId="2384930680" sldId="2147483732"/>
          </pc:sldLayoutMkLst>
        </pc:sldLayoutChg>
        <pc:sldLayoutChg chg="add del">
          <pc:chgData name="Kameron Stead" userId="f672357900398015" providerId="LiveId" clId="{3DA66184-9E7A-47A8-B02D-ED0BD41F4E38}" dt="2025-01-12T23:54:45.133" v="18" actId="26606"/>
          <pc:sldLayoutMkLst>
            <pc:docMk/>
            <pc:sldMasterMk cId="769922186" sldId="2147483738"/>
            <pc:sldLayoutMk cId="1835620575" sldId="2147483733"/>
          </pc:sldLayoutMkLst>
        </pc:sldLayoutChg>
        <pc:sldLayoutChg chg="add del">
          <pc:chgData name="Kameron Stead" userId="f672357900398015" providerId="LiveId" clId="{3DA66184-9E7A-47A8-B02D-ED0BD41F4E38}" dt="2025-01-12T23:54:45.133" v="18" actId="26606"/>
          <pc:sldLayoutMkLst>
            <pc:docMk/>
            <pc:sldMasterMk cId="769922186" sldId="2147483738"/>
            <pc:sldLayoutMk cId="3657719119" sldId="2147483734"/>
          </pc:sldLayoutMkLst>
        </pc:sldLayoutChg>
        <pc:sldLayoutChg chg="add del">
          <pc:chgData name="Kameron Stead" userId="f672357900398015" providerId="LiveId" clId="{3DA66184-9E7A-47A8-B02D-ED0BD41F4E38}" dt="2025-01-12T23:54:45.133" v="18" actId="26606"/>
          <pc:sldLayoutMkLst>
            <pc:docMk/>
            <pc:sldMasterMk cId="769922186" sldId="2147483738"/>
            <pc:sldLayoutMk cId="468357553" sldId="2147483735"/>
          </pc:sldLayoutMkLst>
        </pc:sldLayoutChg>
        <pc:sldLayoutChg chg="add del">
          <pc:chgData name="Kameron Stead" userId="f672357900398015" providerId="LiveId" clId="{3DA66184-9E7A-47A8-B02D-ED0BD41F4E38}" dt="2025-01-12T23:54:45.133" v="18" actId="26606"/>
          <pc:sldLayoutMkLst>
            <pc:docMk/>
            <pc:sldMasterMk cId="769922186" sldId="2147483738"/>
            <pc:sldLayoutMk cId="2974917618" sldId="2147483736"/>
          </pc:sldLayoutMkLst>
        </pc:sldLayoutChg>
        <pc:sldLayoutChg chg="add del">
          <pc:chgData name="Kameron Stead" userId="f672357900398015" providerId="LiveId" clId="{3DA66184-9E7A-47A8-B02D-ED0BD41F4E38}" dt="2025-01-12T23:54:45.133" v="18" actId="26606"/>
          <pc:sldLayoutMkLst>
            <pc:docMk/>
            <pc:sldMasterMk cId="769922186" sldId="2147483738"/>
            <pc:sldLayoutMk cId="1925475783" sldId="214748373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B2281-F30C-4144-9A8F-748BB2CC0946}" type="datetimeFigureOut">
              <a:rPr lang="en-GB" smtClean="0"/>
              <a:t>13/01/2025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F0DA07-67EB-417F-9FE1-A721F869D5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502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https://www.canva.com/design/DAGcCFgAJFg/5DqWVOXdJAUPh-fmUFRSzg/edit?referrer=uml-diagrams-landing-page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F0DA07-67EB-417F-9FE1-A721F869D50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243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98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163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591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90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74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66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4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3583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246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85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58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7" r:id="rId6"/>
    <p:sldLayoutId id="2147483703" r:id="rId7"/>
    <p:sldLayoutId id="2147483704" r:id="rId8"/>
    <p:sldLayoutId id="2147483705" r:id="rId9"/>
    <p:sldLayoutId id="2147483706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295C9-AE22-A9E8-3E6F-98D3642EAB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742" y="1124988"/>
            <a:ext cx="4425962" cy="2387600"/>
          </a:xfrm>
        </p:spPr>
        <p:txBody>
          <a:bodyPr>
            <a:normAutofit/>
          </a:bodyPr>
          <a:lstStyle/>
          <a:p>
            <a:r>
              <a:rPr lang="en-GB" dirty="0"/>
              <a:t>Flash Card Creator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8C4E5-585B-6112-E989-A1525CE23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742" y="3633691"/>
            <a:ext cx="4425962" cy="1655762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COMP1004</a:t>
            </a:r>
          </a:p>
        </p:txBody>
      </p:sp>
      <p:pic>
        <p:nvPicPr>
          <p:cNvPr id="22" name="Picture 21" descr="An abstract genetic concept">
            <a:extLst>
              <a:ext uri="{FF2B5EF4-FFF2-40B4-BE49-F238E27FC236}">
                <a16:creationId xmlns:a16="http://schemas.microsoft.com/office/drawing/2014/main" id="{A81868C8-8F21-AD1E-1FAB-214D1F0A7E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11" r="418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23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033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9A6B-DFDE-13BA-F9E1-74D371E2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and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0F666-E401-BF31-FA20-C3C6C58BB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56855" cy="3859742"/>
          </a:xfrm>
        </p:spPr>
        <p:txBody>
          <a:bodyPr/>
          <a:lstStyle/>
          <a:p>
            <a:r>
              <a:rPr lang="en-GB" dirty="0"/>
              <a:t>Creating a simple flash card editor and creator</a:t>
            </a:r>
          </a:p>
          <a:p>
            <a:r>
              <a:rPr lang="en-GB" dirty="0"/>
              <a:t>Easily access and store ones you’ve created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91AF0A-8F53-D7BE-9B39-6D1AC971DA32}"/>
              </a:ext>
            </a:extLst>
          </p:cNvPr>
          <p:cNvSpPr txBox="1">
            <a:spLocks/>
          </p:cNvSpPr>
          <p:nvPr/>
        </p:nvSpPr>
        <p:spPr>
          <a:xfrm>
            <a:off x="6496945" y="1825625"/>
            <a:ext cx="4856855" cy="385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Many existing sites for this have a lot of unnecessary thing on them</a:t>
            </a:r>
          </a:p>
          <a:p>
            <a:r>
              <a:rPr lang="en-GB" dirty="0"/>
              <a:t>Many require logins and creating accounts </a:t>
            </a:r>
          </a:p>
        </p:txBody>
      </p:sp>
    </p:spTree>
    <p:extLst>
      <p:ext uri="{BB962C8B-B14F-4D97-AF65-F5344CB8AC3E}">
        <p14:creationId xmlns:p14="http://schemas.microsoft.com/office/powerpoint/2010/main" val="187166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757A-26C4-EC3B-6BA1-1EDDB986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Sprints carried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08C2C-18A7-EE1C-3753-7EB65A31B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3200" b="1" dirty="0"/>
              <a:t>Sprint 1: Jan1 – Jan 14</a:t>
            </a:r>
          </a:p>
          <a:p>
            <a:r>
              <a:rPr lang="en-GB" dirty="0"/>
              <a:t>Created GitHub Repo</a:t>
            </a:r>
          </a:p>
          <a:p>
            <a:r>
              <a:rPr lang="en-GB" dirty="0"/>
              <a:t>Created simple homepage using HTML</a:t>
            </a:r>
          </a:p>
          <a:p>
            <a:r>
              <a:rPr lang="en-GB" dirty="0"/>
              <a:t>Styled with CSS; JS to create overlay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13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6F9B0-7479-2092-2429-845CD08D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en-GB" dirty="0"/>
              <a:t>UML Design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B9E5D63F-C404-EC39-61DF-20CF103F4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627" y="1825625"/>
            <a:ext cx="6118317" cy="4221637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38B8709-D07E-05BE-5FF0-7459F3B55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570" y="1825625"/>
            <a:ext cx="4771178" cy="4388908"/>
          </a:xfrm>
        </p:spPr>
        <p:txBody>
          <a:bodyPr>
            <a:normAutofit/>
          </a:bodyPr>
          <a:lstStyle/>
          <a:p>
            <a:r>
              <a:rPr lang="en-US" sz="2400" dirty="0"/>
              <a:t>Here is a basic UML image of my webpage</a:t>
            </a:r>
          </a:p>
          <a:p>
            <a:r>
              <a:rPr lang="en-US" sz="2400" dirty="0"/>
              <a:t>Give the rough outlines on how the application runs</a:t>
            </a:r>
          </a:p>
        </p:txBody>
      </p:sp>
    </p:spTree>
    <p:extLst>
      <p:ext uri="{BB962C8B-B14F-4D97-AF65-F5344CB8AC3E}">
        <p14:creationId xmlns:p14="http://schemas.microsoft.com/office/powerpoint/2010/main" val="51108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1846-3BE7-D1F0-EBE2-C10D38F7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76319-3895-FB49-2773-88AFAFD5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31" y="1690688"/>
            <a:ext cx="9166337" cy="481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9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4212-AD47-2161-AE31-4A14297CF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Issues/Challenges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8EB2-71E7-AE39-F315-12A78DE75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challenge was it only being single paged which made it difficult to figure out how to display other content with out opening a extra page.</a:t>
            </a:r>
          </a:p>
          <a:p>
            <a:r>
              <a:rPr lang="en-GB" dirty="0"/>
              <a:t>The JSON files could face storage limitations depending on how many flash cards the user creates, which could cause the application to slow down.</a:t>
            </a:r>
          </a:p>
        </p:txBody>
      </p:sp>
    </p:spTree>
    <p:extLst>
      <p:ext uri="{BB962C8B-B14F-4D97-AF65-F5344CB8AC3E}">
        <p14:creationId xmlns:p14="http://schemas.microsoft.com/office/powerpoint/2010/main" val="234606288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165</Words>
  <Application>Microsoft Office PowerPoint</Application>
  <PresentationFormat>Widescreen</PresentationFormat>
  <Paragraphs>21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Aharoni</vt:lpstr>
      <vt:lpstr>Aptos</vt:lpstr>
      <vt:lpstr>Arial</vt:lpstr>
      <vt:lpstr>Avenir Next LT Pro</vt:lpstr>
      <vt:lpstr>Calibri</vt:lpstr>
      <vt:lpstr>ShapesVTI</vt:lpstr>
      <vt:lpstr>Flash Card Creator</vt:lpstr>
      <vt:lpstr>Background and Vision</vt:lpstr>
      <vt:lpstr>Sprints carried out</vt:lpstr>
      <vt:lpstr>UML Design</vt:lpstr>
      <vt:lpstr>Prototype</vt:lpstr>
      <vt:lpstr>Issues/Challenges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Kameron Stead</dc:creator>
  <cp:lastModifiedBy>Kameron Stead</cp:lastModifiedBy>
  <cp:revision>1</cp:revision>
  <dcterms:created xsi:type="dcterms:W3CDTF">2025-01-12T23:47:18Z</dcterms:created>
  <dcterms:modified xsi:type="dcterms:W3CDTF">2025-01-13T01:21:00Z</dcterms:modified>
</cp:coreProperties>
</file>