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07088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26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386" y="538838"/>
            <a:ext cx="4430316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386" y="1729312"/>
            <a:ext cx="4430316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7260" y="175294"/>
            <a:ext cx="1273716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112" y="175294"/>
            <a:ext cx="3747309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36" y="820833"/>
            <a:ext cx="5094863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36" y="2203367"/>
            <a:ext cx="5094863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113" y="876469"/>
            <a:ext cx="2510512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0464" y="876469"/>
            <a:ext cx="2510512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2" y="175294"/>
            <a:ext cx="5094863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82" y="807114"/>
            <a:ext cx="2498975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82" y="1202668"/>
            <a:ext cx="2498975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90463" y="807114"/>
            <a:ext cx="2511282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90463" y="1202668"/>
            <a:ext cx="2511282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2" y="219498"/>
            <a:ext cx="1905189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282" y="474056"/>
            <a:ext cx="2990463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882" y="987743"/>
            <a:ext cx="1905189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2" y="219498"/>
            <a:ext cx="1905189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11282" y="474056"/>
            <a:ext cx="2990463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882" y="987743"/>
            <a:ext cx="1905189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113" y="175294"/>
            <a:ext cx="5094863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113" y="876469"/>
            <a:ext cx="5094863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112" y="3051637"/>
            <a:ext cx="132909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D188-813B-4D56-A3E3-DCA3788848D0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6723" y="3051637"/>
            <a:ext cx="1993642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1881" y="3051637"/>
            <a:ext cx="132909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3D3-145F-49E4-A4B8-17778901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erònica Postils wins RSEQ prize for best paper 2018 in Computational  Chemistry - IQCC">
            <a:extLst>
              <a:ext uri="{FF2B5EF4-FFF2-40B4-BE49-F238E27FC236}">
                <a16:creationId xmlns:a16="http://schemas.microsoft.com/office/drawing/2014/main" id="{947C241F-B49E-030B-E2AF-6185792E4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9" r="36016" b="23452"/>
          <a:stretch/>
        </p:blipFill>
        <p:spPr bwMode="auto">
          <a:xfrm>
            <a:off x="21020" y="4445"/>
            <a:ext cx="587367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4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jvalegre</dc:creator>
  <cp:lastModifiedBy>jvalegre</cp:lastModifiedBy>
  <cp:revision>3</cp:revision>
  <dcterms:created xsi:type="dcterms:W3CDTF">2024-01-13T18:00:07Z</dcterms:created>
  <dcterms:modified xsi:type="dcterms:W3CDTF">2024-01-13T18:01:42Z</dcterms:modified>
</cp:coreProperties>
</file>