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9" r:id="rId3"/>
    <p:sldId id="261" r:id="rId4"/>
    <p:sldId id="257" r:id="rId5"/>
    <p:sldId id="258" r:id="rId6"/>
    <p:sldId id="265" r:id="rId7"/>
    <p:sldId id="266" r:id="rId8"/>
    <p:sldId id="263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848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564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465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159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813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793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228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462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064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788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162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40400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6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2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" descr="Chart&#10;&#10;Description automatically generated">
            <a:extLst>
              <a:ext uri="{FF2B5EF4-FFF2-40B4-BE49-F238E27FC236}">
                <a16:creationId xmlns:a16="http://schemas.microsoft.com/office/drawing/2014/main" id="{E0FA4AA4-0D83-4FF5-A888-DACCB8D88F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16" b="29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0" name="Rectangle 34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601201"/>
            <a:ext cx="3702134" cy="5791132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95CEBB-A949-4D0D-95C6-30526A96C7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1" y="1524001"/>
            <a:ext cx="3208866" cy="3478384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CPEN 333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879CC5-E984-402F-AC54-30544C96A2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1" y="5145513"/>
            <a:ext cx="3208866" cy="73882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FFFFFF">
                    <a:alpha val="75000"/>
                  </a:srgbClr>
                </a:solidFill>
              </a:rPr>
              <a:t>Bobby smith, David </a:t>
            </a:r>
            <a:r>
              <a:rPr lang="en-CA" dirty="0" err="1">
                <a:solidFill>
                  <a:srgbClr val="FFFFFF">
                    <a:alpha val="75000"/>
                  </a:srgbClr>
                </a:solidFill>
              </a:rPr>
              <a:t>chung</a:t>
            </a:r>
            <a:r>
              <a:rPr lang="en-CA" dirty="0">
                <a:solidFill>
                  <a:srgbClr val="FFFFFF">
                    <a:alpha val="75000"/>
                  </a:srgbClr>
                </a:solidFill>
              </a:rPr>
              <a:t>, Mathew </a:t>
            </a:r>
            <a:r>
              <a:rPr lang="en-CA" dirty="0" err="1">
                <a:solidFill>
                  <a:srgbClr val="FFFFFF">
                    <a:alpha val="75000"/>
                  </a:srgbClr>
                </a:solidFill>
              </a:rPr>
              <a:t>pither</a:t>
            </a:r>
            <a:r>
              <a:rPr lang="en-CA" dirty="0">
                <a:solidFill>
                  <a:srgbClr val="FFFFFF">
                    <a:alpha val="75000"/>
                  </a:srgbClr>
                </a:solidFill>
              </a:rPr>
              <a:t>, nick </a:t>
            </a:r>
            <a:r>
              <a:rPr lang="en-CA" dirty="0" err="1">
                <a:solidFill>
                  <a:srgbClr val="FFFFFF">
                    <a:alpha val="75000"/>
                  </a:srgbClr>
                </a:solidFill>
              </a:rPr>
              <a:t>vo</a:t>
            </a:r>
            <a:endParaRPr lang="en-CA" dirty="0">
              <a:solidFill>
                <a:srgbClr val="FFFFFF">
                  <a:alpha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185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3066A2-E99C-48AD-A7CA-468FF4366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5"/>
            <a:ext cx="3568661" cy="1269713"/>
          </a:xfrm>
        </p:spPr>
        <p:txBody>
          <a:bodyPr>
            <a:normAutofit/>
          </a:bodyPr>
          <a:lstStyle/>
          <a:p>
            <a:r>
              <a:rPr lang="en-CA" dirty="0"/>
              <a:t>Purpose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17006-1488-48E6-83EA-068633F2B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2340864"/>
            <a:ext cx="3568661" cy="3634486"/>
          </a:xfrm>
        </p:spPr>
        <p:txBody>
          <a:bodyPr>
            <a:normAutofit/>
          </a:bodyPr>
          <a:lstStyle/>
          <a:p>
            <a:r>
              <a:rPr lang="en-CA" dirty="0"/>
              <a:t>Create an automated system</a:t>
            </a:r>
          </a:p>
          <a:p>
            <a:pPr lvl="1"/>
            <a:r>
              <a:rPr lang="en-CA" dirty="0"/>
              <a:t>The central warehouse computer</a:t>
            </a: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The user-interface for the computer</a:t>
            </a:r>
          </a:p>
          <a:p>
            <a:pPr lvl="1"/>
            <a:r>
              <a:rPr lang="en-CA" b="0" i="0" dirty="0">
                <a:solidFill>
                  <a:srgbClr val="24292F"/>
                </a:solidFill>
                <a:effectLst/>
                <a:latin typeface="-apple-system"/>
              </a:rPr>
              <a:t>The automation robots</a:t>
            </a: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The remote webserver </a:t>
            </a:r>
          </a:p>
          <a:p>
            <a:pPr lvl="1"/>
            <a:r>
              <a:rPr lang="en-CA" b="0" i="0" dirty="0">
                <a:solidFill>
                  <a:srgbClr val="24292F"/>
                </a:solidFill>
                <a:effectLst/>
                <a:latin typeface="-apple-system"/>
              </a:rPr>
              <a:t>Delivery and restocking trucks</a:t>
            </a:r>
          </a:p>
          <a:p>
            <a:pPr lvl="1"/>
            <a:endParaRPr lang="en-CA" dirty="0"/>
          </a:p>
        </p:txBody>
      </p:sp>
      <p:pic>
        <p:nvPicPr>
          <p:cNvPr id="1026" name="Picture 2" descr="Diagram&#10;&#10;Description automatically generated">
            <a:extLst>
              <a:ext uri="{FF2B5EF4-FFF2-40B4-BE49-F238E27FC236}">
                <a16:creationId xmlns:a16="http://schemas.microsoft.com/office/drawing/2014/main" id="{673DE524-5844-4E0C-BA28-020EC0F4F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981408"/>
            <a:ext cx="6735272" cy="4714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7094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B621E-E954-4F31-9CA5-44C808727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central warehouse computer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7BD1B-E844-4CB9-8B5A-A859C1DE6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Main Control System</a:t>
            </a:r>
          </a:p>
          <a:p>
            <a:r>
              <a:rPr lang="en-CA" dirty="0"/>
              <a:t>Keep track of inventory</a:t>
            </a:r>
          </a:p>
          <a:p>
            <a:pPr lvl="1"/>
            <a:r>
              <a:rPr lang="en-CA" dirty="0"/>
              <a:t>Warehouse</a:t>
            </a:r>
          </a:p>
          <a:p>
            <a:pPr lvl="1"/>
            <a:r>
              <a:rPr lang="en-CA" dirty="0"/>
              <a:t>Order from server</a:t>
            </a:r>
          </a:p>
          <a:p>
            <a:r>
              <a:rPr lang="en-CA" dirty="0"/>
              <a:t>Trucks</a:t>
            </a:r>
          </a:p>
          <a:p>
            <a:r>
              <a:rPr lang="en-CA" dirty="0"/>
              <a:t>Robots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89723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1B43FB-18E6-4D89-8EF1-63F88078D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80" y="944752"/>
            <a:ext cx="3259016" cy="14626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0" kern="1200" cap="all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robot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8F48DC-D270-4F60-BE69-A06B0BB6213B}"/>
              </a:ext>
            </a:extLst>
          </p:cNvPr>
          <p:cNvSpPr txBox="1"/>
          <p:nvPr/>
        </p:nvSpPr>
        <p:spPr>
          <a:xfrm>
            <a:off x="671513" y="2536031"/>
            <a:ext cx="3123783" cy="3671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Warehouse structured into array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Robot moves clockwise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Content Placeholder 10" descr="Diagram, engineering drawing&#10;&#10;Description automatically generated">
            <a:extLst>
              <a:ext uri="{FF2B5EF4-FFF2-40B4-BE49-F238E27FC236}">
                <a16:creationId xmlns:a16="http://schemas.microsoft.com/office/drawing/2014/main" id="{DFFE0526-E9E1-45CD-9123-E23C060E54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38" b="8851"/>
          <a:stretch/>
        </p:blipFill>
        <p:spPr>
          <a:xfrm>
            <a:off x="4241830" y="601200"/>
            <a:ext cx="7503636" cy="578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2440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73B6D3-F2B2-4EF3-8196-704EB68EA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80" y="944752"/>
            <a:ext cx="3259016" cy="1462692"/>
          </a:xfrm>
        </p:spPr>
        <p:txBody>
          <a:bodyPr>
            <a:normAutofit/>
          </a:bodyPr>
          <a:lstStyle/>
          <a:p>
            <a:r>
              <a:rPr lang="en-CA">
                <a:solidFill>
                  <a:schemeClr val="bg1">
                    <a:lumMod val="75000"/>
                    <a:lumOff val="25000"/>
                  </a:schemeClr>
                </a:solidFill>
              </a:rPr>
              <a:t>Delivery and restocking trucks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F7CD256-CA73-4455-A7D7-706FF55B6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3" y="2536031"/>
            <a:ext cx="3123783" cy="367193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Docks are given tasks</a:t>
            </a:r>
          </a:p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Items in truck is listed in queue</a:t>
            </a:r>
          </a:p>
          <a:p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Content Placeholder 10" descr="Diagram, engineering drawing&#10;&#10;Description automatically generated">
            <a:extLst>
              <a:ext uri="{FF2B5EF4-FFF2-40B4-BE49-F238E27FC236}">
                <a16:creationId xmlns:a16="http://schemas.microsoft.com/office/drawing/2014/main" id="{A4583B90-6525-4B88-A19F-D3B5293AB8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38" b="8851"/>
          <a:stretch/>
        </p:blipFill>
        <p:spPr>
          <a:xfrm>
            <a:off x="4241830" y="601200"/>
            <a:ext cx="7503636" cy="578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0358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2D93D-6888-4AD5-A1AD-CBD13139F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Testing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5DE9B-DFF4-4D10-8634-0C2082CE4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robot movement with given value</a:t>
            </a:r>
          </a:p>
          <a:p>
            <a:r>
              <a:rPr lang="en-CA" dirty="0"/>
              <a:t>Unit test for functions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21505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229ED-C872-47BD-AD63-BCB6E4058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Testing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5057D-2302-4435-A72D-6CBD37BB9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40494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4E8DA-CE1A-4E83-B7D4-B2042CE61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Main struggle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BBE4E-71E1-4867-9828-C20D2F535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Creating a collision avoidance strategy</a:t>
            </a:r>
          </a:p>
          <a:p>
            <a:r>
              <a:rPr lang="en-CA" dirty="0"/>
              <a:t>API server and website structure</a:t>
            </a:r>
          </a:p>
          <a:p>
            <a:r>
              <a:rPr lang="en-CA" dirty="0"/>
              <a:t>Defining docks for truck</a:t>
            </a:r>
          </a:p>
          <a:p>
            <a:r>
              <a:rPr lang="en-CA" dirty="0">
                <a:solidFill>
                  <a:srgbClr val="050505"/>
                </a:solidFill>
                <a:latin typeface="Segoe UI Historic" panose="020B0502040204020203" pitchFamily="34" charset="0"/>
              </a:rPr>
              <a:t>L</a:t>
            </a:r>
            <a:r>
              <a:rPr lang="en-CA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earning new framework and languages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8488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70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53" name="Rectangle 72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54" name="Rectangle 74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55" name="Rectangle 76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56" name="Rectangle 78">
            <a:extLst>
              <a:ext uri="{FF2B5EF4-FFF2-40B4-BE49-F238E27FC236}">
                <a16:creationId xmlns:a16="http://schemas.microsoft.com/office/drawing/2014/main" id="{C946306D-5ADD-463A-949A-DEEBA39D7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80">
            <a:extLst>
              <a:ext uri="{FF2B5EF4-FFF2-40B4-BE49-F238E27FC236}">
                <a16:creationId xmlns:a16="http://schemas.microsoft.com/office/drawing/2014/main" id="{A473A035-1F9A-4381-AC96-683CD2DF5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58" name="Rectangle 82">
            <a:extLst>
              <a:ext uri="{FF2B5EF4-FFF2-40B4-BE49-F238E27FC236}">
                <a16:creationId xmlns:a16="http://schemas.microsoft.com/office/drawing/2014/main" id="{CF4ED641-0671-4D88-92E6-026A8C9F1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4341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A02EF2F-E7B1-40FC-885B-C4D89902B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50" name="Picture 2" descr="How to conclude a presentation: Wrapping up a business presentation">
            <a:extLst>
              <a:ext uri="{FF2B5EF4-FFF2-40B4-BE49-F238E27FC236}">
                <a16:creationId xmlns:a16="http://schemas.microsoft.com/office/drawing/2014/main" id="{E63C325F-203B-4267-8234-EBAD6418D41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96" r="-1" b="-1"/>
          <a:stretch/>
        </p:blipFill>
        <p:spPr bwMode="auto">
          <a:xfrm>
            <a:off x="446532" y="599725"/>
            <a:ext cx="11292143" cy="355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9180D5DB-9658-40A6-A418-7C6998222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199467"/>
            <a:ext cx="11296733" cy="219109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49BE00-CD9B-4B24-AC8E-1B41D6EF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120" y="4319752"/>
            <a:ext cx="10947620" cy="11559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90950304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DarkSeedRightStep">
      <a:dk1>
        <a:srgbClr val="000000"/>
      </a:dk1>
      <a:lt1>
        <a:srgbClr val="FFFFFF"/>
      </a:lt1>
      <a:dk2>
        <a:srgbClr val="1B2F2D"/>
      </a:dk2>
      <a:lt2>
        <a:srgbClr val="F2F0F3"/>
      </a:lt2>
      <a:accent1>
        <a:srgbClr val="7BAD44"/>
      </a:accent1>
      <a:accent2>
        <a:srgbClr val="48B13B"/>
      </a:accent2>
      <a:accent3>
        <a:srgbClr val="47B569"/>
      </a:accent3>
      <a:accent4>
        <a:srgbClr val="3BB191"/>
      </a:accent4>
      <a:accent5>
        <a:srgbClr val="4AACBC"/>
      </a:accent5>
      <a:accent6>
        <a:srgbClr val="3B6FB1"/>
      </a:accent6>
      <a:hlink>
        <a:srgbClr val="C44F52"/>
      </a:hlink>
      <a:folHlink>
        <a:srgbClr val="7F7F7F"/>
      </a:folHlink>
    </a:clrScheme>
    <a:fontScheme name="Dividend">
      <a:majorFont>
        <a:latin typeface="Century School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114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-apple-system</vt:lpstr>
      <vt:lpstr>Century Schoolbook</vt:lpstr>
      <vt:lpstr>Franklin Gothic Book</vt:lpstr>
      <vt:lpstr>Segoe UI Historic</vt:lpstr>
      <vt:lpstr>Wingdings 2</vt:lpstr>
      <vt:lpstr>DividendVTI</vt:lpstr>
      <vt:lpstr>CPEN 333 Final Project</vt:lpstr>
      <vt:lpstr>Purpose</vt:lpstr>
      <vt:lpstr>central warehouse computer</vt:lpstr>
      <vt:lpstr>robot</vt:lpstr>
      <vt:lpstr>Delivery and restocking trucks</vt:lpstr>
      <vt:lpstr>Testing plan</vt:lpstr>
      <vt:lpstr>Testing demo</vt:lpstr>
      <vt:lpstr>Main struggle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CPEN 333 Final Project</dc:title>
  <dc:creator>David Chung</dc:creator>
  <cp:lastModifiedBy>David Chung</cp:lastModifiedBy>
  <cp:revision>16</cp:revision>
  <dcterms:created xsi:type="dcterms:W3CDTF">2021-12-08T09:48:48Z</dcterms:created>
  <dcterms:modified xsi:type="dcterms:W3CDTF">2021-12-09T02:56:00Z</dcterms:modified>
</cp:coreProperties>
</file>