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2" r:id="rId4"/>
    <p:sldId id="258"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865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4819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1120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080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464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98237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866620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97285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46812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872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4339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DBC36-5EDA-4F6D-B3F5-69FFFB5EDFB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11427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DBC36-5EDA-4F6D-B3F5-69FFFB5EDFB5}"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74862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09164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3290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DDBC36-5EDA-4F6D-B3F5-69FFFB5EDFB5}" type="datetimeFigureOut">
              <a:rPr lang="en-US" smtClean="0"/>
              <a:t>4/15/2023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7555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7467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DDBC36-5EDA-4F6D-B3F5-69FFFB5EDFB5}" type="datetimeFigureOut">
              <a:rPr lang="en-US" smtClean="0"/>
              <a:t>4/15/2023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312804168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RFM approach.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r>
              <a:rPr lang="en-US" sz="3200" u="sng" dirty="0">
                <a:solidFill>
                  <a:schemeClr val="tx1"/>
                </a:solidFill>
              </a:rPr>
              <a:t>Objective </a:t>
            </a:r>
            <a:r>
              <a:rPr lang="en-US" sz="3200" dirty="0">
                <a:solidFill>
                  <a:schemeClr val="tx1"/>
                </a:solidFill>
              </a:rPr>
              <a:t>: </a:t>
            </a:r>
            <a:r>
              <a:rPr lang="en-US" sz="2000" dirty="0">
                <a:solidFill>
                  <a:schemeClr val="tx1"/>
                </a:solidFill>
              </a:rPr>
              <a:t>Build an unsupervised learning model which can enable your company to analyze their customers via RFM (Recency, Frequency and Monetary value) approach.</a:t>
            </a: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Steps to be followed: </a:t>
            </a:r>
          </a:p>
          <a:p>
            <a:pPr marL="342900" indent="-342900">
              <a:buAutoNum type="arabicPeriod"/>
            </a:pPr>
            <a:r>
              <a:rPr lang="en-US" sz="2400" dirty="0">
                <a:solidFill>
                  <a:schemeClr val="tx1"/>
                </a:solidFill>
              </a:rPr>
              <a:t>Understand the problem and objectives </a:t>
            </a:r>
          </a:p>
          <a:p>
            <a:r>
              <a:rPr lang="en-US" sz="2400" dirty="0">
                <a:solidFill>
                  <a:schemeClr val="tx1"/>
                </a:solidFill>
              </a:rPr>
              <a:t>2. Understand the data &amp; develop some business sense </a:t>
            </a:r>
          </a:p>
          <a:p>
            <a:r>
              <a:rPr lang="en-US" sz="2400" dirty="0">
                <a:solidFill>
                  <a:schemeClr val="tx1"/>
                </a:solidFill>
              </a:rPr>
              <a:t>3. EDA (if you require in this case) </a:t>
            </a:r>
          </a:p>
          <a:p>
            <a:r>
              <a:rPr lang="en-US" sz="2400" dirty="0">
                <a:solidFill>
                  <a:schemeClr val="tx1"/>
                </a:solidFill>
              </a:rPr>
              <a:t>4. Provide the results and understanding you got by performing exploratory data analysis. </a:t>
            </a:r>
          </a:p>
          <a:p>
            <a:r>
              <a:rPr lang="en-US" sz="2400" dirty="0">
                <a:solidFill>
                  <a:schemeClr val="tx1"/>
                </a:solidFill>
              </a:rPr>
              <a:t>5. Data Cleaning </a:t>
            </a:r>
          </a:p>
          <a:p>
            <a:r>
              <a:rPr lang="en-US" sz="2400" dirty="0">
                <a:solidFill>
                  <a:schemeClr val="tx1"/>
                </a:solidFill>
              </a:rPr>
              <a:t>6. Model building (trying various techniques and at the end justify why you choose a technique over the others) </a:t>
            </a:r>
          </a:p>
          <a:p>
            <a:r>
              <a:rPr lang="en-US" sz="2400" dirty="0">
                <a:solidFill>
                  <a:schemeClr val="tx1"/>
                </a:solidFill>
              </a:rPr>
              <a:t>7. Testing and cross validation </a:t>
            </a:r>
          </a:p>
          <a:p>
            <a:r>
              <a:rPr lang="en-US" sz="2400" dirty="0">
                <a:solidFill>
                  <a:schemeClr val="tx1"/>
                </a:solidFill>
              </a:rPr>
              <a:t>8. Recommend top 5 combination of partners-managers. </a:t>
            </a:r>
          </a:p>
          <a:p>
            <a:r>
              <a:rPr lang="en-US" sz="2400" dirty="0">
                <a:solidFill>
                  <a:schemeClr val="tx1"/>
                </a:solidFill>
              </a:rPr>
              <a:t>9. For every false prediction calculate the loss which the company will face. </a:t>
            </a:r>
          </a:p>
          <a:p>
            <a:r>
              <a:rPr lang="en-US" sz="2400" dirty="0">
                <a:solidFill>
                  <a:schemeClr val="tx1"/>
                </a:solidFill>
              </a:rPr>
              <a:t>10. Find the results, recommendation and visualizations. </a:t>
            </a:r>
          </a:p>
          <a:p>
            <a:r>
              <a:rPr lang="en-US" sz="2400" dirty="0">
                <a:solidFill>
                  <a:schemeClr val="tx1"/>
                </a:solidFill>
              </a:rPr>
              <a:t>11. Bonus: Any other insight or recommendation that you can give from the data which will help the business(optional) </a:t>
            </a:r>
          </a:p>
          <a:p>
            <a:r>
              <a:rPr lang="en-US" sz="2400" dirty="0">
                <a:solidFill>
                  <a:schemeClr val="tx1"/>
                </a:solidFill>
              </a:rPr>
              <a:t>12. Preparing the deck</a:t>
            </a:r>
          </a:p>
        </p:txBody>
      </p:sp>
    </p:spTree>
    <p:extLst>
      <p:ext uri="{BB962C8B-B14F-4D97-AF65-F5344CB8AC3E}">
        <p14:creationId xmlns:p14="http://schemas.microsoft.com/office/powerpoint/2010/main" val="32973177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final solution should be in the form of a deck showing all the steps above. It will be judged on the following criteria: </a:t>
            </a:r>
            <a:endParaRPr lang="en-US" sz="2400" dirty="0">
              <a:solidFill>
                <a:schemeClr val="tx1"/>
              </a:solidFill>
            </a:endParaRPr>
          </a:p>
          <a:p>
            <a:r>
              <a:rPr lang="en-US" sz="2400" dirty="0">
                <a:solidFill>
                  <a:schemeClr val="tx1"/>
                </a:solidFill>
              </a:rPr>
              <a:t>-   How well you have adhered to the modeling process discipline. </a:t>
            </a:r>
          </a:p>
          <a:p>
            <a:pPr marL="342900" indent="-342900">
              <a:buFontTx/>
              <a:buChar char="-"/>
            </a:pPr>
            <a:r>
              <a:rPr lang="en-US" sz="2400" dirty="0">
                <a:solidFill>
                  <a:schemeClr val="tx1"/>
                </a:solidFill>
              </a:rPr>
              <a:t>Do your results make business sense, how have you used business intuition to take decision during the modeling exercise, including but not limited to the following? </a:t>
            </a:r>
          </a:p>
          <a:p>
            <a:pPr marL="342900" indent="-342900">
              <a:buFontTx/>
              <a:buChar char="-"/>
            </a:pPr>
            <a:r>
              <a:rPr lang="en-US" sz="2400" dirty="0">
                <a:solidFill>
                  <a:schemeClr val="tx1"/>
                </a:solidFill>
              </a:rPr>
              <a:t>Deciding Segmentation (in case you choose it)  </a:t>
            </a:r>
          </a:p>
          <a:p>
            <a:pPr marL="342900" indent="-342900">
              <a:buFontTx/>
              <a:buChar char="-"/>
            </a:pPr>
            <a:r>
              <a:rPr lang="en-US" sz="2400" dirty="0">
                <a:solidFill>
                  <a:schemeClr val="tx1"/>
                </a:solidFill>
              </a:rPr>
              <a:t>EDA and Feature engineering  </a:t>
            </a:r>
          </a:p>
          <a:p>
            <a:pPr marL="342900" indent="-342900">
              <a:buFontTx/>
              <a:buChar char="-"/>
            </a:pPr>
            <a:r>
              <a:rPr lang="en-US" sz="2400" dirty="0">
                <a:solidFill>
                  <a:schemeClr val="tx1"/>
                </a:solidFill>
              </a:rPr>
              <a:t>Variable and Model selection </a:t>
            </a:r>
          </a:p>
          <a:p>
            <a:pPr marL="342900" indent="-342900">
              <a:buFontTx/>
              <a:buChar char="-"/>
            </a:pPr>
            <a:r>
              <a:rPr lang="en-US" sz="2400" dirty="0">
                <a:solidFill>
                  <a:schemeClr val="tx1"/>
                </a:solidFill>
              </a:rPr>
              <a:t>Performance of your model</a:t>
            </a: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r>
              <a:rPr lang="en-US" sz="2400" dirty="0">
                <a:solidFill>
                  <a:schemeClr val="tx1"/>
                </a:solidFill>
              </a:rPr>
              <a:t> </a:t>
            </a:r>
          </a:p>
        </p:txBody>
      </p:sp>
    </p:spTree>
    <p:extLst>
      <p:ext uri="{BB962C8B-B14F-4D97-AF65-F5344CB8AC3E}">
        <p14:creationId xmlns:p14="http://schemas.microsoft.com/office/powerpoint/2010/main" val="5573423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547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5</cp:revision>
  <dcterms:created xsi:type="dcterms:W3CDTF">2022-04-22T17:31:51Z</dcterms:created>
  <dcterms:modified xsi:type="dcterms:W3CDTF">2023-04-15T14:13:33Z</dcterms:modified>
</cp:coreProperties>
</file>