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77E-BD31-FB43-932E-71C1E06D326D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2235-F8B1-394C-8A9A-E69F5E8D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5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26E-CA0D-A446-8F0E-E13C5D87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Coprocessor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1700B-CA67-8140-9DCC-6630FAED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106062113 </a:t>
            </a:r>
            <a:r>
              <a:rPr lang="zh-CN" altLang="en-US" dirty="0"/>
              <a:t>鄭柏文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CF1A-19D0-7C4E-ACE9-501538D9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3955-4622-D64A-A0F8-53455A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Accelerate NN inference computation with hardware coprocessor</a:t>
            </a:r>
          </a:p>
          <a:p>
            <a:pPr algn="just"/>
            <a:r>
              <a:rPr lang="en-US" dirty="0"/>
              <a:t>Use </a:t>
            </a:r>
            <a:r>
              <a:rPr lang="en-US" dirty="0" err="1"/>
              <a:t>pcpi</a:t>
            </a:r>
            <a:r>
              <a:rPr lang="en-US" dirty="0"/>
              <a:t> coprocessor interface to implement a coprocessor and hook it on to the </a:t>
            </a:r>
            <a:r>
              <a:rPr lang="en-US" dirty="0" err="1"/>
              <a:t>picorv</a:t>
            </a:r>
            <a:r>
              <a:rPr lang="en-US" dirty="0"/>
              <a:t> processor.</a:t>
            </a:r>
          </a:p>
          <a:p>
            <a:pPr algn="just"/>
            <a:r>
              <a:rPr lang="en-US" dirty="0"/>
              <a:t>NN is used to recognize hand written digits</a:t>
            </a:r>
          </a:p>
          <a:p>
            <a:pPr algn="just"/>
            <a:r>
              <a:rPr lang="en-US" dirty="0"/>
              <a:t>Also, keep the accuracy of the classifier as high as the software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0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629-2591-944F-A777-DB92A7C0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Train our model using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BE7F-9450-F647-9436-2C9340EE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original model is of 784-784-10 architecture.</a:t>
            </a:r>
          </a:p>
          <a:p>
            <a:pPr algn="just"/>
            <a:r>
              <a:rPr lang="en-US" dirty="0"/>
              <a:t>However, for convenience and performance of the hardware(will be mentioned later) I changed to model to 784-100-10. This change doesn’t sacrifice the performance of the classifier too much, still achieve 98% validation accuracy.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42ECC7-96AF-174E-BCC3-4E2E678C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73" y="4001294"/>
            <a:ext cx="3483956" cy="2612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93D4C-64C1-A848-B57A-6A056AD8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92" y="4001294"/>
            <a:ext cx="5099794" cy="26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9DD-40D1-7E4F-9104-A7D97654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Train our model using python- net weight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0B9B-1F1F-2A4C-B291-F03F54B5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hardware design, I change the floating point weight in python to integer using the following function and write weight into bit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EC7ED-3B79-2D41-9995-C8D7EDF2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3438957"/>
            <a:ext cx="4927600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DC9-F611-024F-98C8-0908642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961F-94E5-5348-8194-9B2945C5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turning the weight into integer, the accuracy of the model still achieve 98%.</a:t>
            </a:r>
          </a:p>
          <a:p>
            <a:r>
              <a:rPr lang="en-US" dirty="0"/>
              <a:t>Also we read the image of the </a:t>
            </a:r>
            <a:r>
              <a:rPr lang="en-US" dirty="0" err="1"/>
              <a:t>mnist</a:t>
            </a:r>
            <a:r>
              <a:rPr lang="en-US" dirty="0"/>
              <a:t> data set and write it into a bit file.</a:t>
            </a:r>
          </a:p>
        </p:txBody>
      </p:sp>
    </p:spTree>
    <p:extLst>
      <p:ext uri="{BB962C8B-B14F-4D97-AF65-F5344CB8AC3E}">
        <p14:creationId xmlns:p14="http://schemas.microsoft.com/office/powerpoint/2010/main" val="285590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209-406F-C942-880C-3E8F900D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2.Hardware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B6E3-EBCB-EE47-BEBA-C79A9445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systolic array to compute the intermediate weight of each layer and pass it through the </a:t>
            </a:r>
            <a:r>
              <a:rPr lang="en-US" dirty="0" err="1"/>
              <a:t>relu</a:t>
            </a:r>
            <a:r>
              <a:rPr lang="en-US" dirty="0"/>
              <a:t> activation function.</a:t>
            </a:r>
          </a:p>
          <a:p>
            <a:r>
              <a:rPr lang="en-US" dirty="0"/>
              <a:t>When the final layer output the result, select the maximum one the be the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3BAF-A28F-1149-ABE8-85AC5550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3713503"/>
            <a:ext cx="82423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50A3B-DAEB-794A-8CCF-6A32F538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4533900"/>
            <a:ext cx="2984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F73-A914-EA45-A737-BEBE88A8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6154-780D-6F44-BFA5-0F4CAE85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systolic array requires all and image input every </a:t>
            </a:r>
            <a:r>
              <a:rPr lang="en-US" dirty="0" err="1"/>
              <a:t>cycle,.but</a:t>
            </a:r>
            <a:r>
              <a:rPr lang="en-US" dirty="0"/>
              <a:t> the memory of the </a:t>
            </a:r>
            <a:r>
              <a:rPr lang="en-US" dirty="0" err="1"/>
              <a:t>picorv</a:t>
            </a:r>
            <a:r>
              <a:rPr lang="en-US" dirty="0"/>
              <a:t> can only read out one data every two cycle!</a:t>
            </a:r>
          </a:p>
          <a:p>
            <a:r>
              <a:rPr lang="en-US" dirty="0"/>
              <a:t>My solution (brutal and naïve) read weight and image from the memory and store them in register file in the module to feed data every cycle to the array.</a:t>
            </a:r>
          </a:p>
        </p:txBody>
      </p:sp>
    </p:spTree>
    <p:extLst>
      <p:ext uri="{BB962C8B-B14F-4D97-AF65-F5344CB8AC3E}">
        <p14:creationId xmlns:p14="http://schemas.microsoft.com/office/powerpoint/2010/main" val="4114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0EB-0AD1-FC4E-AC9F-D40679C6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F65C-7DD2-2F40-A402-E40A98C5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takes 79400 * 2 </a:t>
            </a:r>
            <a:r>
              <a:rPr lang="en-US" dirty="0" err="1"/>
              <a:t>cyc</a:t>
            </a:r>
            <a:r>
              <a:rPr lang="en-US" dirty="0"/>
              <a:t> to read weight</a:t>
            </a:r>
          </a:p>
          <a:p>
            <a:r>
              <a:rPr lang="en-US" dirty="0"/>
              <a:t>Takes 784 * 2 </a:t>
            </a:r>
            <a:r>
              <a:rPr lang="en-US" dirty="0" err="1"/>
              <a:t>cyc</a:t>
            </a:r>
            <a:r>
              <a:rPr lang="en-US" dirty="0"/>
              <a:t> to read image</a:t>
            </a:r>
          </a:p>
          <a:p>
            <a:r>
              <a:rPr lang="en-US" dirty="0"/>
              <a:t>Takes 884 </a:t>
            </a:r>
            <a:r>
              <a:rPr lang="en-US" dirty="0" err="1"/>
              <a:t>cyc</a:t>
            </a:r>
            <a:r>
              <a:rPr lang="en-US" dirty="0"/>
              <a:t> for first layer</a:t>
            </a:r>
          </a:p>
          <a:p>
            <a:r>
              <a:rPr lang="en-US" dirty="0"/>
              <a:t>Takes 110 for second layer</a:t>
            </a:r>
          </a:p>
          <a:p>
            <a:endParaRPr lang="en-US" dirty="0"/>
          </a:p>
          <a:p>
            <a:r>
              <a:rPr lang="en-US" dirty="0"/>
              <a:t>Excluding reading </a:t>
            </a:r>
            <a:r>
              <a:rPr lang="en-US" dirty="0" err="1"/>
              <a:t>cycs</a:t>
            </a:r>
            <a:r>
              <a:rPr lang="en-US" dirty="0"/>
              <a:t>, only need 2562</a:t>
            </a:r>
            <a:r>
              <a:rPr lang="zh-TW" altLang="en-US" dirty="0"/>
              <a:t> </a:t>
            </a:r>
            <a:r>
              <a:rPr lang="en-US" altLang="zh-TW" dirty="0"/>
              <a:t>cycle to compute an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4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3389</TotalTime>
  <Words>334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新細明體</vt:lpstr>
      <vt:lpstr>Arial</vt:lpstr>
      <vt:lpstr>Calibri</vt:lpstr>
      <vt:lpstr>Calibri Light</vt:lpstr>
      <vt:lpstr>Office Theme</vt:lpstr>
      <vt:lpstr>Neural Network Coprocessor</vt:lpstr>
      <vt:lpstr>Objective</vt:lpstr>
      <vt:lpstr>1. Train our model using pytorch</vt:lpstr>
      <vt:lpstr>1. Train our model using python- net weight </vt:lpstr>
      <vt:lpstr>1. Cont.</vt:lpstr>
      <vt:lpstr>2.Hardware Architecture</vt:lpstr>
      <vt:lpstr>2.cont.</vt:lpstr>
      <vt:lpstr>3.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Coprocessor</dc:title>
  <dc:creator>柏文 鄭</dc:creator>
  <cp:lastModifiedBy>柏文 鄭</cp:lastModifiedBy>
  <cp:revision>6</cp:revision>
  <dcterms:created xsi:type="dcterms:W3CDTF">2020-01-07T05:04:10Z</dcterms:created>
  <dcterms:modified xsi:type="dcterms:W3CDTF">2020-01-09T13:33:29Z</dcterms:modified>
</cp:coreProperties>
</file>