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Fatworm\src\fatworm\b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Code(Total:19542)</a:t>
            </a:r>
            <a:endParaRPr lang="en-US" altLang="en-US" dirty="0"/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b!$B$1:$B$59</c:f>
              <c:strCache>
                <c:ptCount val="1"/>
                <c:pt idx="0">
                  <c:v>Index.java Connection.java DatabaseMgr.java Driver.java ResultSet.java ResultSetMetaData.java Statement.java Disk.java MemoryBuffer.java Main.java Optimization.java FatwormLexer.java FatwormParser.java AS.java ColumnName.java DBS.java DeletePlan.java Expr</c:v>
                </c:pt>
              </c:strCache>
            </c:strRef>
          </c:tx>
          <c:val>
            <c:numRef>
              <c:f>b!$A$1:$A$59</c:f>
              <c:numCache>
                <c:formatCode>General</c:formatCode>
                <c:ptCount val="59"/>
                <c:pt idx="0">
                  <c:v>128</c:v>
                </c:pt>
                <c:pt idx="1">
                  <c:v>324</c:v>
                </c:pt>
                <c:pt idx="2">
                  <c:v>26</c:v>
                </c:pt>
                <c:pt idx="3">
                  <c:v>61</c:v>
                </c:pt>
                <c:pt idx="4">
                  <c:v>1255</c:v>
                </c:pt>
                <c:pt idx="5">
                  <c:v>157</c:v>
                </c:pt>
                <c:pt idx="6">
                  <c:v>300</c:v>
                </c:pt>
                <c:pt idx="7">
                  <c:v>143</c:v>
                </c:pt>
                <c:pt idx="8">
                  <c:v>124</c:v>
                </c:pt>
                <c:pt idx="9">
                  <c:v>75</c:v>
                </c:pt>
                <c:pt idx="10">
                  <c:v>145</c:v>
                </c:pt>
                <c:pt idx="11">
                  <c:v>4168</c:v>
                </c:pt>
                <c:pt idx="12">
                  <c:v>8092</c:v>
                </c:pt>
                <c:pt idx="13">
                  <c:v>39</c:v>
                </c:pt>
                <c:pt idx="14">
                  <c:v>33</c:v>
                </c:pt>
                <c:pt idx="15">
                  <c:v>45</c:v>
                </c:pt>
                <c:pt idx="16">
                  <c:v>48</c:v>
                </c:pt>
                <c:pt idx="17">
                  <c:v>65</c:v>
                </c:pt>
                <c:pt idx="18">
                  <c:v>21</c:v>
                </c:pt>
                <c:pt idx="19">
                  <c:v>31</c:v>
                </c:pt>
                <c:pt idx="20">
                  <c:v>41</c:v>
                </c:pt>
                <c:pt idx="21">
                  <c:v>6</c:v>
                </c:pt>
                <c:pt idx="22">
                  <c:v>203</c:v>
                </c:pt>
                <c:pt idx="23">
                  <c:v>178</c:v>
                </c:pt>
                <c:pt idx="24">
                  <c:v>63</c:v>
                </c:pt>
                <c:pt idx="25">
                  <c:v>136</c:v>
                </c:pt>
                <c:pt idx="26">
                  <c:v>53</c:v>
                </c:pt>
                <c:pt idx="27">
                  <c:v>65</c:v>
                </c:pt>
                <c:pt idx="28">
                  <c:v>95</c:v>
                </c:pt>
                <c:pt idx="29">
                  <c:v>67</c:v>
                </c:pt>
                <c:pt idx="30">
                  <c:v>73</c:v>
                </c:pt>
                <c:pt idx="31">
                  <c:v>45</c:v>
                </c:pt>
                <c:pt idx="32">
                  <c:v>86</c:v>
                </c:pt>
                <c:pt idx="33">
                  <c:v>308</c:v>
                </c:pt>
                <c:pt idx="34">
                  <c:v>113</c:v>
                </c:pt>
                <c:pt idx="35">
                  <c:v>85</c:v>
                </c:pt>
                <c:pt idx="36">
                  <c:v>151</c:v>
                </c:pt>
                <c:pt idx="37">
                  <c:v>198</c:v>
                </c:pt>
                <c:pt idx="38">
                  <c:v>303</c:v>
                </c:pt>
                <c:pt idx="39">
                  <c:v>96</c:v>
                </c:pt>
                <c:pt idx="40">
                  <c:v>12</c:v>
                </c:pt>
                <c:pt idx="41">
                  <c:v>91</c:v>
                </c:pt>
                <c:pt idx="42">
                  <c:v>194</c:v>
                </c:pt>
                <c:pt idx="43">
                  <c:v>65</c:v>
                </c:pt>
                <c:pt idx="44">
                  <c:v>139</c:v>
                </c:pt>
                <c:pt idx="45">
                  <c:v>183</c:v>
                </c:pt>
                <c:pt idx="46">
                  <c:v>56</c:v>
                </c:pt>
                <c:pt idx="47">
                  <c:v>55</c:v>
                </c:pt>
                <c:pt idx="48">
                  <c:v>65</c:v>
                </c:pt>
                <c:pt idx="49">
                  <c:v>64</c:v>
                </c:pt>
                <c:pt idx="50">
                  <c:v>71</c:v>
                </c:pt>
                <c:pt idx="51">
                  <c:v>58</c:v>
                </c:pt>
                <c:pt idx="52">
                  <c:v>68</c:v>
                </c:pt>
                <c:pt idx="53">
                  <c:v>49</c:v>
                </c:pt>
                <c:pt idx="54">
                  <c:v>64</c:v>
                </c:pt>
                <c:pt idx="55">
                  <c:v>55</c:v>
                </c:pt>
                <c:pt idx="56">
                  <c:v>319</c:v>
                </c:pt>
                <c:pt idx="57">
                  <c:v>13</c:v>
                </c:pt>
                <c:pt idx="58">
                  <c:v>276</c:v>
                </c:pt>
              </c:numCache>
            </c:numRef>
          </c:val>
        </c:ser>
        <c:shape val="box"/>
        <c:axId val="73874432"/>
        <c:axId val="72860416"/>
        <c:axId val="0"/>
      </c:bar3DChart>
      <c:catAx>
        <c:axId val="73874432"/>
        <c:scaling>
          <c:orientation val="minMax"/>
        </c:scaling>
        <c:axPos val="b"/>
        <c:tickLblPos val="nextTo"/>
        <c:crossAx val="72860416"/>
        <c:crosses val="autoZero"/>
        <c:auto val="1"/>
        <c:lblAlgn val="ctr"/>
        <c:lblOffset val="100"/>
      </c:catAx>
      <c:valAx>
        <c:axId val="72860416"/>
        <c:scaling>
          <c:orientation val="minMax"/>
        </c:scaling>
        <c:axPos val="l"/>
        <c:majorGridlines/>
        <c:numFmt formatCode="General" sourceLinked="1"/>
        <c:tickLblPos val="nextTo"/>
        <c:crossAx val="7387443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AF97-1599-428F-AAB1-18528DD40914}" type="datetimeFigureOut">
              <a:rPr lang="zh-CN" altLang="en-US" smtClean="0"/>
              <a:pPr/>
              <a:t>2014/6/13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D437-1280-4616-9B26-F9FCF930C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.org/api/Java/org/antlr/v4/runtime/tree/package-summa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Gulim" pitchFamily="34" charset="-127"/>
                <a:ea typeface="Gulim" pitchFamily="34" charset="-127"/>
              </a:rPr>
              <a:t>Fatworm</a:t>
            </a:r>
            <a:r>
              <a:rPr lang="en-US" altLang="zh-CN" dirty="0" smtClean="0">
                <a:latin typeface="Gulim" pitchFamily="34" charset="-127"/>
                <a:ea typeface="Gulim" pitchFamily="34" charset="-127"/>
              </a:rPr>
              <a:t> Report</a:t>
            </a:r>
            <a:endParaRPr lang="zh-CN" altLang="en-US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Nanxin</a:t>
            </a:r>
            <a:r>
              <a:rPr lang="en-US" altLang="zh-CN" dirty="0" smtClean="0"/>
              <a:t> Chen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IO:</a:t>
            </a:r>
            <a:r>
              <a:rPr lang="en-US" altLang="zh-CN" dirty="0"/>
              <a:t> </a:t>
            </a:r>
            <a:r>
              <a:rPr lang="en-US" altLang="zh-CN" dirty="0" err="1" smtClean="0"/>
              <a:t>isVarCharVarChar</a:t>
            </a:r>
            <a:r>
              <a:rPr lang="en-US" altLang="zh-CN" smtClean="0"/>
              <a:t>(Memory Killer)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Optimization:fatworm</a:t>
            </a:r>
            <a:r>
              <a:rPr lang="en-US" altLang="zh-CN" dirty="0" smtClean="0"/>
              <a:t>-select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Overall:Simple</a:t>
            </a:r>
            <a:r>
              <a:rPr lang="en-US" altLang="zh-CN" dirty="0" smtClean="0"/>
              <a:t> and basic12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Thank you all!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Brief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Last </a:t>
            </a:r>
            <a:r>
              <a:rPr lang="en-US" altLang="zh-CN" smtClean="0"/>
              <a:t>workshop project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Totally designed by myself without any consideration to other’s implementation and opinion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500034" y="1643050"/>
          <a:ext cx="8215370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Orientation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easy as I can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 example, consider only integer operations at first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Almost none implementation</a:t>
            </a:r>
          </a:p>
          <a:p>
            <a:endParaRPr lang="en-US" altLang="zh-CN" dirty="0"/>
          </a:p>
          <a:p>
            <a:r>
              <a:rPr lang="en-US" altLang="zh-CN" dirty="0" smtClean="0"/>
              <a:t>Lack of significance</a:t>
            </a:r>
          </a:p>
          <a:p>
            <a:endParaRPr lang="en-US" altLang="zh-CN" dirty="0"/>
          </a:p>
          <a:p>
            <a:r>
              <a:rPr lang="en-US" altLang="zh-CN" dirty="0" smtClean="0"/>
              <a:t>Only for Output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 lot of different scans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teached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Qinglin</a:t>
            </a:r>
            <a:r>
              <a:rPr lang="en-US" altLang="zh-CN" dirty="0" smtClean="0"/>
              <a:t> Li, use </a:t>
            </a:r>
            <a:r>
              <a:rPr lang="en-US" altLang="zh-CN" smtClean="0"/>
              <a:t>fantasy table)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Basic element:</a:t>
            </a:r>
            <a:r>
              <a:rPr lang="en-US" altLang="zh-CN" dirty="0">
                <a:hlinkClick r:id="rId2"/>
              </a:rPr>
              <a:t> org.antlr.v4.runtime.tree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GroupScan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Use hash instead of sort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getMeta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Hard to implement</a:t>
            </a:r>
          </a:p>
          <a:p>
            <a:endParaRPr lang="en-US" altLang="zh-CN" dirty="0"/>
          </a:p>
          <a:p>
            <a:r>
              <a:rPr lang="en-US" altLang="zh-CN" dirty="0" smtClean="0"/>
              <a:t>Cost a lot of time</a:t>
            </a:r>
          </a:p>
          <a:p>
            <a:endParaRPr lang="en-US" altLang="zh-CN" dirty="0"/>
          </a:p>
          <a:p>
            <a:r>
              <a:rPr lang="en-US" altLang="zh-CN" dirty="0" smtClean="0"/>
              <a:t>Get first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and extract</a:t>
            </a:r>
          </a:p>
          <a:p>
            <a:r>
              <a:rPr lang="en-US" altLang="zh-CN" dirty="0" smtClean="0"/>
              <a:t>Calculate alone</a:t>
            </a:r>
          </a:p>
          <a:p>
            <a:r>
              <a:rPr lang="en-US" altLang="zh-CN" dirty="0" smtClean="0"/>
              <a:t>For each scan calculate only once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Join order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Index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Push condition as low as I can</a:t>
            </a:r>
          </a:p>
          <a:p>
            <a:r>
              <a:rPr lang="en-US" altLang="zh-CN" dirty="0" smtClean="0"/>
              <a:t>(Use the metadata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Sort: can push expressions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134</Words>
  <Application>Microsoft Office PowerPoint</Application>
  <PresentationFormat>全屏显示(4:3)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Fatworm Report</vt:lpstr>
      <vt:lpstr>Brief Introduction</vt:lpstr>
      <vt:lpstr>Statistics</vt:lpstr>
      <vt:lpstr>Design Orientation</vt:lpstr>
      <vt:lpstr>Plan</vt:lpstr>
      <vt:lpstr>Scan</vt:lpstr>
      <vt:lpstr>GroupScan</vt:lpstr>
      <vt:lpstr>getMeta()</vt:lpstr>
      <vt:lpstr>Optimization</vt:lpstr>
      <vt:lpstr>Testcases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43</cp:revision>
  <dcterms:created xsi:type="dcterms:W3CDTF">2014-06-11T04:22:06Z</dcterms:created>
  <dcterms:modified xsi:type="dcterms:W3CDTF">2014-06-13T08:22:56Z</dcterms:modified>
</cp:coreProperties>
</file>