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13520" y="500042"/>
            <a:ext cx="8644760" cy="5572164"/>
            <a:chOff x="213520" y="500042"/>
            <a:chExt cx="8644760" cy="5572164"/>
          </a:xfrm>
        </p:grpSpPr>
        <p:sp>
          <p:nvSpPr>
            <p:cNvPr id="4" name="矩形 3"/>
            <p:cNvSpPr/>
            <p:nvPr/>
          </p:nvSpPr>
          <p:spPr>
            <a:xfrm>
              <a:off x="2571736" y="157161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fetch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714876" y="50004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clock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71736" y="50004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571736" y="264318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Reservation Station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714876" y="157161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instcache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58016" y="157161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instmem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714876" y="5214950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datacache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58016" y="5214950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datamem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5" idx="1"/>
              <a:endCxn id="6" idx="3"/>
            </p:cNvCxnSpPr>
            <p:nvPr/>
          </p:nvCxnSpPr>
          <p:spPr>
            <a:xfrm rot="10800000">
              <a:off x="4572000" y="92867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4" idx="0"/>
            </p:cNvCxnSpPr>
            <p:nvPr/>
          </p:nvCxnSpPr>
          <p:spPr>
            <a:xfrm rot="5400000">
              <a:off x="3464711" y="146445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1"/>
              <a:endCxn id="4" idx="3"/>
            </p:cNvCxnSpPr>
            <p:nvPr/>
          </p:nvCxnSpPr>
          <p:spPr>
            <a:xfrm rot="10800000">
              <a:off x="4572000" y="200024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  <a:endCxn id="8" idx="3"/>
            </p:cNvCxnSpPr>
            <p:nvPr/>
          </p:nvCxnSpPr>
          <p:spPr>
            <a:xfrm rot="10800000">
              <a:off x="6715140" y="200024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3464711" y="2536025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3"/>
              <a:endCxn id="11" idx="1"/>
            </p:cNvCxnSpPr>
            <p:nvPr/>
          </p:nvCxnSpPr>
          <p:spPr>
            <a:xfrm>
              <a:off x="6715140" y="5643578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4714876" y="2643182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Register File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71736" y="5214950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Memory Access Queue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858016" y="4000504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add ALUs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14876" y="4000504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mul</a:t>
              </a:r>
              <a:r>
                <a:rPr lang="en-US" altLang="zh-CN" dirty="0" smtClean="0"/>
                <a:t> ALUs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571736" y="4000504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lw</a:t>
              </a:r>
              <a:r>
                <a:rPr lang="en-US" altLang="zh-CN" dirty="0" smtClean="0"/>
                <a:t> ALUs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8596" y="4000504"/>
              <a:ext cx="2000264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sw</a:t>
              </a:r>
              <a:r>
                <a:rPr lang="en-US" altLang="zh-CN" smtClean="0"/>
                <a:t> ALUs</a:t>
              </a:r>
              <a:endParaRPr lang="zh-CN" altLang="en-US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428728" y="3643314"/>
              <a:ext cx="64294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2"/>
            </p:cNvCxnSpPr>
            <p:nvPr/>
          </p:nvCxnSpPr>
          <p:spPr>
            <a:xfrm rot="5400000">
              <a:off x="3500430" y="3571876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3" idx="0"/>
            </p:cNvCxnSpPr>
            <p:nvPr/>
          </p:nvCxnSpPr>
          <p:spPr>
            <a:xfrm rot="5400000">
              <a:off x="1250133" y="382190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32" idx="0"/>
            </p:cNvCxnSpPr>
            <p:nvPr/>
          </p:nvCxnSpPr>
          <p:spPr>
            <a:xfrm rot="5400000">
              <a:off x="3393273" y="382190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31" idx="0"/>
            </p:cNvCxnSpPr>
            <p:nvPr/>
          </p:nvCxnSpPr>
          <p:spPr>
            <a:xfrm rot="5400000">
              <a:off x="5536413" y="382190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30" idx="0"/>
            </p:cNvCxnSpPr>
            <p:nvPr/>
          </p:nvCxnSpPr>
          <p:spPr>
            <a:xfrm rot="5400000">
              <a:off x="7679553" y="382190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428728" y="5072074"/>
              <a:ext cx="21431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endCxn id="32" idx="2"/>
            </p:cNvCxnSpPr>
            <p:nvPr/>
          </p:nvCxnSpPr>
          <p:spPr>
            <a:xfrm rot="5400000" flipH="1" flipV="1">
              <a:off x="3464711" y="4964917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9" idx="0"/>
            </p:cNvCxnSpPr>
            <p:nvPr/>
          </p:nvCxnSpPr>
          <p:spPr>
            <a:xfrm rot="5400000" flipH="1" flipV="1">
              <a:off x="3500430" y="5143512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33" idx="2"/>
            </p:cNvCxnSpPr>
            <p:nvPr/>
          </p:nvCxnSpPr>
          <p:spPr>
            <a:xfrm rot="5400000" flipH="1" flipV="1">
              <a:off x="1321571" y="4964917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29" idx="3"/>
              <a:endCxn id="10" idx="1"/>
            </p:cNvCxnSpPr>
            <p:nvPr/>
          </p:nvCxnSpPr>
          <p:spPr>
            <a:xfrm>
              <a:off x="4572000" y="5643578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7" idx="3"/>
              <a:endCxn id="28" idx="1"/>
            </p:cNvCxnSpPr>
            <p:nvPr/>
          </p:nvCxnSpPr>
          <p:spPr>
            <a:xfrm>
              <a:off x="4572000" y="307181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7" idx="1"/>
            </p:cNvCxnSpPr>
            <p:nvPr/>
          </p:nvCxnSpPr>
          <p:spPr>
            <a:xfrm rot="10800000">
              <a:off x="214314" y="3071810"/>
              <a:ext cx="2357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>
              <a:off x="214314" y="5643578"/>
              <a:ext cx="2357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-1071570" y="4357694"/>
              <a:ext cx="257176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czp</dc:creator>
  <cp:lastModifiedBy>czp</cp:lastModifiedBy>
  <cp:revision>8</cp:revision>
  <dcterms:created xsi:type="dcterms:W3CDTF">2013-06-22T08:16:38Z</dcterms:created>
  <dcterms:modified xsi:type="dcterms:W3CDTF">2013-06-22T09:13:33Z</dcterms:modified>
</cp:coreProperties>
</file>