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A292CB-C38E-4F00-A2C1-3EF32CC3FF6F}" v="29" dt="2022-12-04T19:26:30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dan Morales" userId="628e7a5f33acd989" providerId="LiveId" clId="{27A292CB-C38E-4F00-A2C1-3EF32CC3FF6F}"/>
    <pc:docChg chg="undo custSel addSld delSld modSld">
      <pc:chgData name="Aidan Morales" userId="628e7a5f33acd989" providerId="LiveId" clId="{27A292CB-C38E-4F00-A2C1-3EF32CC3FF6F}" dt="2022-12-04T19:30:35.818" v="750" actId="208"/>
      <pc:docMkLst>
        <pc:docMk/>
      </pc:docMkLst>
      <pc:sldChg chg="new del">
        <pc:chgData name="Aidan Morales" userId="628e7a5f33acd989" providerId="LiveId" clId="{27A292CB-C38E-4F00-A2C1-3EF32CC3FF6F}" dt="2022-12-04T19:05:35.366" v="1" actId="2696"/>
        <pc:sldMkLst>
          <pc:docMk/>
          <pc:sldMk cId="256365723" sldId="256"/>
        </pc:sldMkLst>
      </pc:sldChg>
      <pc:sldChg chg="addSp delSp modSp new mod">
        <pc:chgData name="Aidan Morales" userId="628e7a5f33acd989" providerId="LiveId" clId="{27A292CB-C38E-4F00-A2C1-3EF32CC3FF6F}" dt="2022-12-04T19:30:35.818" v="750" actId="208"/>
        <pc:sldMkLst>
          <pc:docMk/>
          <pc:sldMk cId="2131599258" sldId="256"/>
        </pc:sldMkLst>
        <pc:spChg chg="del">
          <ac:chgData name="Aidan Morales" userId="628e7a5f33acd989" providerId="LiveId" clId="{27A292CB-C38E-4F00-A2C1-3EF32CC3FF6F}" dt="2022-12-04T19:05:39.835" v="3" actId="21"/>
          <ac:spMkLst>
            <pc:docMk/>
            <pc:sldMk cId="2131599258" sldId="256"/>
            <ac:spMk id="2" creationId="{C42492FF-0B4C-1E48-28B3-50EC8EBB20E7}"/>
          </ac:spMkLst>
        </pc:spChg>
        <pc:spChg chg="del">
          <ac:chgData name="Aidan Morales" userId="628e7a5f33acd989" providerId="LiveId" clId="{27A292CB-C38E-4F00-A2C1-3EF32CC3FF6F}" dt="2022-12-04T19:05:41.866" v="4" actId="21"/>
          <ac:spMkLst>
            <pc:docMk/>
            <pc:sldMk cId="2131599258" sldId="256"/>
            <ac:spMk id="3" creationId="{1FDFB84A-51D3-B953-7222-990EFE85DEC2}"/>
          </ac:spMkLst>
        </pc:spChg>
        <pc:spChg chg="add mod">
          <ac:chgData name="Aidan Morales" userId="628e7a5f33acd989" providerId="LiveId" clId="{27A292CB-C38E-4F00-A2C1-3EF32CC3FF6F}" dt="2022-12-04T19:30:23.271" v="746" actId="208"/>
          <ac:spMkLst>
            <pc:docMk/>
            <pc:sldMk cId="2131599258" sldId="256"/>
            <ac:spMk id="4" creationId="{5847CF3C-7D8C-102D-57A2-83849ED72140}"/>
          </ac:spMkLst>
        </pc:spChg>
        <pc:spChg chg="add mod">
          <ac:chgData name="Aidan Morales" userId="628e7a5f33acd989" providerId="LiveId" clId="{27A292CB-C38E-4F00-A2C1-3EF32CC3FF6F}" dt="2022-12-04T19:12:40.510" v="240" actId="1076"/>
          <ac:spMkLst>
            <pc:docMk/>
            <pc:sldMk cId="2131599258" sldId="256"/>
            <ac:spMk id="5" creationId="{2F9D1E43-8BDE-9CA2-F829-592160DB1ADD}"/>
          </ac:spMkLst>
        </pc:spChg>
        <pc:spChg chg="add mod">
          <ac:chgData name="Aidan Morales" userId="628e7a5f33acd989" providerId="LiveId" clId="{27A292CB-C38E-4F00-A2C1-3EF32CC3FF6F}" dt="2022-12-04T19:17:38.235" v="351" actId="1076"/>
          <ac:spMkLst>
            <pc:docMk/>
            <pc:sldMk cId="2131599258" sldId="256"/>
            <ac:spMk id="16" creationId="{33BC1692-C994-C43A-CF74-46137A589781}"/>
          </ac:spMkLst>
        </pc:spChg>
        <pc:spChg chg="add mod">
          <ac:chgData name="Aidan Morales" userId="628e7a5f33acd989" providerId="LiveId" clId="{27A292CB-C38E-4F00-A2C1-3EF32CC3FF6F}" dt="2022-12-04T19:17:33.347" v="350" actId="1076"/>
          <ac:spMkLst>
            <pc:docMk/>
            <pc:sldMk cId="2131599258" sldId="256"/>
            <ac:spMk id="18" creationId="{32B5B461-797D-A61E-0CAB-2C5A7736F44E}"/>
          </ac:spMkLst>
        </pc:spChg>
        <pc:spChg chg="add mod">
          <ac:chgData name="Aidan Morales" userId="628e7a5f33acd989" providerId="LiveId" clId="{27A292CB-C38E-4F00-A2C1-3EF32CC3FF6F}" dt="2022-12-04T19:30:32.662" v="749" actId="208"/>
          <ac:spMkLst>
            <pc:docMk/>
            <pc:sldMk cId="2131599258" sldId="256"/>
            <ac:spMk id="19" creationId="{4B4B147A-EC4F-6354-12F5-9BF5618ED696}"/>
          </ac:spMkLst>
        </pc:spChg>
        <pc:spChg chg="add mod">
          <ac:chgData name="Aidan Morales" userId="628e7a5f33acd989" providerId="LiveId" clId="{27A292CB-C38E-4F00-A2C1-3EF32CC3FF6F}" dt="2022-12-04T19:12:49.485" v="244" actId="20577"/>
          <ac:spMkLst>
            <pc:docMk/>
            <pc:sldMk cId="2131599258" sldId="256"/>
            <ac:spMk id="20" creationId="{F94618C9-11A7-2A43-B3D7-AE7E8D54C5EC}"/>
          </ac:spMkLst>
        </pc:spChg>
        <pc:spChg chg="add mod">
          <ac:chgData name="Aidan Morales" userId="628e7a5f33acd989" providerId="LiveId" clId="{27A292CB-C38E-4F00-A2C1-3EF32CC3FF6F}" dt="2022-12-04T19:30:27.490" v="747" actId="208"/>
          <ac:spMkLst>
            <pc:docMk/>
            <pc:sldMk cId="2131599258" sldId="256"/>
            <ac:spMk id="21" creationId="{A61CFAA0-91E8-0339-781A-23DE478CF5BB}"/>
          </ac:spMkLst>
        </pc:spChg>
        <pc:spChg chg="add mod">
          <ac:chgData name="Aidan Morales" userId="628e7a5f33acd989" providerId="LiveId" clId="{27A292CB-C38E-4F00-A2C1-3EF32CC3FF6F}" dt="2022-12-04T19:13:03.181" v="246" actId="1076"/>
          <ac:spMkLst>
            <pc:docMk/>
            <pc:sldMk cId="2131599258" sldId="256"/>
            <ac:spMk id="22" creationId="{0D2E4185-BC5C-8079-CB77-54865BDA5FB5}"/>
          </ac:spMkLst>
        </pc:spChg>
        <pc:spChg chg="add mod">
          <ac:chgData name="Aidan Morales" userId="628e7a5f33acd989" providerId="LiveId" clId="{27A292CB-C38E-4F00-A2C1-3EF32CC3FF6F}" dt="2022-12-04T19:22:21.920" v="556" actId="20577"/>
          <ac:spMkLst>
            <pc:docMk/>
            <pc:sldMk cId="2131599258" sldId="256"/>
            <ac:spMk id="23" creationId="{D29AD101-4A8C-3120-51F6-E93FED35102B}"/>
          </ac:spMkLst>
        </pc:spChg>
        <pc:spChg chg="add mod">
          <ac:chgData name="Aidan Morales" userId="628e7a5f33acd989" providerId="LiveId" clId="{27A292CB-C38E-4F00-A2C1-3EF32CC3FF6F}" dt="2022-12-04T19:22:57.704" v="571" actId="1076"/>
          <ac:spMkLst>
            <pc:docMk/>
            <pc:sldMk cId="2131599258" sldId="256"/>
            <ac:spMk id="25" creationId="{6FA74604-F227-BD78-D8C4-5FA8654F56A5}"/>
          </ac:spMkLst>
        </pc:spChg>
        <pc:spChg chg="add mod">
          <ac:chgData name="Aidan Morales" userId="628e7a5f33acd989" providerId="LiveId" clId="{27A292CB-C38E-4F00-A2C1-3EF32CC3FF6F}" dt="2022-12-04T19:18:17.644" v="373" actId="1076"/>
          <ac:spMkLst>
            <pc:docMk/>
            <pc:sldMk cId="2131599258" sldId="256"/>
            <ac:spMk id="32" creationId="{04D276CB-D05B-F97D-D966-37BE3EAFACDA}"/>
          </ac:spMkLst>
        </pc:spChg>
        <pc:spChg chg="add mod">
          <ac:chgData name="Aidan Morales" userId="628e7a5f33acd989" providerId="LiveId" clId="{27A292CB-C38E-4F00-A2C1-3EF32CC3FF6F}" dt="2022-12-04T19:22:27.100" v="570" actId="20577"/>
          <ac:spMkLst>
            <pc:docMk/>
            <pc:sldMk cId="2131599258" sldId="256"/>
            <ac:spMk id="33" creationId="{484F35C3-2602-8B68-FF50-4CE9E8B9C094}"/>
          </ac:spMkLst>
        </pc:spChg>
        <pc:spChg chg="add mod">
          <ac:chgData name="Aidan Morales" userId="628e7a5f33acd989" providerId="LiveId" clId="{27A292CB-C38E-4F00-A2C1-3EF32CC3FF6F}" dt="2022-12-04T19:30:30.146" v="748" actId="208"/>
          <ac:spMkLst>
            <pc:docMk/>
            <pc:sldMk cId="2131599258" sldId="256"/>
            <ac:spMk id="36" creationId="{B32242C3-BFFB-1982-DB32-33B09145913A}"/>
          </ac:spMkLst>
        </pc:spChg>
        <pc:spChg chg="add mod">
          <ac:chgData name="Aidan Morales" userId="628e7a5f33acd989" providerId="LiveId" clId="{27A292CB-C38E-4F00-A2C1-3EF32CC3FF6F}" dt="2022-12-04T19:30:35.818" v="750" actId="208"/>
          <ac:spMkLst>
            <pc:docMk/>
            <pc:sldMk cId="2131599258" sldId="256"/>
            <ac:spMk id="37" creationId="{51D5DD09-8F70-B846-4248-95D90F6A132C}"/>
          </ac:spMkLst>
        </pc:spChg>
        <pc:picChg chg="add del">
          <ac:chgData name="Aidan Morales" userId="628e7a5f33acd989" providerId="LiveId" clId="{27A292CB-C38E-4F00-A2C1-3EF32CC3FF6F}" dt="2022-12-04T19:10:18.061" v="118"/>
          <ac:picMkLst>
            <pc:docMk/>
            <pc:sldMk cId="2131599258" sldId="256"/>
            <ac:picMk id="15" creationId="{F54CFCC1-3778-8F44-0467-341F1A5587D3}"/>
          </ac:picMkLst>
        </pc:picChg>
        <pc:cxnChg chg="add del">
          <ac:chgData name="Aidan Morales" userId="628e7a5f33acd989" providerId="LiveId" clId="{27A292CB-C38E-4F00-A2C1-3EF32CC3FF6F}" dt="2022-12-04T19:09:19.119" v="101" actId="11529"/>
          <ac:cxnSpMkLst>
            <pc:docMk/>
            <pc:sldMk cId="2131599258" sldId="256"/>
            <ac:cxnSpMk id="7" creationId="{2501B210-008F-675E-4D2B-6E9C8255331D}"/>
          </ac:cxnSpMkLst>
        </pc:cxnChg>
        <pc:cxnChg chg="add mod">
          <ac:chgData name="Aidan Morales" userId="628e7a5f33acd989" providerId="LiveId" clId="{27A292CB-C38E-4F00-A2C1-3EF32CC3FF6F}" dt="2022-12-04T19:14:51.862" v="282" actId="208"/>
          <ac:cxnSpMkLst>
            <pc:docMk/>
            <pc:sldMk cId="2131599258" sldId="256"/>
            <ac:cxnSpMk id="9" creationId="{AF4FCA09-E24B-E01F-76B3-46F4AE93D302}"/>
          </ac:cxnSpMkLst>
        </pc:cxnChg>
        <pc:cxnChg chg="add mod">
          <ac:chgData name="Aidan Morales" userId="628e7a5f33acd989" providerId="LiveId" clId="{27A292CB-C38E-4F00-A2C1-3EF32CC3FF6F}" dt="2022-12-04T19:14:55.202" v="283" actId="208"/>
          <ac:cxnSpMkLst>
            <pc:docMk/>
            <pc:sldMk cId="2131599258" sldId="256"/>
            <ac:cxnSpMk id="12" creationId="{25FFD2ED-1D0D-32B3-C0CF-09B5199A641E}"/>
          </ac:cxnSpMkLst>
        </pc:cxnChg>
        <pc:cxnChg chg="add mod">
          <ac:chgData name="Aidan Morales" userId="628e7a5f33acd989" providerId="LiveId" clId="{27A292CB-C38E-4F00-A2C1-3EF32CC3FF6F}" dt="2022-12-04T19:17:53.032" v="361" actId="14100"/>
          <ac:cxnSpMkLst>
            <pc:docMk/>
            <pc:sldMk cId="2131599258" sldId="256"/>
            <ac:cxnSpMk id="24" creationId="{5C3CB719-2EAD-CD67-F47A-5AF3C2F10691}"/>
          </ac:cxnSpMkLst>
        </pc:cxnChg>
        <pc:cxnChg chg="add mod">
          <ac:chgData name="Aidan Morales" userId="628e7a5f33acd989" providerId="LiveId" clId="{27A292CB-C38E-4F00-A2C1-3EF32CC3FF6F}" dt="2022-12-04T19:18:13.268" v="372" actId="14100"/>
          <ac:cxnSpMkLst>
            <pc:docMk/>
            <pc:sldMk cId="2131599258" sldId="256"/>
            <ac:cxnSpMk id="31" creationId="{310EF77C-8917-F830-7748-239CD962203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CCECF-0D08-F2DF-0F8A-C9C0479E1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5864C-F2A1-07ED-0325-64EEEBAE4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F9227-E650-024C-5CC5-AD37F85AD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724C-111C-4233-A0DD-9739F8D0CA97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8A87A-FEB0-6DA7-E6D1-A474DAC8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F91E4-1103-D319-78C6-8CBF97D9F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9759-54E2-49EF-ACA0-88CCDC841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4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2B04E-B9D0-ADA6-5409-D042ABEB9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2694B-DFB0-5197-FF44-8A47D7D50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17781-E307-8D5B-493C-F38A6368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724C-111C-4233-A0DD-9739F8D0CA97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9EA2A-3876-EDB8-1363-239CB021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EB196-8BD0-B2A4-A78C-2C68EE6E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9759-54E2-49EF-ACA0-88CCDC841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0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102057-D193-FF1D-B5C8-3109B15F8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5544E-20D9-E757-9941-7B943070C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155F2-05CA-4A0A-DFC3-D5B3BB27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724C-111C-4233-A0DD-9739F8D0CA97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A8D52-383B-D729-0A92-DB50B295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3A337-2B64-2963-A8B5-7EC9F064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9759-54E2-49EF-ACA0-88CCDC841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8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C1D1-F2B5-877E-1E03-C41D35AB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9419A-C460-3F68-7A8F-0723B9200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58F-0F3A-7B79-F39F-ED5DE89F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724C-111C-4233-A0DD-9739F8D0CA97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122CD-CAEA-F54F-17D6-DF4F3C37D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DEBC7-46A8-097B-BAA7-9DE103D2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9759-54E2-49EF-ACA0-88CCDC841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6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F12D-B93C-467E-C420-F55036865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51DED-C0B5-524E-095D-67CF2D9C4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AECE-5D7A-EC5C-C549-2FB9E9ABD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724C-111C-4233-A0DD-9739F8D0CA97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BB86C-544C-D3C2-FE66-C2A0790AE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D0B32-26EC-F882-BE84-3BDB67A6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9759-54E2-49EF-ACA0-88CCDC841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DEBA-C0BA-DB25-BDE2-788A86C4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E2454-B391-51F4-E85F-591C45DC4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15F5E-25AA-D310-D2C8-0C2BEC9C5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0235A-9E35-8F6F-72E9-09B82C36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724C-111C-4233-A0DD-9739F8D0CA97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2BAE8-5CA3-594A-473F-C1AD551E1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5FE19-E20E-871C-EDBD-FFB374B8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9759-54E2-49EF-ACA0-88CCDC841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8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8A04-E04E-1F16-1BF5-4A517F549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C42C0-AF2F-D77F-4F2D-D9889ADAB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E2E1-0F68-7DE6-5940-554AFE2B0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4624A-CDBF-F14A-D110-DFEEF09A5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4901D0-A643-93E1-914C-78649BEEC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73CED9-85BA-88FF-2EC2-CC796D95E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724C-111C-4233-A0DD-9739F8D0CA97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AAF375-4F60-DF68-5D38-5AE3B2AD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28EF1D-7FFC-9644-359D-4C3032E4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9759-54E2-49EF-ACA0-88CCDC841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7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59308-41B5-B065-79F8-32BD5634C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16AF0-047D-62B2-8CF7-DDE1D2845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724C-111C-4233-A0DD-9739F8D0CA97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BCA7C-ECBC-E056-D697-277020BE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8E8E2-5DC9-4F6E-B2BA-BB01E51EC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9759-54E2-49EF-ACA0-88CCDC841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4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FD10D0-19BD-0BEA-D2C3-ACBBFD4B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724C-111C-4233-A0DD-9739F8D0CA97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916CC-14E1-1BFE-8E69-319E413A4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4C938-0564-5E06-9AF6-504B829A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9759-54E2-49EF-ACA0-88CCDC841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6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9E41-2AFE-74D2-E759-BD15C6647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6BE6D-85EB-6004-5562-24439D94F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14AF1-4F17-6E6D-8C20-D234AA589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A10B9-5683-F459-22C6-F5684A3B4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724C-111C-4233-A0DD-9739F8D0CA97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D1F37-0F49-D363-E1B5-9B496AC37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69793-EAA3-D542-8742-FF57EFD9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9759-54E2-49EF-ACA0-88CCDC841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1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9906-F2FB-C66D-4B7B-75DC1C0F0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42C1FB-895C-FE05-AE11-541188894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A809E-ADAB-083D-BB26-3A2DD8D06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08023-1F45-0826-7B82-C53C591E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724C-111C-4233-A0DD-9739F8D0CA97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3C318-CDAE-714C-474A-6229C0CED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56168-D19F-8433-A8BB-AD075E9F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9759-54E2-49EF-ACA0-88CCDC841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1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7C3676-0AF9-04B4-AEBD-938FB9E5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A8848-BF9B-0A8A-D77F-71E993957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65047-D8D6-2ED1-0280-85C25C3F5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D724C-111C-4233-A0DD-9739F8D0CA97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9BE51-D55B-1A0C-DA79-61986BAA9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6A8E1-F06F-7A27-7176-664FBD799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C9759-54E2-49EF-ACA0-88CCDC841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1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47CF3C-7D8C-102D-57A2-83849ED72140}"/>
              </a:ext>
            </a:extLst>
          </p:cNvPr>
          <p:cNvSpPr/>
          <p:nvPr/>
        </p:nvSpPr>
        <p:spPr>
          <a:xfrm>
            <a:off x="600076" y="2959546"/>
            <a:ext cx="2019299" cy="938907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Raw Data</a:t>
            </a:r>
          </a:p>
          <a:p>
            <a:pPr algn="ctr"/>
            <a:endParaRPr lang="en-US" sz="12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en-US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Data/Level_0/PlotData_raw.csv</a:t>
            </a:r>
          </a:p>
          <a:p>
            <a:pPr algn="ctr"/>
            <a:r>
              <a:rPr lang="en-US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Data/Level_0/TreeData_raw.csv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D1E43-8BDE-9CA2-F829-592160DB1ADD}"/>
              </a:ext>
            </a:extLst>
          </p:cNvPr>
          <p:cNvSpPr txBox="1"/>
          <p:nvPr/>
        </p:nvSpPr>
        <p:spPr>
          <a:xfrm>
            <a:off x="1162050" y="2671346"/>
            <a:ext cx="895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Level 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4FCA09-E24B-E01F-76B3-46F4AE93D302}"/>
              </a:ext>
            </a:extLst>
          </p:cNvPr>
          <p:cNvCxnSpPr>
            <a:cxnSpLocks/>
          </p:cNvCxnSpPr>
          <p:nvPr/>
        </p:nvCxnSpPr>
        <p:spPr>
          <a:xfrm flipV="1">
            <a:off x="2790825" y="2590800"/>
            <a:ext cx="1371600" cy="8382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FFD2ED-1D0D-32B3-C0CF-09B5199A641E}"/>
              </a:ext>
            </a:extLst>
          </p:cNvPr>
          <p:cNvCxnSpPr>
            <a:cxnSpLocks/>
          </p:cNvCxnSpPr>
          <p:nvPr/>
        </p:nvCxnSpPr>
        <p:spPr>
          <a:xfrm>
            <a:off x="2790825" y="3429000"/>
            <a:ext cx="1371600" cy="7810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BC1692-C994-C43A-CF74-46137A589781}"/>
              </a:ext>
            </a:extLst>
          </p:cNvPr>
          <p:cNvSpPr txBox="1"/>
          <p:nvPr/>
        </p:nvSpPr>
        <p:spPr>
          <a:xfrm rot="19756815">
            <a:off x="2461700" y="2775391"/>
            <a:ext cx="1793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Scripts/CleanDataCoarse.R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B5B461-797D-A61E-0CAB-2C5A7736F44E}"/>
              </a:ext>
            </a:extLst>
          </p:cNvPr>
          <p:cNvSpPr txBox="1"/>
          <p:nvPr/>
        </p:nvSpPr>
        <p:spPr>
          <a:xfrm rot="1930871">
            <a:off x="2460031" y="3836109"/>
            <a:ext cx="1695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Scripts/CleanDataFine.R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B4B147A-EC4F-6354-12F5-9BF5618ED696}"/>
              </a:ext>
            </a:extLst>
          </p:cNvPr>
          <p:cNvSpPr/>
          <p:nvPr/>
        </p:nvSpPr>
        <p:spPr>
          <a:xfrm>
            <a:off x="4005255" y="4396205"/>
            <a:ext cx="2347920" cy="838201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Clean Data</a:t>
            </a:r>
          </a:p>
          <a:p>
            <a:pPr algn="ctr"/>
            <a:endParaRPr lang="en-US" sz="12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en-US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Data/Level_1/PlotDataFine_clean.csv</a:t>
            </a:r>
          </a:p>
          <a:p>
            <a:pPr algn="ctr"/>
            <a:r>
              <a:rPr lang="en-US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Data/Level_1/TreeDataFine_clean.csv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4618C9-11A7-2A43-B3D7-AE7E8D54C5EC}"/>
              </a:ext>
            </a:extLst>
          </p:cNvPr>
          <p:cNvSpPr txBox="1"/>
          <p:nvPr/>
        </p:nvSpPr>
        <p:spPr>
          <a:xfrm>
            <a:off x="4693440" y="4107449"/>
            <a:ext cx="895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Level 1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61CFAA0-91E8-0339-781A-23DE478CF5BB}"/>
              </a:ext>
            </a:extLst>
          </p:cNvPr>
          <p:cNvSpPr/>
          <p:nvPr/>
        </p:nvSpPr>
        <p:spPr>
          <a:xfrm>
            <a:off x="4005255" y="1474694"/>
            <a:ext cx="2347920" cy="882384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Clean Data</a:t>
            </a:r>
          </a:p>
          <a:p>
            <a:pPr algn="ctr"/>
            <a:endParaRPr lang="en-US" sz="12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en-US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Data/Level_1/PlotDataFine_coarse.csv</a:t>
            </a:r>
          </a:p>
          <a:p>
            <a:pPr algn="ctr"/>
            <a:r>
              <a:rPr lang="en-US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Data/Level_1/TreeDataFine_coarse.csv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2E4185-BC5C-8079-CB77-54865BDA5FB5}"/>
              </a:ext>
            </a:extLst>
          </p:cNvPr>
          <p:cNvSpPr txBox="1"/>
          <p:nvPr/>
        </p:nvSpPr>
        <p:spPr>
          <a:xfrm>
            <a:off x="4693440" y="1185937"/>
            <a:ext cx="895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9AD101-4A8C-3120-51F6-E93FED35102B}"/>
              </a:ext>
            </a:extLst>
          </p:cNvPr>
          <p:cNvSpPr txBox="1"/>
          <p:nvPr/>
        </p:nvSpPr>
        <p:spPr>
          <a:xfrm>
            <a:off x="2885530" y="3125297"/>
            <a:ext cx="234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Step 1: Clean Data</a:t>
            </a:r>
          </a:p>
          <a:p>
            <a:pPr algn="ctr"/>
            <a:r>
              <a:rPr lang="en-US" sz="1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Packages: Tidyverse, Terra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3CB719-2EAD-CD67-F47A-5AF3C2F10691}"/>
              </a:ext>
            </a:extLst>
          </p:cNvPr>
          <p:cNvCxnSpPr>
            <a:cxnSpLocks/>
          </p:cNvCxnSpPr>
          <p:nvPr/>
        </p:nvCxnSpPr>
        <p:spPr>
          <a:xfrm>
            <a:off x="6429375" y="1870606"/>
            <a:ext cx="181927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FA74604-F227-BD78-D8C4-5FA8654F56A5}"/>
              </a:ext>
            </a:extLst>
          </p:cNvPr>
          <p:cNvSpPr txBox="1"/>
          <p:nvPr/>
        </p:nvSpPr>
        <p:spPr>
          <a:xfrm>
            <a:off x="6315074" y="1603117"/>
            <a:ext cx="1895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Scripts/AnalyzeDataCoarse.R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0EF77C-8917-F830-7748-239CD9622033}"/>
              </a:ext>
            </a:extLst>
          </p:cNvPr>
          <p:cNvCxnSpPr>
            <a:cxnSpLocks/>
          </p:cNvCxnSpPr>
          <p:nvPr/>
        </p:nvCxnSpPr>
        <p:spPr>
          <a:xfrm>
            <a:off x="6505575" y="4842406"/>
            <a:ext cx="174307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4D276CB-D05B-F97D-D966-37BE3EAFACDA}"/>
              </a:ext>
            </a:extLst>
          </p:cNvPr>
          <p:cNvSpPr txBox="1"/>
          <p:nvPr/>
        </p:nvSpPr>
        <p:spPr>
          <a:xfrm>
            <a:off x="6372224" y="4569084"/>
            <a:ext cx="1781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Scripts/AnalyzeDataFine.R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4F35C3-2602-8B68-FF50-4CE9E8B9C094}"/>
              </a:ext>
            </a:extLst>
          </p:cNvPr>
          <p:cNvSpPr txBox="1"/>
          <p:nvPr/>
        </p:nvSpPr>
        <p:spPr>
          <a:xfrm>
            <a:off x="6467475" y="3047022"/>
            <a:ext cx="1743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Step 2: Analyze Data</a:t>
            </a:r>
            <a:endParaRPr lang="en-US" sz="12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en-US" sz="1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Packages: Tidyverse, sf, ape, gt, cowplot, ggpubr, nlme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32242C3-BFFB-1982-DB32-33B09145913A}"/>
              </a:ext>
            </a:extLst>
          </p:cNvPr>
          <p:cNvSpPr/>
          <p:nvPr/>
        </p:nvSpPr>
        <p:spPr>
          <a:xfrm>
            <a:off x="8493369" y="1329386"/>
            <a:ext cx="2641355" cy="1039903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Output Coarse Scale</a:t>
            </a:r>
          </a:p>
          <a:p>
            <a:pPr algn="ctr"/>
            <a:endParaRPr lang="en-US" sz="12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en-US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Figures/AllometryCoarse.svg</a:t>
            </a:r>
          </a:p>
          <a:p>
            <a:pPr algn="ctr"/>
            <a:r>
              <a:rPr lang="en-US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Figures/Table1.png</a:t>
            </a:r>
          </a:p>
          <a:p>
            <a:pPr algn="ctr"/>
            <a:r>
              <a:rPr lang="en-US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Figures/Table1.png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1D5DD09-8F70-B846-4248-95D90F6A132C}"/>
              </a:ext>
            </a:extLst>
          </p:cNvPr>
          <p:cNvSpPr/>
          <p:nvPr/>
        </p:nvSpPr>
        <p:spPr>
          <a:xfrm>
            <a:off x="8493370" y="4284246"/>
            <a:ext cx="2641354" cy="1116320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Output Fine Scale</a:t>
            </a:r>
          </a:p>
          <a:p>
            <a:pPr algn="ctr"/>
            <a:endParaRPr lang="en-US" sz="12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en-US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Figures/AllometryFine.svg</a:t>
            </a:r>
          </a:p>
          <a:p>
            <a:pPr algn="ctr"/>
            <a:r>
              <a:rPr lang="en-US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Figures/Table3.png</a:t>
            </a:r>
          </a:p>
          <a:p>
            <a:pPr algn="ctr"/>
            <a:r>
              <a:rPr lang="en-US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Figures/Table4.png</a:t>
            </a:r>
          </a:p>
          <a:p>
            <a:pPr algn="ctr"/>
            <a:r>
              <a:rPr lang="en-US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Figures/Table5.png</a:t>
            </a:r>
          </a:p>
        </p:txBody>
      </p:sp>
    </p:spTree>
    <p:extLst>
      <p:ext uri="{BB962C8B-B14F-4D97-AF65-F5344CB8AC3E}">
        <p14:creationId xmlns:p14="http://schemas.microsoft.com/office/powerpoint/2010/main" val="2131599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169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Aidan Morales</dc:creator>
  <cp:lastModifiedBy>Aidan Morales</cp:lastModifiedBy>
  <cp:revision>1</cp:revision>
  <dcterms:created xsi:type="dcterms:W3CDTF">2022-12-04T19:05:15Z</dcterms:created>
  <dcterms:modified xsi:type="dcterms:W3CDTF">2022-12-04T19:30:38Z</dcterms:modified>
</cp:coreProperties>
</file>