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9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9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F850-B0F9-4D49-841A-333D5E6E4EE1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B274-EEF8-4C98-8E65-B1F4E2DB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KKOCA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</dc:title>
  <dc:creator>Hien Nguyen</dc:creator>
  <cp:lastModifiedBy>Hien Nguyen</cp:lastModifiedBy>
  <cp:revision>2</cp:revision>
  <dcterms:created xsi:type="dcterms:W3CDTF">2015-02-19T19:19:58Z</dcterms:created>
  <dcterms:modified xsi:type="dcterms:W3CDTF">2015-02-19T19:22:08Z</dcterms:modified>
</cp:coreProperties>
</file>