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4549"/>
  </p:normalViewPr>
  <p:slideViewPr>
    <p:cSldViewPr snapToGrid="0" snapToObjects="1">
      <p:cViewPr>
        <p:scale>
          <a:sx n="75" d="100"/>
          <a:sy n="75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6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91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7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9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8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23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8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3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7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6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4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2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17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uspto.gov/" TargetMode="External"/><Relationship Id="rId2" Type="http://schemas.openxmlformats.org/officeDocument/2006/relationships/hyperlink" Target="https://www.patentsview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dditysoftware.com/free_lis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B61B824C-9677-45E0-B0FB-BA77A7746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095" b="5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EF5F0-EA08-A444-AAF7-024F57842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Capstone Check-In -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E38B-FAE3-6E49-BA65-A954EF557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173673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/>
              <a:t>Bob Ding – GA DSI 720</a:t>
            </a:r>
          </a:p>
        </p:txBody>
      </p:sp>
    </p:spTree>
    <p:extLst>
      <p:ext uri="{BB962C8B-B14F-4D97-AF65-F5344CB8AC3E}">
        <p14:creationId xmlns:p14="http://schemas.microsoft.com/office/powerpoint/2010/main" val="420412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D71D-6C6C-B747-A9EE-A10E0CEF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Restaurant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BB2E-C46C-DA48-9336-62BF66A0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>
                <a:effectLst/>
              </a:rPr>
              <a:t>Data will be collected from:</a:t>
            </a:r>
          </a:p>
          <a:p>
            <a:pPr lvl="1" fontAlgn="base"/>
            <a:r>
              <a:rPr lang="en-US" dirty="0">
                <a:effectLst/>
              </a:rPr>
              <a:t>Yelp</a:t>
            </a:r>
          </a:p>
          <a:p>
            <a:pPr lvl="1" fontAlgn="base"/>
            <a:r>
              <a:rPr lang="en-US" dirty="0">
                <a:effectLst/>
              </a:rPr>
              <a:t>Reddit</a:t>
            </a:r>
          </a:p>
          <a:p>
            <a:pPr lvl="1" fontAlgn="base"/>
            <a:r>
              <a:rPr lang="en-US" dirty="0">
                <a:effectLst/>
              </a:rPr>
              <a:t>Google</a:t>
            </a:r>
          </a:p>
          <a:p>
            <a:pPr fontAlgn="base"/>
            <a:r>
              <a:rPr lang="en-US" dirty="0">
                <a:effectLst/>
              </a:rPr>
              <a:t>Convert the data to csv file</a:t>
            </a:r>
          </a:p>
          <a:p>
            <a:pPr fontAlgn="base"/>
            <a:r>
              <a:rPr lang="en-US" dirty="0">
                <a:effectLst/>
              </a:rPr>
              <a:t>My stretch goals include:</a:t>
            </a:r>
          </a:p>
          <a:p>
            <a:pPr lvl="1" fontAlgn="base"/>
            <a:r>
              <a:rPr lang="en-US" dirty="0">
                <a:effectLst/>
              </a:rPr>
              <a:t>To build a recommendation system that will recommend users a few choices based the word they type in. </a:t>
            </a:r>
          </a:p>
          <a:p>
            <a:pPr fontAlgn="base"/>
            <a:r>
              <a:rPr lang="en-US" dirty="0">
                <a:effectLst/>
              </a:rPr>
              <a:t>My observations will be _posts_ from _the previous reviewers__ and my target will be </a:t>
            </a:r>
          </a:p>
          <a:p>
            <a:pPr marL="36900" indent="0" fontAlgn="base">
              <a:buNone/>
            </a:pPr>
            <a:r>
              <a:rPr lang="en-US" dirty="0">
                <a:effectLst/>
              </a:rPr>
              <a:t>_a few restaurant names__.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9690-593E-3E40-94D9-6DCE89BA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Patent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4BEF9-8A1D-754A-BDE2-82CEDA03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effectLst/>
              </a:rPr>
              <a:t>Data will be collected from:</a:t>
            </a:r>
          </a:p>
          <a:p>
            <a:pPr lvl="1" fontAlgn="base"/>
            <a:r>
              <a:rPr lang="en-US" dirty="0">
                <a:effectLst/>
                <a:hlinkClick r:id="rId2"/>
              </a:rPr>
              <a:t>https://www.patentsview.org/download/</a:t>
            </a:r>
            <a:endParaRPr lang="en-US" dirty="0">
              <a:effectLst/>
            </a:endParaRPr>
          </a:p>
          <a:p>
            <a:pPr lvl="1" fontAlgn="base"/>
            <a:r>
              <a:rPr lang="en-US" dirty="0">
                <a:effectLst/>
                <a:hlinkClick r:id="rId3"/>
              </a:rPr>
              <a:t>https://developer.uspto.gov/</a:t>
            </a:r>
            <a:endParaRPr lang="en-US" dirty="0">
              <a:effectLst/>
            </a:endParaRPr>
          </a:p>
          <a:p>
            <a:pPr lvl="1" fontAlgn="base"/>
            <a:endParaRPr lang="en-US" dirty="0">
              <a:effectLst/>
            </a:endParaRPr>
          </a:p>
          <a:p>
            <a:pPr fontAlgn="base"/>
            <a:r>
              <a:rPr lang="en-US" dirty="0">
                <a:effectLst/>
              </a:rPr>
              <a:t>My stretch goals include:</a:t>
            </a:r>
          </a:p>
          <a:p>
            <a:pPr lvl="1" fontAlgn="base"/>
            <a:r>
              <a:rPr lang="en-US" dirty="0">
                <a:effectLst/>
              </a:rPr>
              <a:t>To build a system to detect if patent can be approved or not during application</a:t>
            </a:r>
          </a:p>
          <a:p>
            <a:pPr lvl="1" fontAlgn="base"/>
            <a:r>
              <a:rPr lang="en-US" dirty="0">
                <a:effectLst/>
              </a:rPr>
              <a:t>Or to build a system to detect if patent would like to be appealed or challenged after published. </a:t>
            </a:r>
          </a:p>
          <a:p>
            <a:pPr fontAlgn="base"/>
            <a:r>
              <a:rPr lang="en-US" dirty="0">
                <a:effectLst/>
              </a:rPr>
              <a:t>My observations will be _text _ from _the previous _-patents__ and my target will be </a:t>
            </a:r>
          </a:p>
          <a:p>
            <a:pPr marL="36900" indent="0" fontAlgn="base">
              <a:buNone/>
            </a:pPr>
            <a:r>
              <a:rPr lang="en-US" dirty="0">
                <a:effectLst/>
              </a:rPr>
              <a:t>_approved or not ,  challenged or not___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1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79D3-0C2D-1E4A-ACDB-EE71B341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Baking / Cooking Recipes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8EE88E-9CC0-DF4F-99F9-35C19C15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effectLst/>
              </a:rPr>
              <a:t>Data will be collected from:</a:t>
            </a:r>
          </a:p>
          <a:p>
            <a:pPr lvl="1" fontAlgn="base"/>
            <a:r>
              <a:rPr lang="en-US" dirty="0">
                <a:effectLst/>
                <a:hlinkClick r:id="rId2"/>
              </a:rPr>
              <a:t>http://www.odditysoftware.com/free_lists.html</a:t>
            </a:r>
            <a:endParaRPr lang="en-US" dirty="0">
              <a:effectLst/>
            </a:endParaRPr>
          </a:p>
          <a:p>
            <a:pPr lvl="1" fontAlgn="base"/>
            <a:r>
              <a:rPr lang="en-US" dirty="0">
                <a:effectLst/>
              </a:rPr>
              <a:t>Or any other place from internet. </a:t>
            </a:r>
          </a:p>
          <a:p>
            <a:pPr fontAlgn="base"/>
            <a:r>
              <a:rPr lang="en-US" dirty="0">
                <a:effectLst/>
              </a:rPr>
              <a:t>My stretch goals include:</a:t>
            </a:r>
          </a:p>
          <a:p>
            <a:pPr lvl="1" fontAlgn="base"/>
            <a:r>
              <a:rPr lang="en-US" dirty="0">
                <a:effectLst/>
              </a:rPr>
              <a:t>Use unsupervised learning to look at existing recipes, figure out the rules, and to make something new.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72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D3822"/>
      </a:dk2>
      <a:lt2>
        <a:srgbClr val="E2E5E8"/>
      </a:lt2>
      <a:accent1>
        <a:srgbClr val="C79977"/>
      </a:accent1>
      <a:accent2>
        <a:srgbClr val="AEA265"/>
      </a:accent2>
      <a:accent3>
        <a:srgbClr val="99A771"/>
      </a:accent3>
      <a:accent4>
        <a:srgbClr val="7EB066"/>
      </a:accent4>
      <a:accent5>
        <a:srgbClr val="70AF75"/>
      </a:accent5>
      <a:accent6>
        <a:srgbClr val="66B08B"/>
      </a:accent6>
      <a:hlink>
        <a:srgbClr val="5A86A6"/>
      </a:hlink>
      <a:folHlink>
        <a:srgbClr val="828282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230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SlateVTI</vt:lpstr>
      <vt:lpstr>Capstone Check-In - Part 1</vt:lpstr>
      <vt:lpstr>1.  Restaurant Recommendation</vt:lpstr>
      <vt:lpstr>2. Patent Classification</vt:lpstr>
      <vt:lpstr>3. Baking / Cooking Recipes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Check-In - Part 1</dc:title>
  <dc:creator>3905</dc:creator>
  <cp:lastModifiedBy>3905</cp:lastModifiedBy>
  <cp:revision>13</cp:revision>
  <dcterms:created xsi:type="dcterms:W3CDTF">2020-09-03T20:28:34Z</dcterms:created>
  <dcterms:modified xsi:type="dcterms:W3CDTF">2020-09-04T22:08:49Z</dcterms:modified>
</cp:coreProperties>
</file>