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72" r:id="rId6"/>
    <p:sldId id="258" r:id="rId7"/>
    <p:sldId id="280" r:id="rId8"/>
    <p:sldId id="273" r:id="rId9"/>
    <p:sldId id="282" r:id="rId10"/>
    <p:sldId id="281" r:id="rId11"/>
    <p:sldId id="275" r:id="rId12"/>
    <p:sldId id="263" r:id="rId13"/>
    <p:sldId id="283" r:id="rId14"/>
    <p:sldId id="268" r:id="rId15"/>
    <p:sldId id="261" r:id="rId16"/>
    <p:sldId id="284" r:id="rId17"/>
    <p:sldId id="274" r:id="rId18"/>
    <p:sldId id="279"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FDBA9-C926-4E6F-99A5-9BA305E8118D}" v="36" dt="2023-08-11T11:32:50.7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85" autoAdjust="0"/>
    <p:restoredTop sz="69837" autoAdjust="0"/>
  </p:normalViewPr>
  <p:slideViewPr>
    <p:cSldViewPr>
      <p:cViewPr varScale="1">
        <p:scale>
          <a:sx n="71" d="100"/>
          <a:sy n="71" d="100"/>
        </p:scale>
        <p:origin x="918"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Ebend" userId="d93aa9e1120e7ff5" providerId="LiveId" clId="{223FDBA9-C926-4E6F-99A5-9BA305E8118D}"/>
    <pc:docChg chg="undo custSel addSld delSld modSld sldOrd">
      <pc:chgData name="Robert Ebend" userId="d93aa9e1120e7ff5" providerId="LiveId" clId="{223FDBA9-C926-4E6F-99A5-9BA305E8118D}" dt="2023-08-11T14:51:30.666" v="4331" actId="20577"/>
      <pc:docMkLst>
        <pc:docMk/>
      </pc:docMkLst>
      <pc:sldChg chg="modSp mod">
        <pc:chgData name="Robert Ebend" userId="d93aa9e1120e7ff5" providerId="LiveId" clId="{223FDBA9-C926-4E6F-99A5-9BA305E8118D}" dt="2023-08-09T13:35:25.757" v="1928" actId="20577"/>
        <pc:sldMkLst>
          <pc:docMk/>
          <pc:sldMk cId="2801835050" sldId="256"/>
        </pc:sldMkLst>
        <pc:spChg chg="mod">
          <ac:chgData name="Robert Ebend" userId="d93aa9e1120e7ff5" providerId="LiveId" clId="{223FDBA9-C926-4E6F-99A5-9BA305E8118D}" dt="2023-08-09T13:35:25.757" v="1928" actId="20577"/>
          <ac:spMkLst>
            <pc:docMk/>
            <pc:sldMk cId="2801835050" sldId="256"/>
            <ac:spMk id="3" creationId="{00000000-0000-0000-0000-000000000000}"/>
          </ac:spMkLst>
        </pc:spChg>
      </pc:sldChg>
      <pc:sldChg chg="modSp mod modNotesTx">
        <pc:chgData name="Robert Ebend" userId="d93aa9e1120e7ff5" providerId="LiveId" clId="{223FDBA9-C926-4E6F-99A5-9BA305E8118D}" dt="2023-08-11T14:51:30.666" v="4331" actId="20577"/>
        <pc:sldMkLst>
          <pc:docMk/>
          <pc:sldMk cId="2041341814" sldId="258"/>
        </pc:sldMkLst>
        <pc:spChg chg="mod">
          <ac:chgData name="Robert Ebend" userId="d93aa9e1120e7ff5" providerId="LiveId" clId="{223FDBA9-C926-4E6F-99A5-9BA305E8118D}" dt="2023-08-09T15:05:07.249" v="2718"/>
          <ac:spMkLst>
            <pc:docMk/>
            <pc:sldMk cId="2041341814" sldId="258"/>
            <ac:spMk id="6" creationId="{00000000-0000-0000-0000-000000000000}"/>
          </ac:spMkLst>
        </pc:spChg>
        <pc:spChg chg="mod">
          <ac:chgData name="Robert Ebend" userId="d93aa9e1120e7ff5" providerId="LiveId" clId="{223FDBA9-C926-4E6F-99A5-9BA305E8118D}" dt="2023-08-09T15:05:02.594" v="2716" actId="27636"/>
          <ac:spMkLst>
            <pc:docMk/>
            <pc:sldMk cId="2041341814" sldId="258"/>
            <ac:spMk id="15" creationId="{A2B9F1FA-FBFE-AAA8-5AB8-98CE21299B4C}"/>
          </ac:spMkLst>
        </pc:spChg>
      </pc:sldChg>
      <pc:sldChg chg="del">
        <pc:chgData name="Robert Ebend" userId="d93aa9e1120e7ff5" providerId="LiveId" clId="{223FDBA9-C926-4E6F-99A5-9BA305E8118D}" dt="2023-08-08T18:26:50.099" v="479" actId="2696"/>
        <pc:sldMkLst>
          <pc:docMk/>
          <pc:sldMk cId="289063348" sldId="259"/>
        </pc:sldMkLst>
      </pc:sldChg>
      <pc:sldChg chg="del">
        <pc:chgData name="Robert Ebend" userId="d93aa9e1120e7ff5" providerId="LiveId" clId="{223FDBA9-C926-4E6F-99A5-9BA305E8118D}" dt="2023-08-08T18:26:52.157" v="480" actId="2696"/>
        <pc:sldMkLst>
          <pc:docMk/>
          <pc:sldMk cId="2891628767" sldId="260"/>
        </pc:sldMkLst>
      </pc:sldChg>
      <pc:sldChg chg="addSp delSp modSp mod ord">
        <pc:chgData name="Robert Ebend" userId="d93aa9e1120e7ff5" providerId="LiveId" clId="{223FDBA9-C926-4E6F-99A5-9BA305E8118D}" dt="2023-08-10T19:20:53.246" v="3718" actId="14100"/>
        <pc:sldMkLst>
          <pc:docMk/>
          <pc:sldMk cId="2833839151" sldId="261"/>
        </pc:sldMkLst>
        <pc:spChg chg="mod">
          <ac:chgData name="Robert Ebend" userId="d93aa9e1120e7ff5" providerId="LiveId" clId="{223FDBA9-C926-4E6F-99A5-9BA305E8118D}" dt="2023-08-08T16:25:44.089" v="65" actId="20577"/>
          <ac:spMkLst>
            <pc:docMk/>
            <pc:sldMk cId="2833839151" sldId="261"/>
            <ac:spMk id="2" creationId="{00000000-0000-0000-0000-000000000000}"/>
          </ac:spMkLst>
        </pc:spChg>
        <pc:spChg chg="add del">
          <ac:chgData name="Robert Ebend" userId="d93aa9e1120e7ff5" providerId="LiveId" clId="{223FDBA9-C926-4E6F-99A5-9BA305E8118D}" dt="2023-08-10T17:02:46.819" v="3603" actId="478"/>
          <ac:spMkLst>
            <pc:docMk/>
            <pc:sldMk cId="2833839151" sldId="261"/>
            <ac:spMk id="7" creationId="{15B9E4BC-212C-1CF4-8D24-B164E2137A0F}"/>
          </ac:spMkLst>
        </pc:spChg>
        <pc:picChg chg="add del mod">
          <ac:chgData name="Robert Ebend" userId="d93aa9e1120e7ff5" providerId="LiveId" clId="{223FDBA9-C926-4E6F-99A5-9BA305E8118D}" dt="2023-08-10T17:02:02.032" v="3598" actId="478"/>
          <ac:picMkLst>
            <pc:docMk/>
            <pc:sldMk cId="2833839151" sldId="261"/>
            <ac:picMk id="4" creationId="{1AE57E3F-9FA2-CE58-6C34-E65ACA312E08}"/>
          </ac:picMkLst>
        </pc:picChg>
        <pc:picChg chg="add del mod">
          <ac:chgData name="Robert Ebend" userId="d93aa9e1120e7ff5" providerId="LiveId" clId="{223FDBA9-C926-4E6F-99A5-9BA305E8118D}" dt="2023-08-10T19:16:14.396" v="3694" actId="478"/>
          <ac:picMkLst>
            <pc:docMk/>
            <pc:sldMk cId="2833839151" sldId="261"/>
            <ac:picMk id="5" creationId="{04D22947-8B3B-0689-CF08-D2B785973414}"/>
          </ac:picMkLst>
        </pc:picChg>
        <pc:picChg chg="add del mod">
          <ac:chgData name="Robert Ebend" userId="d93aa9e1120e7ff5" providerId="LiveId" clId="{223FDBA9-C926-4E6F-99A5-9BA305E8118D}" dt="2023-08-10T19:19:41.107" v="3700" actId="478"/>
          <ac:picMkLst>
            <pc:docMk/>
            <pc:sldMk cId="2833839151" sldId="261"/>
            <ac:picMk id="9" creationId="{29E045EC-9EE5-0A7B-3D19-908ADFD996B1}"/>
          </ac:picMkLst>
        </pc:picChg>
        <pc:picChg chg="add mod">
          <ac:chgData name="Robert Ebend" userId="d93aa9e1120e7ff5" providerId="LiveId" clId="{223FDBA9-C926-4E6F-99A5-9BA305E8118D}" dt="2023-08-10T19:17:14.420" v="3698" actId="14100"/>
          <ac:picMkLst>
            <pc:docMk/>
            <pc:sldMk cId="2833839151" sldId="261"/>
            <ac:picMk id="11" creationId="{F6F52F65-2F45-32A6-D052-E112496E2FB5}"/>
          </ac:picMkLst>
        </pc:picChg>
        <pc:picChg chg="add mod">
          <ac:chgData name="Robert Ebend" userId="d93aa9e1120e7ff5" providerId="LiveId" clId="{223FDBA9-C926-4E6F-99A5-9BA305E8118D}" dt="2023-08-10T19:20:53.246" v="3718" actId="14100"/>
          <ac:picMkLst>
            <pc:docMk/>
            <pc:sldMk cId="2833839151" sldId="261"/>
            <ac:picMk id="13" creationId="{E2237D7D-CC1F-B59B-5981-E44F3FE7D92F}"/>
          </ac:picMkLst>
        </pc:picChg>
      </pc:sldChg>
      <pc:sldChg chg="del">
        <pc:chgData name="Robert Ebend" userId="d93aa9e1120e7ff5" providerId="LiveId" clId="{223FDBA9-C926-4E6F-99A5-9BA305E8118D}" dt="2023-08-08T18:26:55.398" v="481" actId="2696"/>
        <pc:sldMkLst>
          <pc:docMk/>
          <pc:sldMk cId="4106284169" sldId="262"/>
        </pc:sldMkLst>
      </pc:sldChg>
      <pc:sldChg chg="addSp delSp modSp mod">
        <pc:chgData name="Robert Ebend" userId="d93aa9e1120e7ff5" providerId="LiveId" clId="{223FDBA9-C926-4E6F-99A5-9BA305E8118D}" dt="2023-08-10T12:26:41.121" v="3238" actId="22"/>
        <pc:sldMkLst>
          <pc:docMk/>
          <pc:sldMk cId="182260020" sldId="263"/>
        </pc:sldMkLst>
        <pc:spChg chg="mod">
          <ac:chgData name="Robert Ebend" userId="d93aa9e1120e7ff5" providerId="LiveId" clId="{223FDBA9-C926-4E6F-99A5-9BA305E8118D}" dt="2023-08-08T19:47:55.786" v="897" actId="2"/>
          <ac:spMkLst>
            <pc:docMk/>
            <pc:sldMk cId="182260020" sldId="263"/>
            <ac:spMk id="3" creationId="{00000000-0000-0000-0000-000000000000}"/>
          </ac:spMkLst>
        </pc:spChg>
        <pc:spChg chg="add del">
          <ac:chgData name="Robert Ebend" userId="d93aa9e1120e7ff5" providerId="LiveId" clId="{223FDBA9-C926-4E6F-99A5-9BA305E8118D}" dt="2023-08-10T12:26:41.121" v="3238" actId="22"/>
          <ac:spMkLst>
            <pc:docMk/>
            <pc:sldMk cId="182260020" sldId="263"/>
            <ac:spMk id="5" creationId="{116CAB98-1C37-A43D-233D-05459807D94D}"/>
          </ac:spMkLst>
        </pc:spChg>
      </pc:sldChg>
      <pc:sldChg chg="del ord">
        <pc:chgData name="Robert Ebend" userId="d93aa9e1120e7ff5" providerId="LiveId" clId="{223FDBA9-C926-4E6F-99A5-9BA305E8118D}" dt="2023-08-10T17:05:08.761" v="3612" actId="47"/>
        <pc:sldMkLst>
          <pc:docMk/>
          <pc:sldMk cId="1544840953" sldId="267"/>
        </pc:sldMkLst>
      </pc:sldChg>
      <pc:sldChg chg="addSp delSp modSp mod ord modNotesTx">
        <pc:chgData name="Robert Ebend" userId="d93aa9e1120e7ff5" providerId="LiveId" clId="{223FDBA9-C926-4E6F-99A5-9BA305E8118D}" dt="2023-08-10T19:16:00.619" v="3693" actId="1076"/>
        <pc:sldMkLst>
          <pc:docMk/>
          <pc:sldMk cId="424641335" sldId="268"/>
        </pc:sldMkLst>
        <pc:spChg chg="mod">
          <ac:chgData name="Robert Ebend" userId="d93aa9e1120e7ff5" providerId="LiveId" clId="{223FDBA9-C926-4E6F-99A5-9BA305E8118D}" dt="2023-08-08T19:57:12.505" v="1007" actId="20577"/>
          <ac:spMkLst>
            <pc:docMk/>
            <pc:sldMk cId="424641335" sldId="268"/>
            <ac:spMk id="5" creationId="{00000000-0000-0000-0000-000000000000}"/>
          </ac:spMkLst>
        </pc:spChg>
        <pc:spChg chg="add mod">
          <ac:chgData name="Robert Ebend" userId="d93aa9e1120e7ff5" providerId="LiveId" clId="{223FDBA9-C926-4E6F-99A5-9BA305E8118D}" dt="2023-08-10T19:15:48.131" v="3691" actId="1076"/>
          <ac:spMkLst>
            <pc:docMk/>
            <pc:sldMk cId="424641335" sldId="268"/>
            <ac:spMk id="7" creationId="{B6FED930-FD59-B061-9C27-6091537227B8}"/>
          </ac:spMkLst>
        </pc:spChg>
        <pc:spChg chg="add mod">
          <ac:chgData name="Robert Ebend" userId="d93aa9e1120e7ff5" providerId="LiveId" clId="{223FDBA9-C926-4E6F-99A5-9BA305E8118D}" dt="2023-08-10T19:15:54.430" v="3692" actId="1076"/>
          <ac:spMkLst>
            <pc:docMk/>
            <pc:sldMk cId="424641335" sldId="268"/>
            <ac:spMk id="8" creationId="{E4085417-D79A-3C74-2660-F9BAC852011D}"/>
          </ac:spMkLst>
        </pc:spChg>
        <pc:spChg chg="add mod">
          <ac:chgData name="Robert Ebend" userId="d93aa9e1120e7ff5" providerId="LiveId" clId="{223FDBA9-C926-4E6F-99A5-9BA305E8118D}" dt="2023-08-08T16:50:36.156" v="71"/>
          <ac:spMkLst>
            <pc:docMk/>
            <pc:sldMk cId="424641335" sldId="268"/>
            <ac:spMk id="9" creationId="{B561FB09-6D07-5F72-1A36-C366894654E3}"/>
          </ac:spMkLst>
        </pc:spChg>
        <pc:spChg chg="add del mod">
          <ac:chgData name="Robert Ebend" userId="d93aa9e1120e7ff5" providerId="LiveId" clId="{223FDBA9-C926-4E6F-99A5-9BA305E8118D}" dt="2023-08-10T17:01:05.613" v="3589" actId="478"/>
          <ac:spMkLst>
            <pc:docMk/>
            <pc:sldMk cId="424641335" sldId="268"/>
            <ac:spMk id="10" creationId="{D3557B9E-44CD-BD53-EF53-6F6D2C863597}"/>
          </ac:spMkLst>
        </pc:spChg>
        <pc:spChg chg="del mod">
          <ac:chgData name="Robert Ebend" userId="d93aa9e1120e7ff5" providerId="LiveId" clId="{223FDBA9-C926-4E6F-99A5-9BA305E8118D}" dt="2023-08-08T16:57:53.712" v="176" actId="478"/>
          <ac:spMkLst>
            <pc:docMk/>
            <pc:sldMk cId="424641335" sldId="268"/>
            <ac:spMk id="11" creationId="{1C98FA2D-67CF-EAAE-32E2-435FB2015FA6}"/>
          </ac:spMkLst>
        </pc:spChg>
        <pc:spChg chg="add mod">
          <ac:chgData name="Robert Ebend" userId="d93aa9e1120e7ff5" providerId="LiveId" clId="{223FDBA9-C926-4E6F-99A5-9BA305E8118D}" dt="2023-08-08T16:50:36.415" v="72"/>
          <ac:spMkLst>
            <pc:docMk/>
            <pc:sldMk cId="424641335" sldId="268"/>
            <ac:spMk id="12" creationId="{28A039B5-DF3C-D4B7-AF0A-2D5E3C8F23CB}"/>
          </ac:spMkLst>
        </pc:spChg>
        <pc:spChg chg="add mod">
          <ac:chgData name="Robert Ebend" userId="d93aa9e1120e7ff5" providerId="LiveId" clId="{223FDBA9-C926-4E6F-99A5-9BA305E8118D}" dt="2023-08-10T19:15:31.467" v="3689" actId="1076"/>
          <ac:spMkLst>
            <pc:docMk/>
            <pc:sldMk cId="424641335" sldId="268"/>
            <ac:spMk id="13" creationId="{D01846C2-D58A-D2ED-16E1-279C266F8580}"/>
          </ac:spMkLst>
        </pc:spChg>
        <pc:spChg chg="add mod">
          <ac:chgData name="Robert Ebend" userId="d93aa9e1120e7ff5" providerId="LiveId" clId="{223FDBA9-C926-4E6F-99A5-9BA305E8118D}" dt="2023-08-10T19:16:00.619" v="3693" actId="1076"/>
          <ac:spMkLst>
            <pc:docMk/>
            <pc:sldMk cId="424641335" sldId="268"/>
            <ac:spMk id="14" creationId="{728B9580-0D06-0DB9-7F53-F86BE11E63ED}"/>
          </ac:spMkLst>
        </pc:spChg>
        <pc:picChg chg="add del mod ord">
          <ac:chgData name="Robert Ebend" userId="d93aa9e1120e7ff5" providerId="LiveId" clId="{223FDBA9-C926-4E6F-99A5-9BA305E8118D}" dt="2023-08-10T19:15:01.807" v="3682" actId="478"/>
          <ac:picMkLst>
            <pc:docMk/>
            <pc:sldMk cId="424641335" sldId="268"/>
            <ac:picMk id="3" creationId="{24D39141-E5C2-23CB-CA4E-B0C01DB3775B}"/>
          </ac:picMkLst>
        </pc:picChg>
        <pc:picChg chg="del mod">
          <ac:chgData name="Robert Ebend" userId="d93aa9e1120e7ff5" providerId="LiveId" clId="{223FDBA9-C926-4E6F-99A5-9BA305E8118D}" dt="2023-08-10T17:00:53.962" v="3584" actId="478"/>
          <ac:picMkLst>
            <pc:docMk/>
            <pc:sldMk cId="424641335" sldId="268"/>
            <ac:picMk id="6" creationId="{8E7259B6-A9F7-7612-10BC-76DF5D5DF38F}"/>
          </ac:picMkLst>
        </pc:picChg>
        <pc:picChg chg="add mod ord">
          <ac:chgData name="Robert Ebend" userId="d93aa9e1120e7ff5" providerId="LiveId" clId="{223FDBA9-C926-4E6F-99A5-9BA305E8118D}" dt="2023-08-10T19:15:16.614" v="3686" actId="167"/>
          <ac:picMkLst>
            <pc:docMk/>
            <pc:sldMk cId="424641335" sldId="268"/>
            <ac:picMk id="15" creationId="{F2C01AA2-715E-CEFB-12D6-FD3174498E79}"/>
          </ac:picMkLst>
        </pc:picChg>
      </pc:sldChg>
      <pc:sldChg chg="del">
        <pc:chgData name="Robert Ebend" userId="d93aa9e1120e7ff5" providerId="LiveId" clId="{223FDBA9-C926-4E6F-99A5-9BA305E8118D}" dt="2023-08-08T18:26:34.375" v="475" actId="2696"/>
        <pc:sldMkLst>
          <pc:docMk/>
          <pc:sldMk cId="3980665089" sldId="269"/>
        </pc:sldMkLst>
      </pc:sldChg>
      <pc:sldChg chg="del">
        <pc:chgData name="Robert Ebend" userId="d93aa9e1120e7ff5" providerId="LiveId" clId="{223FDBA9-C926-4E6F-99A5-9BA305E8118D}" dt="2023-08-08T18:26:47.781" v="478" actId="2696"/>
        <pc:sldMkLst>
          <pc:docMk/>
          <pc:sldMk cId="2490618232" sldId="271"/>
        </pc:sldMkLst>
      </pc:sldChg>
      <pc:sldChg chg="modSp mod">
        <pc:chgData name="Robert Ebend" userId="d93aa9e1120e7ff5" providerId="LiveId" clId="{223FDBA9-C926-4E6F-99A5-9BA305E8118D}" dt="2023-08-09T14:14:32.306" v="2600" actId="20577"/>
        <pc:sldMkLst>
          <pc:docMk/>
          <pc:sldMk cId="570655550" sldId="272"/>
        </pc:sldMkLst>
        <pc:spChg chg="mod">
          <ac:chgData name="Robert Ebend" userId="d93aa9e1120e7ff5" providerId="LiveId" clId="{223FDBA9-C926-4E6F-99A5-9BA305E8118D}" dt="2023-08-09T14:14:32.306" v="2600" actId="20577"/>
          <ac:spMkLst>
            <pc:docMk/>
            <pc:sldMk cId="570655550" sldId="272"/>
            <ac:spMk id="3" creationId="{95191B17-ABE3-4815-5500-672FBE216D4E}"/>
          </ac:spMkLst>
        </pc:spChg>
      </pc:sldChg>
      <pc:sldChg chg="modSp mod modNotesTx">
        <pc:chgData name="Robert Ebend" userId="d93aa9e1120e7ff5" providerId="LiveId" clId="{223FDBA9-C926-4E6F-99A5-9BA305E8118D}" dt="2023-08-09T19:30:25.968" v="2969" actId="20577"/>
        <pc:sldMkLst>
          <pc:docMk/>
          <pc:sldMk cId="1786230176" sldId="273"/>
        </pc:sldMkLst>
        <pc:spChg chg="mod">
          <ac:chgData name="Robert Ebend" userId="d93aa9e1120e7ff5" providerId="LiveId" clId="{223FDBA9-C926-4E6F-99A5-9BA305E8118D}" dt="2023-08-09T19:29:58.352" v="2962" actId="20577"/>
          <ac:spMkLst>
            <pc:docMk/>
            <pc:sldMk cId="1786230176" sldId="273"/>
            <ac:spMk id="2" creationId="{2F392F93-85B8-37C4-AC97-7D29784DE0FE}"/>
          </ac:spMkLst>
        </pc:spChg>
        <pc:spChg chg="mod">
          <ac:chgData name="Robert Ebend" userId="d93aa9e1120e7ff5" providerId="LiveId" clId="{223FDBA9-C926-4E6F-99A5-9BA305E8118D}" dt="2023-08-09T19:30:25.968" v="2969" actId="20577"/>
          <ac:spMkLst>
            <pc:docMk/>
            <pc:sldMk cId="1786230176" sldId="273"/>
            <ac:spMk id="3" creationId="{95191B17-ABE3-4815-5500-672FBE216D4E}"/>
          </ac:spMkLst>
        </pc:spChg>
      </pc:sldChg>
      <pc:sldChg chg="addSp delSp modSp mod ord modShow modNotesTx">
        <pc:chgData name="Robert Ebend" userId="d93aa9e1120e7ff5" providerId="LiveId" clId="{223FDBA9-C926-4E6F-99A5-9BA305E8118D}" dt="2023-08-10T19:21:11.204" v="3720"/>
        <pc:sldMkLst>
          <pc:docMk/>
          <pc:sldMk cId="3120531616" sldId="274"/>
        </pc:sldMkLst>
        <pc:spChg chg="add del mod">
          <ac:chgData name="Robert Ebend" userId="d93aa9e1120e7ff5" providerId="LiveId" clId="{223FDBA9-C926-4E6F-99A5-9BA305E8118D}" dt="2023-08-09T18:22:41.610" v="2908"/>
          <ac:spMkLst>
            <pc:docMk/>
            <pc:sldMk cId="3120531616" sldId="274"/>
            <ac:spMk id="6" creationId="{86E81D9A-8689-794F-A7DB-CDAED3BB77FE}"/>
          </ac:spMkLst>
        </pc:spChg>
        <pc:picChg chg="add mod">
          <ac:chgData name="Robert Ebend" userId="d93aa9e1120e7ff5" providerId="LiveId" clId="{223FDBA9-C926-4E6F-99A5-9BA305E8118D}" dt="2023-08-09T13:20:01.747" v="1479" actId="14100"/>
          <ac:picMkLst>
            <pc:docMk/>
            <pc:sldMk cId="3120531616" sldId="274"/>
            <ac:picMk id="5" creationId="{657A0D93-B078-BAC4-876E-0C1CE5154C3A}"/>
          </ac:picMkLst>
        </pc:picChg>
        <pc:picChg chg="del">
          <ac:chgData name="Robert Ebend" userId="d93aa9e1120e7ff5" providerId="LiveId" clId="{223FDBA9-C926-4E6F-99A5-9BA305E8118D}" dt="2023-08-09T13:19:49.737" v="1477" actId="478"/>
          <ac:picMkLst>
            <pc:docMk/>
            <pc:sldMk cId="3120531616" sldId="274"/>
            <ac:picMk id="7" creationId="{25F00111-5CD5-A540-9182-DE739B60EBA7}"/>
          </ac:picMkLst>
        </pc:picChg>
      </pc:sldChg>
      <pc:sldChg chg="modSp mod">
        <pc:chgData name="Robert Ebend" userId="d93aa9e1120e7ff5" providerId="LiveId" clId="{223FDBA9-C926-4E6F-99A5-9BA305E8118D}" dt="2023-08-11T12:40:44.791" v="4243" actId="20577"/>
        <pc:sldMkLst>
          <pc:docMk/>
          <pc:sldMk cId="1545706424" sldId="275"/>
        </pc:sldMkLst>
        <pc:spChg chg="mod">
          <ac:chgData name="Robert Ebend" userId="d93aa9e1120e7ff5" providerId="LiveId" clId="{223FDBA9-C926-4E6F-99A5-9BA305E8118D}" dt="2023-08-11T12:40:44.791" v="4243" actId="20577"/>
          <ac:spMkLst>
            <pc:docMk/>
            <pc:sldMk cId="1545706424" sldId="275"/>
            <ac:spMk id="3" creationId="{00000000-0000-0000-0000-000000000000}"/>
          </ac:spMkLst>
        </pc:spChg>
      </pc:sldChg>
      <pc:sldChg chg="addSp delSp modSp del mod ord modShow">
        <pc:chgData name="Robert Ebend" userId="d93aa9e1120e7ff5" providerId="LiveId" clId="{223FDBA9-C926-4E6F-99A5-9BA305E8118D}" dt="2023-08-10T12:25:38.464" v="3236" actId="2696"/>
        <pc:sldMkLst>
          <pc:docMk/>
          <pc:sldMk cId="4293435427" sldId="276"/>
        </pc:sldMkLst>
        <pc:spChg chg="mod">
          <ac:chgData name="Robert Ebend" userId="d93aa9e1120e7ff5" providerId="LiveId" clId="{223FDBA9-C926-4E6F-99A5-9BA305E8118D}" dt="2023-08-08T18:35:05.113" v="538" actId="20577"/>
          <ac:spMkLst>
            <pc:docMk/>
            <pc:sldMk cId="4293435427" sldId="276"/>
            <ac:spMk id="2" creationId="{00000000-0000-0000-0000-000000000000}"/>
          </ac:spMkLst>
        </pc:spChg>
        <pc:spChg chg="add mod">
          <ac:chgData name="Robert Ebend" userId="d93aa9e1120e7ff5" providerId="LiveId" clId="{223FDBA9-C926-4E6F-99A5-9BA305E8118D}" dt="2023-08-08T19:03:56.927" v="895" actId="20577"/>
          <ac:spMkLst>
            <pc:docMk/>
            <pc:sldMk cId="4293435427" sldId="276"/>
            <ac:spMk id="3" creationId="{239C767C-FE86-6EF1-DA1B-ECDE6B6EE3E8}"/>
          </ac:spMkLst>
        </pc:spChg>
        <pc:picChg chg="del">
          <ac:chgData name="Robert Ebend" userId="d93aa9e1120e7ff5" providerId="LiveId" clId="{223FDBA9-C926-4E6F-99A5-9BA305E8118D}" dt="2023-08-08T18:19:47.703" v="303" actId="478"/>
          <ac:picMkLst>
            <pc:docMk/>
            <pc:sldMk cId="4293435427" sldId="276"/>
            <ac:picMk id="4" creationId="{1AE57E3F-9FA2-CE58-6C34-E65ACA312E08}"/>
          </ac:picMkLst>
        </pc:picChg>
        <pc:picChg chg="add del mod">
          <ac:chgData name="Robert Ebend" userId="d93aa9e1120e7ff5" providerId="LiveId" clId="{223FDBA9-C926-4E6F-99A5-9BA305E8118D}" dt="2023-08-08T18:49:11.104" v="543" actId="478"/>
          <ac:picMkLst>
            <pc:docMk/>
            <pc:sldMk cId="4293435427" sldId="276"/>
            <ac:picMk id="5" creationId="{EC0AFBC6-8B2C-6019-AF0D-858A67DBE35E}"/>
          </ac:picMkLst>
        </pc:picChg>
        <pc:picChg chg="add mod">
          <ac:chgData name="Robert Ebend" userId="d93aa9e1120e7ff5" providerId="LiveId" clId="{223FDBA9-C926-4E6F-99A5-9BA305E8118D}" dt="2023-08-08T18:55:01.822" v="615" actId="1076"/>
          <ac:picMkLst>
            <pc:docMk/>
            <pc:sldMk cId="4293435427" sldId="276"/>
            <ac:picMk id="7" creationId="{0F4DD64C-554A-D8CA-2B54-163E4554CCE4}"/>
          </ac:picMkLst>
        </pc:picChg>
      </pc:sldChg>
      <pc:sldChg chg="addSp delSp modSp del mod">
        <pc:chgData name="Robert Ebend" userId="d93aa9e1120e7ff5" providerId="LiveId" clId="{223FDBA9-C926-4E6F-99A5-9BA305E8118D}" dt="2023-08-09T18:16:34.211" v="2777" actId="2696"/>
        <pc:sldMkLst>
          <pc:docMk/>
          <pc:sldMk cId="1474904900" sldId="277"/>
        </pc:sldMkLst>
        <pc:picChg chg="del mod">
          <ac:chgData name="Robert Ebend" userId="d93aa9e1120e7ff5" providerId="LiveId" clId="{223FDBA9-C926-4E6F-99A5-9BA305E8118D}" dt="2023-08-09T18:12:35.934" v="2730" actId="478"/>
          <ac:picMkLst>
            <pc:docMk/>
            <pc:sldMk cId="1474904900" sldId="277"/>
            <ac:picMk id="5" creationId="{657A0D93-B078-BAC4-876E-0C1CE5154C3A}"/>
          </ac:picMkLst>
        </pc:picChg>
        <pc:picChg chg="add mod">
          <ac:chgData name="Robert Ebend" userId="d93aa9e1120e7ff5" providerId="LiveId" clId="{223FDBA9-C926-4E6F-99A5-9BA305E8118D}" dt="2023-08-09T18:12:48.727" v="2732" actId="1076"/>
          <ac:picMkLst>
            <pc:docMk/>
            <pc:sldMk cId="1474904900" sldId="277"/>
            <ac:picMk id="6" creationId="{FC18696E-0B03-4151-82FC-18FB6B947B40}"/>
          </ac:picMkLst>
        </pc:picChg>
      </pc:sldChg>
      <pc:sldChg chg="new del">
        <pc:chgData name="Robert Ebend" userId="d93aa9e1120e7ff5" providerId="LiveId" clId="{223FDBA9-C926-4E6F-99A5-9BA305E8118D}" dt="2023-08-08T18:26:42.532" v="477" actId="2696"/>
        <pc:sldMkLst>
          <pc:docMk/>
          <pc:sldMk cId="1515216921" sldId="277"/>
        </pc:sldMkLst>
      </pc:sldChg>
      <pc:sldChg chg="new del">
        <pc:chgData name="Robert Ebend" userId="d93aa9e1120e7ff5" providerId="LiveId" clId="{223FDBA9-C926-4E6F-99A5-9BA305E8118D}" dt="2023-08-08T18:51:01.054" v="549" actId="2696"/>
        <pc:sldMkLst>
          <pc:docMk/>
          <pc:sldMk cId="1870115076" sldId="277"/>
        </pc:sldMkLst>
      </pc:sldChg>
      <pc:sldChg chg="new del">
        <pc:chgData name="Robert Ebend" userId="d93aa9e1120e7ff5" providerId="LiveId" clId="{223FDBA9-C926-4E6F-99A5-9BA305E8118D}" dt="2023-08-09T18:13:37.138" v="2734" actId="2696"/>
        <pc:sldMkLst>
          <pc:docMk/>
          <pc:sldMk cId="684360680" sldId="278"/>
        </pc:sldMkLst>
      </pc:sldChg>
      <pc:sldChg chg="addSp delSp modSp new del mod modClrScheme chgLayout">
        <pc:chgData name="Robert Ebend" userId="d93aa9e1120e7ff5" providerId="LiveId" clId="{223FDBA9-C926-4E6F-99A5-9BA305E8118D}" dt="2023-08-09T18:18:41.248" v="2822" actId="2696"/>
        <pc:sldMkLst>
          <pc:docMk/>
          <pc:sldMk cId="3302437498" sldId="278"/>
        </pc:sldMkLst>
        <pc:spChg chg="del">
          <ac:chgData name="Robert Ebend" userId="d93aa9e1120e7ff5" providerId="LiveId" clId="{223FDBA9-C926-4E6F-99A5-9BA305E8118D}" dt="2023-08-09T18:13:59.453" v="2737" actId="26606"/>
          <ac:spMkLst>
            <pc:docMk/>
            <pc:sldMk cId="3302437498" sldId="278"/>
            <ac:spMk id="2" creationId="{F1CCFF3E-3E65-38D9-ACBC-01C044D4CF05}"/>
          </ac:spMkLst>
        </pc:spChg>
        <pc:spChg chg="del">
          <ac:chgData name="Robert Ebend" userId="d93aa9e1120e7ff5" providerId="LiveId" clId="{223FDBA9-C926-4E6F-99A5-9BA305E8118D}" dt="2023-08-09T18:13:59.453" v="2737" actId="26606"/>
          <ac:spMkLst>
            <pc:docMk/>
            <pc:sldMk cId="3302437498" sldId="278"/>
            <ac:spMk id="3" creationId="{D9608216-7F0B-3A83-101D-C4C6080A8DB2}"/>
          </ac:spMkLst>
        </pc:spChg>
        <pc:spChg chg="add del mod">
          <ac:chgData name="Robert Ebend" userId="d93aa9e1120e7ff5" providerId="LiveId" clId="{223FDBA9-C926-4E6F-99A5-9BA305E8118D}" dt="2023-08-09T18:15:42.738" v="2752"/>
          <ac:spMkLst>
            <pc:docMk/>
            <pc:sldMk cId="3302437498" sldId="278"/>
            <ac:spMk id="5" creationId="{0744099D-D98C-5F00-A268-E7A40B025CD5}"/>
          </ac:spMkLst>
        </pc:spChg>
        <pc:spChg chg="add del mod">
          <ac:chgData name="Robert Ebend" userId="d93aa9e1120e7ff5" providerId="LiveId" clId="{223FDBA9-C926-4E6F-99A5-9BA305E8118D}" dt="2023-08-09T18:17:18.606" v="2779" actId="478"/>
          <ac:spMkLst>
            <pc:docMk/>
            <pc:sldMk cId="3302437498" sldId="278"/>
            <ac:spMk id="6" creationId="{5E30C91D-E34D-C4CD-2F9F-DA8D7907A5BE}"/>
          </ac:spMkLst>
        </pc:spChg>
        <pc:spChg chg="add mod">
          <ac:chgData name="Robert Ebend" userId="d93aa9e1120e7ff5" providerId="LiveId" clId="{223FDBA9-C926-4E6F-99A5-9BA305E8118D}" dt="2023-08-09T18:14:27.509" v="2741" actId="242"/>
          <ac:spMkLst>
            <pc:docMk/>
            <pc:sldMk cId="3302437498" sldId="278"/>
            <ac:spMk id="9" creationId="{3B4E4AE1-EB90-0353-7305-2E204D3B3302}"/>
          </ac:spMkLst>
        </pc:spChg>
        <pc:spChg chg="add mod">
          <ac:chgData name="Robert Ebend" userId="d93aa9e1120e7ff5" providerId="LiveId" clId="{223FDBA9-C926-4E6F-99A5-9BA305E8118D}" dt="2023-08-09T18:14:58.558" v="2747" actId="20577"/>
          <ac:spMkLst>
            <pc:docMk/>
            <pc:sldMk cId="3302437498" sldId="278"/>
            <ac:spMk id="11" creationId="{E778FA89-7A1B-FA5C-A3A4-E524D85454B4}"/>
          </ac:spMkLst>
        </pc:spChg>
        <pc:picChg chg="add mod">
          <ac:chgData name="Robert Ebend" userId="d93aa9e1120e7ff5" providerId="LiveId" clId="{223FDBA9-C926-4E6F-99A5-9BA305E8118D}" dt="2023-08-09T18:15:15.089" v="2748" actId="1076"/>
          <ac:picMkLst>
            <pc:docMk/>
            <pc:sldMk cId="3302437498" sldId="278"/>
            <ac:picMk id="4" creationId="{F529D3FD-569C-C050-63EB-9A8FD15ADBBC}"/>
          </ac:picMkLst>
        </pc:picChg>
      </pc:sldChg>
      <pc:sldChg chg="addSp delSp modSp new mod ord modShow">
        <pc:chgData name="Robert Ebend" userId="d93aa9e1120e7ff5" providerId="LiveId" clId="{223FDBA9-C926-4E6F-99A5-9BA305E8118D}" dt="2023-08-10T19:22:00.212" v="3756" actId="20577"/>
        <pc:sldMkLst>
          <pc:docMk/>
          <pc:sldMk cId="1401567132" sldId="279"/>
        </pc:sldMkLst>
        <pc:spChg chg="mod">
          <ac:chgData name="Robert Ebend" userId="d93aa9e1120e7ff5" providerId="LiveId" clId="{223FDBA9-C926-4E6F-99A5-9BA305E8118D}" dt="2023-08-10T19:22:00.212" v="3756" actId="20577"/>
          <ac:spMkLst>
            <pc:docMk/>
            <pc:sldMk cId="1401567132" sldId="279"/>
            <ac:spMk id="2" creationId="{5F03CD98-2711-9AEB-29FF-A122933814A1}"/>
          </ac:spMkLst>
        </pc:spChg>
        <pc:spChg chg="del">
          <ac:chgData name="Robert Ebend" userId="d93aa9e1120e7ff5" providerId="LiveId" clId="{223FDBA9-C926-4E6F-99A5-9BA305E8118D}" dt="2023-08-09T18:17:54.015" v="2781"/>
          <ac:spMkLst>
            <pc:docMk/>
            <pc:sldMk cId="1401567132" sldId="279"/>
            <ac:spMk id="3" creationId="{B4E2A240-D51D-468A-EBAC-2243C65DEEFE}"/>
          </ac:spMkLst>
        </pc:spChg>
        <pc:spChg chg="mod">
          <ac:chgData name="Robert Ebend" userId="d93aa9e1120e7ff5" providerId="LiveId" clId="{223FDBA9-C926-4E6F-99A5-9BA305E8118D}" dt="2023-08-09T18:20:08.087" v="2873" actId="20577"/>
          <ac:spMkLst>
            <pc:docMk/>
            <pc:sldMk cId="1401567132" sldId="279"/>
            <ac:spMk id="4" creationId="{0046DD25-6ABF-FDE5-805D-7F02B911148F}"/>
          </ac:spMkLst>
        </pc:spChg>
        <pc:spChg chg="add mod">
          <ac:chgData name="Robert Ebend" userId="d93aa9e1120e7ff5" providerId="LiveId" clId="{223FDBA9-C926-4E6F-99A5-9BA305E8118D}" dt="2023-08-09T18:21:49.065" v="2903" actId="1076"/>
          <ac:spMkLst>
            <pc:docMk/>
            <pc:sldMk cId="1401567132" sldId="279"/>
            <ac:spMk id="6" creationId="{C010835F-3010-4716-0B64-BA2CDFF005CF}"/>
          </ac:spMkLst>
        </pc:spChg>
        <pc:spChg chg="add mod">
          <ac:chgData name="Robert Ebend" userId="d93aa9e1120e7ff5" providerId="LiveId" clId="{223FDBA9-C926-4E6F-99A5-9BA305E8118D}" dt="2023-08-09T18:21:52.920" v="2904" actId="1076"/>
          <ac:spMkLst>
            <pc:docMk/>
            <pc:sldMk cId="1401567132" sldId="279"/>
            <ac:spMk id="7" creationId="{9C9C97E3-2767-6644-CAD1-69C8732ED359}"/>
          </ac:spMkLst>
        </pc:spChg>
        <pc:picChg chg="add mod">
          <ac:chgData name="Robert Ebend" userId="d93aa9e1120e7ff5" providerId="LiveId" clId="{223FDBA9-C926-4E6F-99A5-9BA305E8118D}" dt="2023-08-09T18:20:02.746" v="2869" actId="1076"/>
          <ac:picMkLst>
            <pc:docMk/>
            <pc:sldMk cId="1401567132" sldId="279"/>
            <ac:picMk id="5" creationId="{9E897EFA-D9C4-78E9-C0AA-02527C1E771A}"/>
          </ac:picMkLst>
        </pc:picChg>
      </pc:sldChg>
      <pc:sldChg chg="new del">
        <pc:chgData name="Robert Ebend" userId="d93aa9e1120e7ff5" providerId="LiveId" clId="{223FDBA9-C926-4E6F-99A5-9BA305E8118D}" dt="2023-08-09T18:23:06.225" v="2910" actId="2696"/>
        <pc:sldMkLst>
          <pc:docMk/>
          <pc:sldMk cId="987154195" sldId="280"/>
        </pc:sldMkLst>
      </pc:sldChg>
      <pc:sldChg chg="addSp delSp modSp mod ord">
        <pc:chgData name="Robert Ebend" userId="d93aa9e1120e7ff5" providerId="LiveId" clId="{223FDBA9-C926-4E6F-99A5-9BA305E8118D}" dt="2023-08-10T19:28:28.206" v="3767" actId="14100"/>
        <pc:sldMkLst>
          <pc:docMk/>
          <pc:sldMk cId="1371289142" sldId="280"/>
        </pc:sldMkLst>
        <pc:spChg chg="add mod">
          <ac:chgData name="Robert Ebend" userId="d93aa9e1120e7ff5" providerId="LiveId" clId="{223FDBA9-C926-4E6F-99A5-9BA305E8118D}" dt="2023-08-09T18:23:56.807" v="2914" actId="1076"/>
          <ac:spMkLst>
            <pc:docMk/>
            <pc:sldMk cId="1371289142" sldId="280"/>
            <ac:spMk id="7" creationId="{73D711D2-0F8F-EA28-B7B0-66D22FB5357A}"/>
          </ac:spMkLst>
        </pc:spChg>
        <pc:spChg chg="add mod">
          <ac:chgData name="Robert Ebend" userId="d93aa9e1120e7ff5" providerId="LiveId" clId="{223FDBA9-C926-4E6F-99A5-9BA305E8118D}" dt="2023-08-09T18:24:15.773" v="2916" actId="1076"/>
          <ac:spMkLst>
            <pc:docMk/>
            <pc:sldMk cId="1371289142" sldId="280"/>
            <ac:spMk id="8" creationId="{B43224D3-405C-2636-6531-EE3A86F9A6AA}"/>
          </ac:spMkLst>
        </pc:spChg>
        <pc:picChg chg="del">
          <ac:chgData name="Robert Ebend" userId="d93aa9e1120e7ff5" providerId="LiveId" clId="{223FDBA9-C926-4E6F-99A5-9BA305E8118D}" dt="2023-08-09T18:23:35.041" v="2911" actId="478"/>
          <ac:picMkLst>
            <pc:docMk/>
            <pc:sldMk cId="1371289142" sldId="280"/>
            <ac:picMk id="5" creationId="{657A0D93-B078-BAC4-876E-0C1CE5154C3A}"/>
          </ac:picMkLst>
        </pc:picChg>
        <pc:picChg chg="add mod">
          <ac:chgData name="Robert Ebend" userId="d93aa9e1120e7ff5" providerId="LiveId" clId="{223FDBA9-C926-4E6F-99A5-9BA305E8118D}" dt="2023-08-10T19:28:28.206" v="3767" actId="14100"/>
          <ac:picMkLst>
            <pc:docMk/>
            <pc:sldMk cId="1371289142" sldId="280"/>
            <ac:picMk id="5" creationId="{B32B6C66-18EF-7DF6-5E44-91735F453BC3}"/>
          </ac:picMkLst>
        </pc:picChg>
        <pc:picChg chg="add del mod">
          <ac:chgData name="Robert Ebend" userId="d93aa9e1120e7ff5" providerId="LiveId" clId="{223FDBA9-C926-4E6F-99A5-9BA305E8118D}" dt="2023-08-10T19:28:07.160" v="3764" actId="478"/>
          <ac:picMkLst>
            <pc:docMk/>
            <pc:sldMk cId="1371289142" sldId="280"/>
            <ac:picMk id="6" creationId="{B6C5D691-056D-77FD-517B-F2B3BF1E3839}"/>
          </ac:picMkLst>
        </pc:picChg>
      </pc:sldChg>
      <pc:sldChg chg="addSp delSp modSp mod">
        <pc:chgData name="Robert Ebend" userId="d93aa9e1120e7ff5" providerId="LiveId" clId="{223FDBA9-C926-4E6F-99A5-9BA305E8118D}" dt="2023-08-11T12:35:55.591" v="4164" actId="1076"/>
        <pc:sldMkLst>
          <pc:docMk/>
          <pc:sldMk cId="2298667799" sldId="281"/>
        </pc:sldMkLst>
        <pc:spChg chg="mod">
          <ac:chgData name="Robert Ebend" userId="d93aa9e1120e7ff5" providerId="LiveId" clId="{223FDBA9-C926-4E6F-99A5-9BA305E8118D}" dt="2023-08-11T12:35:55.591" v="4164" actId="1076"/>
          <ac:spMkLst>
            <pc:docMk/>
            <pc:sldMk cId="2298667799" sldId="281"/>
            <ac:spMk id="3" creationId="{239C767C-FE86-6EF1-DA1B-ECDE6B6EE3E8}"/>
          </ac:spMkLst>
        </pc:spChg>
        <pc:spChg chg="add del mod">
          <ac:chgData name="Robert Ebend" userId="d93aa9e1120e7ff5" providerId="LiveId" clId="{223FDBA9-C926-4E6F-99A5-9BA305E8118D}" dt="2023-08-09T19:29:27.320" v="2953" actId="478"/>
          <ac:spMkLst>
            <pc:docMk/>
            <pc:sldMk cId="2298667799" sldId="281"/>
            <ac:spMk id="6" creationId="{57861693-3316-BFAC-6E88-2F4CB79EF681}"/>
          </ac:spMkLst>
        </pc:spChg>
        <pc:spChg chg="add mod">
          <ac:chgData name="Robert Ebend" userId="d93aa9e1120e7ff5" providerId="LiveId" clId="{223FDBA9-C926-4E6F-99A5-9BA305E8118D}" dt="2023-08-11T12:35:37.838" v="4163" actId="14100"/>
          <ac:spMkLst>
            <pc:docMk/>
            <pc:sldMk cId="2298667799" sldId="281"/>
            <ac:spMk id="8" creationId="{29059EF6-2257-9A77-56B5-503996BDF579}"/>
          </ac:spMkLst>
        </pc:spChg>
        <pc:spChg chg="add mod">
          <ac:chgData name="Robert Ebend" userId="d93aa9e1120e7ff5" providerId="LiveId" clId="{223FDBA9-C926-4E6F-99A5-9BA305E8118D}" dt="2023-08-11T12:35:03.595" v="4154" actId="1076"/>
          <ac:spMkLst>
            <pc:docMk/>
            <pc:sldMk cId="2298667799" sldId="281"/>
            <ac:spMk id="9" creationId="{1C99E1AA-CEFF-5E1C-D5B4-729D9758F341}"/>
          </ac:spMkLst>
        </pc:spChg>
        <pc:spChg chg="add mod">
          <ac:chgData name="Robert Ebend" userId="d93aa9e1120e7ff5" providerId="LiveId" clId="{223FDBA9-C926-4E6F-99A5-9BA305E8118D}" dt="2023-08-11T12:34:57.556" v="4153" actId="1076"/>
          <ac:spMkLst>
            <pc:docMk/>
            <pc:sldMk cId="2298667799" sldId="281"/>
            <ac:spMk id="10" creationId="{DFBA972F-577B-A670-7E3E-FF89C5420FE7}"/>
          </ac:spMkLst>
        </pc:spChg>
        <pc:spChg chg="add mod">
          <ac:chgData name="Robert Ebend" userId="d93aa9e1120e7ff5" providerId="LiveId" clId="{223FDBA9-C926-4E6F-99A5-9BA305E8118D}" dt="2023-08-11T12:35:21.876" v="4157" actId="14100"/>
          <ac:spMkLst>
            <pc:docMk/>
            <pc:sldMk cId="2298667799" sldId="281"/>
            <ac:spMk id="11" creationId="{514E550C-36E9-43F4-5A6C-2263027A1651}"/>
          </ac:spMkLst>
        </pc:spChg>
        <pc:picChg chg="add del mod">
          <ac:chgData name="Robert Ebend" userId="d93aa9e1120e7ff5" providerId="LiveId" clId="{223FDBA9-C926-4E6F-99A5-9BA305E8118D}" dt="2023-08-10T17:07:21.727" v="3657" actId="478"/>
          <ac:picMkLst>
            <pc:docMk/>
            <pc:sldMk cId="2298667799" sldId="281"/>
            <ac:picMk id="5" creationId="{64D58EFF-BEFA-78B9-A0A5-DFABCD82504F}"/>
          </ac:picMkLst>
        </pc:picChg>
        <pc:picChg chg="add del mod ord">
          <ac:chgData name="Robert Ebend" userId="d93aa9e1120e7ff5" providerId="LiveId" clId="{223FDBA9-C926-4E6F-99A5-9BA305E8118D}" dt="2023-08-11T12:33:39.514" v="4142" actId="478"/>
          <ac:picMkLst>
            <pc:docMk/>
            <pc:sldMk cId="2298667799" sldId="281"/>
            <ac:picMk id="6" creationId="{E215B662-AE4B-C4C6-AD61-1F887541FF06}"/>
          </ac:picMkLst>
        </pc:picChg>
        <pc:picChg chg="del">
          <ac:chgData name="Robert Ebend" userId="d93aa9e1120e7ff5" providerId="LiveId" clId="{223FDBA9-C926-4E6F-99A5-9BA305E8118D}" dt="2023-08-09T18:27:49.917" v="2918" actId="478"/>
          <ac:picMkLst>
            <pc:docMk/>
            <pc:sldMk cId="2298667799" sldId="281"/>
            <ac:picMk id="7" creationId="{0F4DD64C-554A-D8CA-2B54-163E4554CCE4}"/>
          </ac:picMkLst>
        </pc:picChg>
        <pc:picChg chg="add mod ord">
          <ac:chgData name="Robert Ebend" userId="d93aa9e1120e7ff5" providerId="LiveId" clId="{223FDBA9-C926-4E6F-99A5-9BA305E8118D}" dt="2023-08-11T12:34:48.405" v="4152" actId="167"/>
          <ac:picMkLst>
            <pc:docMk/>
            <pc:sldMk cId="2298667799" sldId="281"/>
            <ac:picMk id="12" creationId="{B8F9C1E6-75A0-05A9-ABAE-FC0171F1398D}"/>
          </ac:picMkLst>
        </pc:picChg>
      </pc:sldChg>
      <pc:sldChg chg="modSp mod modNotesTx">
        <pc:chgData name="Robert Ebend" userId="d93aa9e1120e7ff5" providerId="LiveId" clId="{223FDBA9-C926-4E6F-99A5-9BA305E8118D}" dt="2023-08-10T21:12:57.219" v="4115"/>
        <pc:sldMkLst>
          <pc:docMk/>
          <pc:sldMk cId="3711031063" sldId="282"/>
        </pc:sldMkLst>
        <pc:spChg chg="mod">
          <ac:chgData name="Robert Ebend" userId="d93aa9e1120e7ff5" providerId="LiveId" clId="{223FDBA9-C926-4E6F-99A5-9BA305E8118D}" dt="2023-08-09T19:32:14.680" v="2975" actId="20577"/>
          <ac:spMkLst>
            <pc:docMk/>
            <pc:sldMk cId="3711031063" sldId="282"/>
            <ac:spMk id="2" creationId="{2F392F93-85B8-37C4-AC97-7D29784DE0FE}"/>
          </ac:spMkLst>
        </pc:spChg>
        <pc:spChg chg="mod">
          <ac:chgData name="Robert Ebend" userId="d93aa9e1120e7ff5" providerId="LiveId" clId="{223FDBA9-C926-4E6F-99A5-9BA305E8118D}" dt="2023-08-10T19:22:19.215" v="3763" actId="20577"/>
          <ac:spMkLst>
            <pc:docMk/>
            <pc:sldMk cId="3711031063" sldId="282"/>
            <ac:spMk id="3" creationId="{95191B17-ABE3-4815-5500-672FBE216D4E}"/>
          </ac:spMkLst>
        </pc:spChg>
      </pc:sldChg>
      <pc:sldChg chg="delSp modSp new mod">
        <pc:chgData name="Robert Ebend" userId="d93aa9e1120e7ff5" providerId="LiveId" clId="{223FDBA9-C926-4E6F-99A5-9BA305E8118D}" dt="2023-08-10T12:34:36.704" v="3577" actId="20577"/>
        <pc:sldMkLst>
          <pc:docMk/>
          <pc:sldMk cId="2477312724" sldId="283"/>
        </pc:sldMkLst>
        <pc:spChg chg="mod">
          <ac:chgData name="Robert Ebend" userId="d93aa9e1120e7ff5" providerId="LiveId" clId="{223FDBA9-C926-4E6F-99A5-9BA305E8118D}" dt="2023-08-10T12:33:11.087" v="3504" actId="20577"/>
          <ac:spMkLst>
            <pc:docMk/>
            <pc:sldMk cId="2477312724" sldId="283"/>
            <ac:spMk id="2" creationId="{7D1A28EB-3B66-7001-B00D-F211A5D7E787}"/>
          </ac:spMkLst>
        </pc:spChg>
        <pc:spChg chg="mod">
          <ac:chgData name="Robert Ebend" userId="d93aa9e1120e7ff5" providerId="LiveId" clId="{223FDBA9-C926-4E6F-99A5-9BA305E8118D}" dt="2023-08-10T12:34:36.704" v="3577" actId="20577"/>
          <ac:spMkLst>
            <pc:docMk/>
            <pc:sldMk cId="2477312724" sldId="283"/>
            <ac:spMk id="3" creationId="{772198EC-33E3-9E4C-D75A-27287090F9DB}"/>
          </ac:spMkLst>
        </pc:spChg>
        <pc:spChg chg="del mod">
          <ac:chgData name="Robert Ebend" userId="d93aa9e1120e7ff5" providerId="LiveId" clId="{223FDBA9-C926-4E6F-99A5-9BA305E8118D}" dt="2023-08-10T12:31:01.816" v="3341" actId="478"/>
          <ac:spMkLst>
            <pc:docMk/>
            <pc:sldMk cId="2477312724" sldId="283"/>
            <ac:spMk id="4" creationId="{9640E88A-C4F5-D059-3F21-3F604523DA23}"/>
          </ac:spMkLst>
        </pc:spChg>
      </pc:sldChg>
      <pc:sldChg chg="addSp delSp modSp new mod modShow">
        <pc:chgData name="Robert Ebend" userId="d93aa9e1120e7ff5" providerId="LiveId" clId="{223FDBA9-C926-4E6F-99A5-9BA305E8118D}" dt="2023-08-11T11:33:18.377" v="4137" actId="14100"/>
        <pc:sldMkLst>
          <pc:docMk/>
          <pc:sldMk cId="2499861575" sldId="284"/>
        </pc:sldMkLst>
        <pc:spChg chg="mod">
          <ac:chgData name="Robert Ebend" userId="d93aa9e1120e7ff5" providerId="LiveId" clId="{223FDBA9-C926-4E6F-99A5-9BA305E8118D}" dt="2023-08-10T17:06:31.699" v="3651" actId="20577"/>
          <ac:spMkLst>
            <pc:docMk/>
            <pc:sldMk cId="2499861575" sldId="284"/>
            <ac:spMk id="2" creationId="{2A29150D-C5B5-9351-44CA-918FACB1D53C}"/>
          </ac:spMkLst>
        </pc:spChg>
        <pc:spChg chg="add mod">
          <ac:chgData name="Robert Ebend" userId="d93aa9e1120e7ff5" providerId="LiveId" clId="{223FDBA9-C926-4E6F-99A5-9BA305E8118D}" dt="2023-08-11T11:32:45.965" v="4127" actId="14100"/>
          <ac:spMkLst>
            <pc:docMk/>
            <pc:sldMk cId="2499861575" sldId="284"/>
            <ac:spMk id="7" creationId="{CE99BE36-AE2B-0471-1729-8DE8F87A5898}"/>
          </ac:spMkLst>
        </pc:spChg>
        <pc:spChg chg="add mod">
          <ac:chgData name="Robert Ebend" userId="d93aa9e1120e7ff5" providerId="LiveId" clId="{223FDBA9-C926-4E6F-99A5-9BA305E8118D}" dt="2023-08-11T11:33:18.377" v="4137" actId="14100"/>
          <ac:spMkLst>
            <pc:docMk/>
            <pc:sldMk cId="2499861575" sldId="284"/>
            <ac:spMk id="8" creationId="{305B9055-ED77-11C6-C198-A8687647FCAF}"/>
          </ac:spMkLst>
        </pc:spChg>
        <pc:spChg chg="add mod">
          <ac:chgData name="Robert Ebend" userId="d93aa9e1120e7ff5" providerId="LiveId" clId="{223FDBA9-C926-4E6F-99A5-9BA305E8118D}" dt="2023-08-11T11:33:10.300" v="4135" actId="14100"/>
          <ac:spMkLst>
            <pc:docMk/>
            <pc:sldMk cId="2499861575" sldId="284"/>
            <ac:spMk id="9" creationId="{72A08801-D8E4-AF54-E191-19E5AF810516}"/>
          </ac:spMkLst>
        </pc:spChg>
        <pc:spChg chg="add mod">
          <ac:chgData name="Robert Ebend" userId="d93aa9e1120e7ff5" providerId="LiveId" clId="{223FDBA9-C926-4E6F-99A5-9BA305E8118D}" dt="2023-08-11T11:33:00.418" v="4132" actId="14100"/>
          <ac:spMkLst>
            <pc:docMk/>
            <pc:sldMk cId="2499861575" sldId="284"/>
            <ac:spMk id="10" creationId="{417A2D69-BA4B-F721-9653-0EDC880D119D}"/>
          </ac:spMkLst>
        </pc:spChg>
        <pc:picChg chg="add del mod">
          <ac:chgData name="Robert Ebend" userId="d93aa9e1120e7ff5" providerId="LiveId" clId="{223FDBA9-C926-4E6F-99A5-9BA305E8118D}" dt="2023-08-11T11:30:56.425" v="4116" actId="478"/>
          <ac:picMkLst>
            <pc:docMk/>
            <pc:sldMk cId="2499861575" sldId="284"/>
            <ac:picMk id="4" creationId="{0E4D28E6-1A80-35B3-0ED4-49846E00ADEC}"/>
          </ac:picMkLst>
        </pc:picChg>
        <pc:picChg chg="add mod">
          <ac:chgData name="Robert Ebend" userId="d93aa9e1120e7ff5" providerId="LiveId" clId="{223FDBA9-C926-4E6F-99A5-9BA305E8118D}" dt="2023-08-11T11:31:30.566" v="4121" actId="1076"/>
          <ac:picMkLst>
            <pc:docMk/>
            <pc:sldMk cId="2499861575" sldId="284"/>
            <ac:picMk id="6" creationId="{1CD366C0-4642-A90A-1892-2EEB3FE304A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8/10/2023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dirty="0"/>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8/10/2023</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dirty="0"/>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12 categorical columns and 7 numeric columns</a:t>
            </a:r>
            <a:r>
              <a:rPr lang="en-US"/>
              <a:t>. </a:t>
            </a:r>
            <a:endParaRPr lang="en-US" dirty="0"/>
          </a:p>
          <a:p>
            <a:r>
              <a:rPr lang="en-US" dirty="0"/>
              <a:t>-80 duplicate rows. Given the nature of the information and the small number of duplicates I left them in the analysis.</a:t>
            </a:r>
          </a:p>
          <a:p>
            <a:r>
              <a:rPr lang="en-US" dirty="0"/>
              <a:t>-I did have to change the data from categorical to numeric for the logical regression.</a:t>
            </a:r>
          </a:p>
        </p:txBody>
      </p:sp>
      <p:sp>
        <p:nvSpPr>
          <p:cNvPr id="4" name="Slide Number Placeholder 3"/>
          <p:cNvSpPr>
            <a:spLocks noGrp="1"/>
          </p:cNvSpPr>
          <p:nvPr>
            <p:ph type="sldNum" sz="quarter" idx="5"/>
          </p:nvPr>
        </p:nvSpPr>
        <p:spPr/>
        <p:txBody>
          <a:bodyPr/>
          <a:lstStyle/>
          <a:p>
            <a:fld id="{B045B7DE-1198-4F2F-B574-CA8CAE341642}" type="slidenum">
              <a:rPr lang="en-US" smtClean="0"/>
              <a:t>3</a:t>
            </a:fld>
            <a:endParaRPr lang="en-US" dirty="0"/>
          </a:p>
        </p:txBody>
      </p:sp>
    </p:spTree>
    <p:extLst>
      <p:ext uri="{BB962C8B-B14F-4D97-AF65-F5344CB8AC3E}">
        <p14:creationId xmlns:p14="http://schemas.microsoft.com/office/powerpoint/2010/main" val="181838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these graphs are NOT Normally Distributed.</a:t>
            </a:r>
          </a:p>
          <a:p>
            <a:r>
              <a:rPr lang="en-US" dirty="0"/>
              <a:t>-Alcohol is an interesting graph due to the significant number of responses on the right of the y-axis</a:t>
            </a:r>
          </a:p>
          <a:p>
            <a:r>
              <a:rPr lang="en-US" dirty="0"/>
              <a:t>-Fruit is the only graph with a low zero count.</a:t>
            </a:r>
          </a:p>
        </p:txBody>
      </p:sp>
      <p:sp>
        <p:nvSpPr>
          <p:cNvPr id="4" name="Slide Number Placeholder 3"/>
          <p:cNvSpPr>
            <a:spLocks noGrp="1"/>
          </p:cNvSpPr>
          <p:nvPr>
            <p:ph type="sldNum" sz="quarter" idx="5"/>
          </p:nvPr>
        </p:nvSpPr>
        <p:spPr/>
        <p:txBody>
          <a:bodyPr/>
          <a:lstStyle/>
          <a:p>
            <a:fld id="{B045B7DE-1198-4F2F-B574-CA8CAE341642}" type="slidenum">
              <a:rPr lang="en-US" smtClean="0"/>
              <a:t>4</a:t>
            </a:fld>
            <a:endParaRPr lang="en-US" dirty="0"/>
          </a:p>
        </p:txBody>
      </p:sp>
    </p:spTree>
    <p:extLst>
      <p:ext uri="{BB962C8B-B14F-4D97-AF65-F5344CB8AC3E}">
        <p14:creationId xmlns:p14="http://schemas.microsoft.com/office/powerpoint/2010/main" val="3166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is a strong statistical significance between the consumption features and heart disease.</a:t>
            </a:r>
          </a:p>
          <a:p>
            <a:endParaRPr lang="en-US" dirty="0"/>
          </a:p>
          <a:p>
            <a:r>
              <a:rPr lang="en-US" dirty="0"/>
              <a:t>* The Mann-Whitney U test was used for this test because it works well for non-normal distributions like in this dataset. It also works well comparing independent groups like Heart Disease and the Consumption features, and with large or small sample sizes </a:t>
            </a:r>
          </a:p>
        </p:txBody>
      </p:sp>
      <p:sp>
        <p:nvSpPr>
          <p:cNvPr id="4" name="Slide Number Placeholder 3"/>
          <p:cNvSpPr>
            <a:spLocks noGrp="1"/>
          </p:cNvSpPr>
          <p:nvPr>
            <p:ph type="sldNum" sz="quarter" idx="5"/>
          </p:nvPr>
        </p:nvSpPr>
        <p:spPr/>
        <p:txBody>
          <a:bodyPr/>
          <a:lstStyle/>
          <a:p>
            <a:fld id="{B045B7DE-1198-4F2F-B574-CA8CAE341642}" type="slidenum">
              <a:rPr lang="en-US" smtClean="0"/>
              <a:t>5</a:t>
            </a:fld>
            <a:endParaRPr lang="en-US" dirty="0"/>
          </a:p>
        </p:txBody>
      </p:sp>
    </p:spTree>
    <p:extLst>
      <p:ext uri="{BB962C8B-B14F-4D97-AF65-F5344CB8AC3E}">
        <p14:creationId xmlns:p14="http://schemas.microsoft.com/office/powerpoint/2010/main" val="2413557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0" dirty="0">
                <a:solidFill>
                  <a:srgbClr val="CCCCCC"/>
                </a:solidFill>
                <a:effectLst/>
                <a:latin typeface="Consolas" panose="020B0609020204030204" pitchFamily="49" charset="0"/>
              </a:rPr>
              <a:t>While there is a statistical significance between the consumption features and those with and without heart disease, they may not be reliable indicators for who will have heart disease solely based on their consumption patterns.</a:t>
            </a:r>
          </a:p>
          <a:p>
            <a:endParaRPr lang="en-US" dirty="0"/>
          </a:p>
          <a:p>
            <a:r>
              <a:rPr lang="en-US" dirty="0"/>
              <a:t>-</a:t>
            </a:r>
            <a:r>
              <a:rPr lang="en-US" b="0" i="0" dirty="0">
                <a:solidFill>
                  <a:srgbClr val="374151"/>
                </a:solidFill>
                <a:effectLst/>
                <a:latin typeface="Söhne"/>
              </a:rPr>
              <a:t>This kind of situation is not uncommon in data analysis. Some variables might show statistical significance in isolation but might not hold strong predictive power when considered in the context of a more complex model. This is why it's important to consider multiple aspects of feature analysis, including statistical tests and predictive model results, to get a better understanding of how different factors contribute to the outcome</a:t>
            </a:r>
            <a:endParaRPr lang="en-US" dirty="0"/>
          </a:p>
          <a:p>
            <a:endParaRPr lang="en-US" dirty="0"/>
          </a:p>
          <a:p>
            <a:r>
              <a:rPr lang="en-US" dirty="0"/>
              <a:t>* The Mann-Whitney U test was used for this test because it works well for non-normal distributions like in this dataset. It also works well comparing independent groups like Heart Disease and the Consumption features, and with large or small sample sizes </a:t>
            </a:r>
          </a:p>
        </p:txBody>
      </p:sp>
      <p:sp>
        <p:nvSpPr>
          <p:cNvPr id="4" name="Slide Number Placeholder 3"/>
          <p:cNvSpPr>
            <a:spLocks noGrp="1"/>
          </p:cNvSpPr>
          <p:nvPr>
            <p:ph type="sldNum" sz="quarter" idx="5"/>
          </p:nvPr>
        </p:nvSpPr>
        <p:spPr/>
        <p:txBody>
          <a:bodyPr/>
          <a:lstStyle/>
          <a:p>
            <a:fld id="{B045B7DE-1198-4F2F-B574-CA8CAE341642}" type="slidenum">
              <a:rPr lang="en-US" smtClean="0"/>
              <a:t>6</a:t>
            </a:fld>
            <a:endParaRPr lang="en-US" dirty="0"/>
          </a:p>
        </p:txBody>
      </p:sp>
    </p:spTree>
    <p:extLst>
      <p:ext uri="{BB962C8B-B14F-4D97-AF65-F5344CB8AC3E}">
        <p14:creationId xmlns:p14="http://schemas.microsoft.com/office/powerpoint/2010/main" val="561651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True Positive (TP)</a:t>
            </a:r>
            <a:r>
              <a:rPr lang="en-US" b="0" i="0" dirty="0">
                <a:solidFill>
                  <a:srgbClr val="374151"/>
                </a:solidFill>
                <a:effectLst/>
                <a:latin typeface="Söhne"/>
              </a:rPr>
              <a:t>: This represents the cases where the model correctly predicted the positive class (e.g., presence of Heart Disease), and the actual outcome was indeed positive. In medical terms, this would be cases where the model predicted Heart Disease, and the person actually has Heart Disease.</a:t>
            </a:r>
          </a:p>
          <a:p>
            <a:pPr algn="l">
              <a:buFont typeface="+mj-lt"/>
              <a:buAutoNum type="arabicPeriod"/>
            </a:pPr>
            <a:r>
              <a:rPr lang="en-US" b="1" i="0" dirty="0">
                <a:solidFill>
                  <a:srgbClr val="374151"/>
                </a:solidFill>
                <a:effectLst/>
                <a:latin typeface="Söhne"/>
              </a:rPr>
              <a:t>True Negative (TN)</a:t>
            </a:r>
            <a:r>
              <a:rPr lang="en-US" b="0" i="0" dirty="0">
                <a:solidFill>
                  <a:srgbClr val="374151"/>
                </a:solidFill>
                <a:effectLst/>
                <a:latin typeface="Söhne"/>
              </a:rPr>
              <a:t>: These are the cases where the model correctly predicted the negative class (e.g., absence of Heart Disease), and the actual outcome was indeed negative. In medical terms, this would be cases where the model predicted no Heart Disease, and the person is indeed healthy.</a:t>
            </a:r>
          </a:p>
          <a:p>
            <a:pPr algn="l">
              <a:buFont typeface="+mj-lt"/>
              <a:buAutoNum type="arabicPeriod"/>
            </a:pPr>
            <a:r>
              <a:rPr lang="en-US" b="1" i="0" dirty="0">
                <a:solidFill>
                  <a:srgbClr val="374151"/>
                </a:solidFill>
                <a:effectLst/>
                <a:latin typeface="Söhne"/>
              </a:rPr>
              <a:t>False Positive (FP)</a:t>
            </a:r>
            <a:r>
              <a:rPr lang="en-US" b="0" i="0" dirty="0">
                <a:solidFill>
                  <a:srgbClr val="374151"/>
                </a:solidFill>
                <a:effectLst/>
                <a:latin typeface="Söhne"/>
              </a:rPr>
              <a:t>: These are the cases where the model predicted the positive class, but the actual outcome was negative. In other words, the model had a false alarm. In medical terms, this would be cases where the model predicted Heart Disease, but the person doesn't have it (a false positive prediction).</a:t>
            </a:r>
          </a:p>
          <a:p>
            <a:pPr algn="l">
              <a:buFont typeface="+mj-lt"/>
              <a:buAutoNum type="arabicPeriod"/>
            </a:pPr>
            <a:r>
              <a:rPr lang="en-US" b="1" i="0" dirty="0">
                <a:solidFill>
                  <a:srgbClr val="374151"/>
                </a:solidFill>
                <a:effectLst/>
                <a:latin typeface="Söhne"/>
              </a:rPr>
              <a:t>False Negative (FN)</a:t>
            </a:r>
            <a:r>
              <a:rPr lang="en-US" b="0" i="0" dirty="0">
                <a:solidFill>
                  <a:srgbClr val="374151"/>
                </a:solidFill>
                <a:effectLst/>
                <a:latin typeface="Söhne"/>
              </a:rPr>
              <a:t>: These are the cases where the model predicted the negative class, but the actual outcome was positive. This is a miss by the model. In medical terms, this would be cases where the model predicted no Heart Disease, but the person actually has it (a false negative prediction).</a:t>
            </a:r>
          </a:p>
          <a:p>
            <a:endParaRPr lang="en-US" dirty="0"/>
          </a:p>
        </p:txBody>
      </p:sp>
      <p:sp>
        <p:nvSpPr>
          <p:cNvPr id="4" name="Slide Number Placeholder 3"/>
          <p:cNvSpPr>
            <a:spLocks noGrp="1"/>
          </p:cNvSpPr>
          <p:nvPr>
            <p:ph type="sldNum" sz="quarter" idx="5"/>
          </p:nvPr>
        </p:nvSpPr>
        <p:spPr/>
        <p:txBody>
          <a:bodyPr/>
          <a:lstStyle/>
          <a:p>
            <a:fld id="{B045B7DE-1198-4F2F-B574-CA8CAE341642}" type="slidenum">
              <a:rPr lang="en-US" smtClean="0"/>
              <a:t>11</a:t>
            </a:fld>
            <a:endParaRPr lang="en-US" dirty="0"/>
          </a:p>
        </p:txBody>
      </p:sp>
    </p:spTree>
    <p:extLst>
      <p:ext uri="{BB962C8B-B14F-4D97-AF65-F5344CB8AC3E}">
        <p14:creationId xmlns:p14="http://schemas.microsoft.com/office/powerpoint/2010/main" val="3882135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these graphs are NOT Normally Distributed.</a:t>
            </a:r>
          </a:p>
          <a:p>
            <a:r>
              <a:rPr lang="en-US" dirty="0"/>
              <a:t>-Alcohol is an interesting graph due to the significant number of responses on the right of the y-axis</a:t>
            </a:r>
          </a:p>
          <a:p>
            <a:r>
              <a:rPr lang="en-US" dirty="0"/>
              <a:t>-Fruit is the only graph with a low zero count.</a:t>
            </a:r>
          </a:p>
        </p:txBody>
      </p:sp>
      <p:sp>
        <p:nvSpPr>
          <p:cNvPr id="4" name="Slide Number Placeholder 3"/>
          <p:cNvSpPr>
            <a:spLocks noGrp="1"/>
          </p:cNvSpPr>
          <p:nvPr>
            <p:ph type="sldNum" sz="quarter" idx="5"/>
          </p:nvPr>
        </p:nvSpPr>
        <p:spPr/>
        <p:txBody>
          <a:bodyPr/>
          <a:lstStyle/>
          <a:p>
            <a:fld id="{B045B7DE-1198-4F2F-B574-CA8CAE341642}" type="slidenum">
              <a:rPr lang="en-US" smtClean="0"/>
              <a:t>14</a:t>
            </a:fld>
            <a:endParaRPr lang="en-US" dirty="0"/>
          </a:p>
        </p:txBody>
      </p:sp>
    </p:spTree>
    <p:extLst>
      <p:ext uri="{BB962C8B-B14F-4D97-AF65-F5344CB8AC3E}">
        <p14:creationId xmlns:p14="http://schemas.microsoft.com/office/powerpoint/2010/main" val="1470153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8/10/2023</a:t>
            </a:fld>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8/10/2023</a:t>
            </a:fld>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8/10/2023</a:t>
            </a:fld>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8/10/2023</a:t>
            </a:fld>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8/10/2023</a:t>
            </a:fld>
            <a:endParaRPr dirty="0"/>
          </a:p>
        </p:txBody>
      </p:sp>
      <p:sp>
        <p:nvSpPr>
          <p:cNvPr id="6" name="Slide Number Placeholder 5"/>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8/10/2023</a:t>
            </a:fld>
            <a:endParaRPr dirty="0"/>
          </a:p>
        </p:txBody>
      </p:sp>
      <p:sp>
        <p:nvSpPr>
          <p:cNvPr id="7" name="Slide Number Placeholder 6"/>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8/10/2023</a:t>
            </a:fld>
            <a:endParaRPr dirty="0"/>
          </a:p>
        </p:txBody>
      </p:sp>
      <p:sp>
        <p:nvSpPr>
          <p:cNvPr id="9" name="Slide Number Placeholder 8"/>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8/10/2023</a:t>
            </a:fld>
            <a:endParaRPr dirty="0"/>
          </a:p>
        </p:txBody>
      </p:sp>
      <p:sp>
        <p:nvSpPr>
          <p:cNvPr id="5" name="Slide Number Placeholder 4"/>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8/10/2023</a:t>
            </a:fld>
            <a:endParaRPr dirty="0"/>
          </a:p>
        </p:txBody>
      </p:sp>
      <p:sp>
        <p:nvSpPr>
          <p:cNvPr id="4" name="Slide Number Placeholder 3"/>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8/10/2023</a:t>
            </a:fld>
            <a:endParaRPr dirty="0"/>
          </a:p>
        </p:txBody>
      </p:sp>
      <p:sp>
        <p:nvSpPr>
          <p:cNvPr id="7" name="Slide Number Placeholder 6"/>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8/10/2023</a:t>
            </a:fld>
            <a:endParaRPr dirty="0"/>
          </a:p>
        </p:txBody>
      </p:sp>
      <p:sp>
        <p:nvSpPr>
          <p:cNvPr id="7" name="Slide Number Placeholder 6"/>
          <p:cNvSpPr>
            <a:spLocks noGrp="1"/>
          </p:cNvSpPr>
          <p:nvPr>
            <p:ph type="sldNum" sz="quarter" idx="12"/>
          </p:nvPr>
        </p:nvSpPr>
        <p:spPr/>
        <p:txBody>
          <a:bodyPr/>
          <a:lstStyle/>
          <a:p>
            <a:fld id="{34C99D79-8A4B-4031-B1E0-AF26F8EDF2BC}" type="slidenum">
              <a:rPr/>
              <a:t>‹#›</a:t>
            </a:fld>
            <a:endParaRPr dirty="0"/>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8/10/2023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dirty="0"/>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bobebend/Cardiovascular_diseases_risk_prediction" TargetMode="External"/><Relationship Id="rId2" Type="http://schemas.openxmlformats.org/officeDocument/2006/relationships/hyperlink" Target="mailto:robertebend@gmail.com" TargetMode="External"/><Relationship Id="rId1" Type="http://schemas.openxmlformats.org/officeDocument/2006/relationships/slideLayout" Target="../slideLayouts/slideLayout8.xml"/><Relationship Id="rId4" Type="http://schemas.openxmlformats.org/officeDocument/2006/relationships/hyperlink" Target="https://www.kaggle.com/datasets/alphiree/cardiovascular-diseases-risk-prediction-data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panose="020B0604020202020204" pitchFamily="34" charset="0"/>
                <a:cs typeface="Arial" panose="020B0604020202020204" pitchFamily="34" charset="0"/>
              </a:rPr>
              <a:t>Cardiovascular Disease</a:t>
            </a:r>
          </a:p>
        </p:txBody>
      </p:sp>
      <p:sp>
        <p:nvSpPr>
          <p:cNvPr id="3" name="Subtitle 2"/>
          <p:cNvSpPr>
            <a:spLocks noGrp="1"/>
          </p:cNvSpPr>
          <p:nvPr>
            <p:ph type="subTitle" idx="1"/>
          </p:nvPr>
        </p:nvSpPr>
        <p:spPr>
          <a:xfrm>
            <a:off x="1828324" y="2089594"/>
            <a:ext cx="9141619" cy="1110805"/>
          </a:xfrm>
        </p:spPr>
        <p:txBody>
          <a:bodyPr>
            <a:normAutofit lnSpcReduction="10000"/>
          </a:bodyPr>
          <a:lstStyle/>
          <a:p>
            <a:r>
              <a:rPr lang="en-US" sz="3500" dirty="0">
                <a:latin typeface="Arial" panose="020B0604020202020204" pitchFamily="34" charset="0"/>
                <a:cs typeface="Arial" panose="020B0604020202020204" pitchFamily="34" charset="0"/>
              </a:rPr>
              <a:t>The Association With Diet</a:t>
            </a:r>
          </a:p>
          <a:p>
            <a:r>
              <a:rPr lang="en-US" sz="2100" dirty="0">
                <a:latin typeface="Arial" panose="020B0604020202020204" pitchFamily="34" charset="0"/>
                <a:cs typeface="Arial" panose="020B0604020202020204" pitchFamily="34" charset="0"/>
              </a:rPr>
              <a:t>Presented by Robert (Bob) Ebend</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28EB-3B66-7001-B00D-F211A5D7E787}"/>
              </a:ext>
            </a:extLst>
          </p:cNvPr>
          <p:cNvSpPr>
            <a:spLocks noGrp="1"/>
          </p:cNvSpPr>
          <p:nvPr>
            <p:ph type="title"/>
          </p:nvPr>
        </p:nvSpPr>
        <p:spPr/>
        <p:txBody>
          <a:bodyPr anchor="ctr"/>
          <a:lstStyle/>
          <a:p>
            <a:r>
              <a:rPr lang="en-US" sz="3600" dirty="0">
                <a:latin typeface="Arial" panose="020B0604020202020204" pitchFamily="34" charset="0"/>
                <a:cs typeface="Arial" panose="020B0604020202020204" pitchFamily="34" charset="0"/>
              </a:rPr>
              <a:t>Results for the Mann-Whitney U Test</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2198EC-33E3-9E4C-D75A-27287090F9DB}"/>
              </a:ext>
            </a:extLst>
          </p:cNvPr>
          <p:cNvSpPr>
            <a:spLocks noGrp="1"/>
          </p:cNvSpPr>
          <p:nvPr>
            <p:ph idx="1"/>
          </p:nvPr>
        </p:nvSpPr>
        <p:spPr>
          <a:xfrm>
            <a:off x="1218884" y="1600200"/>
            <a:ext cx="9751060" cy="4572000"/>
          </a:xfrm>
        </p:spPr>
        <p:txBody>
          <a:bodyPr>
            <a:normAutofit/>
          </a:bodyPr>
          <a:lstStyle/>
          <a:p>
            <a:endParaRPr lang="en-US" dirty="0">
              <a:latin typeface="Arial" panose="020B0604020202020204" pitchFamily="34" charset="0"/>
              <a:cs typeface="Arial" panose="020B0604020202020204" pitchFamily="34" charset="0"/>
            </a:endParaRPr>
          </a:p>
          <a:p>
            <a:r>
              <a:rPr lang="en-US" sz="1600" b="0" i="0" dirty="0">
                <a:effectLst/>
                <a:latin typeface="Arial" panose="020B0604020202020204" pitchFamily="34" charset="0"/>
                <a:cs typeface="Arial" panose="020B0604020202020204" pitchFamily="34" charset="0"/>
              </a:rPr>
              <a:t> </a:t>
            </a:r>
            <a:r>
              <a:rPr lang="en-US" sz="1600" b="0" i="0" u="sng" dirty="0">
                <a:effectLst/>
                <a:latin typeface="Arial" panose="020B0604020202020204" pitchFamily="34" charset="0"/>
                <a:cs typeface="Arial" panose="020B0604020202020204" pitchFamily="34" charset="0"/>
              </a:rPr>
              <a:t>Category                          Heart Disease      Mann Whitney</a:t>
            </a:r>
            <a:r>
              <a:rPr lang="en-US" sz="1600" u="sng" dirty="0">
                <a:latin typeface="Arial" panose="020B0604020202020204" pitchFamily="34" charset="0"/>
                <a:cs typeface="Arial" panose="020B0604020202020204" pitchFamily="34" charset="0"/>
              </a:rPr>
              <a:t> </a:t>
            </a:r>
            <a:r>
              <a:rPr lang="en-US" sz="1600" b="0" i="0" u="sng" dirty="0">
                <a:effectLst/>
                <a:latin typeface="Arial" panose="020B0604020202020204" pitchFamily="34" charset="0"/>
                <a:cs typeface="Arial" panose="020B0604020202020204" pitchFamily="34" charset="0"/>
              </a:rPr>
              <a:t>U          P Value </a:t>
            </a:r>
          </a:p>
          <a:p>
            <a:r>
              <a:rPr lang="en-US" sz="1600" b="0" i="0" dirty="0">
                <a:effectLst/>
                <a:latin typeface="Arial" panose="020B0604020202020204" pitchFamily="34" charset="0"/>
                <a:cs typeface="Arial" panose="020B0604020202020204" pitchFamily="34" charset="0"/>
              </a:rPr>
              <a:t> Alcohol Consumption                 Yes              3.006144e+09         0.000000e+00 </a:t>
            </a:r>
          </a:p>
          <a:p>
            <a:r>
              <a:rPr lang="en-US" sz="1600" b="0" i="0" dirty="0">
                <a:effectLst/>
                <a:latin typeface="Arial" panose="020B0604020202020204" pitchFamily="34" charset="0"/>
                <a:cs typeface="Arial" panose="020B0604020202020204" pitchFamily="34" charset="0"/>
              </a:rPr>
              <a:t> Fruit Consumption                      Yes             3.374578e+09         2.359073e-37 </a:t>
            </a:r>
          </a:p>
          <a:p>
            <a:r>
              <a:rPr lang="en-US" sz="1600" b="0" i="0" dirty="0">
                <a:effectLst/>
                <a:latin typeface="Arial" panose="020B0604020202020204" pitchFamily="34" charset="0"/>
                <a:cs typeface="Arial" panose="020B0604020202020204" pitchFamily="34" charset="0"/>
              </a:rPr>
              <a:t> Green Vegetables</a:t>
            </a:r>
            <a:r>
              <a:rPr lang="en-US" sz="1600" dirty="0">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Consumption Yes             3.340435e+09         3.777408e-52 </a:t>
            </a:r>
          </a:p>
          <a:p>
            <a:r>
              <a:rPr lang="en-US" sz="1600" b="0" i="0" dirty="0">
                <a:effectLst/>
                <a:latin typeface="Arial" panose="020B0604020202020204" pitchFamily="34" charset="0"/>
                <a:cs typeface="Arial" panose="020B0604020202020204" pitchFamily="34" charset="0"/>
              </a:rPr>
              <a:t> Fried Potato Consumption          Yes             3.368543e+09         1.863347e-39</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731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2C01AA2-715E-CEFB-12D6-FD3174498E79}"/>
              </a:ext>
            </a:extLst>
          </p:cNvPr>
          <p:cNvPicPr>
            <a:picLocks noChangeAspect="1"/>
          </p:cNvPicPr>
          <p:nvPr/>
        </p:nvPicPr>
        <p:blipFill>
          <a:blip r:embed="rId3"/>
          <a:stretch>
            <a:fillRect/>
          </a:stretch>
        </p:blipFill>
        <p:spPr>
          <a:xfrm>
            <a:off x="3535679" y="1434362"/>
            <a:ext cx="4962525" cy="3714750"/>
          </a:xfrm>
          <a:prstGeom prst="rect">
            <a:avLst/>
          </a:prstGeom>
        </p:spPr>
      </p:pic>
      <p:sp>
        <p:nvSpPr>
          <p:cNvPr id="5" name="Title 4"/>
          <p:cNvSpPr>
            <a:spLocks noGrp="1"/>
          </p:cNvSpPr>
          <p:nvPr>
            <p:ph type="title"/>
          </p:nvPr>
        </p:nvSpPr>
        <p:spPr>
          <a:xfrm>
            <a:off x="1141412" y="152400"/>
            <a:ext cx="9751060" cy="1295400"/>
          </a:xfrm>
        </p:spPr>
        <p:txBody>
          <a:bodyPr anchor="ctr">
            <a:normAutofit/>
          </a:bodyPr>
          <a:lstStyle/>
          <a:p>
            <a:r>
              <a:rPr lang="en-US" dirty="0">
                <a:latin typeface="Arial" panose="020B0604020202020204" pitchFamily="34" charset="0"/>
                <a:cs typeface="Arial" panose="020B0604020202020204" pitchFamily="34" charset="0"/>
              </a:rPr>
              <a:t>Logistic Regression Results</a:t>
            </a:r>
          </a:p>
        </p:txBody>
      </p:sp>
      <p:sp>
        <p:nvSpPr>
          <p:cNvPr id="7" name="TextBox 6">
            <a:extLst>
              <a:ext uri="{FF2B5EF4-FFF2-40B4-BE49-F238E27FC236}">
                <a16:creationId xmlns:a16="http://schemas.microsoft.com/office/drawing/2014/main" id="{B6FED930-FD59-B061-9C27-6091537227B8}"/>
              </a:ext>
            </a:extLst>
          </p:cNvPr>
          <p:cNvSpPr txBox="1"/>
          <p:nvPr/>
        </p:nvSpPr>
        <p:spPr>
          <a:xfrm>
            <a:off x="4241267" y="1694687"/>
            <a:ext cx="1371599"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True Negative</a:t>
            </a:r>
          </a:p>
        </p:txBody>
      </p:sp>
      <p:sp>
        <p:nvSpPr>
          <p:cNvPr id="8" name="TextBox 7">
            <a:extLst>
              <a:ext uri="{FF2B5EF4-FFF2-40B4-BE49-F238E27FC236}">
                <a16:creationId xmlns:a16="http://schemas.microsoft.com/office/drawing/2014/main" id="{E4085417-D79A-3C74-2660-F9BAC852011D}"/>
              </a:ext>
            </a:extLst>
          </p:cNvPr>
          <p:cNvSpPr txBox="1"/>
          <p:nvPr/>
        </p:nvSpPr>
        <p:spPr>
          <a:xfrm>
            <a:off x="6094412" y="4190999"/>
            <a:ext cx="121920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True Positive</a:t>
            </a:r>
          </a:p>
        </p:txBody>
      </p:sp>
      <p:sp>
        <p:nvSpPr>
          <p:cNvPr id="9" name="TextBox 8">
            <a:extLst>
              <a:ext uri="{FF2B5EF4-FFF2-40B4-BE49-F238E27FC236}">
                <a16:creationId xmlns:a16="http://schemas.microsoft.com/office/drawing/2014/main" id="{B561FB09-6D07-5F72-1A36-C366894654E3}"/>
              </a:ext>
            </a:extLst>
          </p:cNvPr>
          <p:cNvSpPr txBox="1"/>
          <p:nvPr/>
        </p:nvSpPr>
        <p:spPr>
          <a:xfrm>
            <a:off x="11733212" y="3200400"/>
            <a:ext cx="184731" cy="461665"/>
          </a:xfrm>
          <a:prstGeom prst="rect">
            <a:avLst/>
          </a:prstGeom>
          <a:noFill/>
        </p:spPr>
        <p:txBody>
          <a:bodyPr wrap="none" rtlCol="0">
            <a:spAutoFit/>
          </a:bodyPr>
          <a:lstStyle/>
          <a:p>
            <a:endParaRPr lang="en-US"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28A039B5-DF3C-D4B7-AF0A-2D5E3C8F23CB}"/>
              </a:ext>
            </a:extLst>
          </p:cNvPr>
          <p:cNvSpPr txBox="1"/>
          <p:nvPr/>
        </p:nvSpPr>
        <p:spPr>
          <a:xfrm>
            <a:off x="11885612" y="3352800"/>
            <a:ext cx="184731" cy="461665"/>
          </a:xfrm>
          <a:prstGeom prst="rect">
            <a:avLst/>
          </a:prstGeom>
          <a:noFill/>
        </p:spPr>
        <p:txBody>
          <a:bodyPr wrap="none" rtlCol="0">
            <a:spAutoFit/>
          </a:bodyPr>
          <a:lstStyle/>
          <a:p>
            <a:endParaRPr 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01846C2-D58A-D2ED-16E1-279C266F8580}"/>
              </a:ext>
            </a:extLst>
          </p:cNvPr>
          <p:cNvSpPr txBox="1"/>
          <p:nvPr/>
        </p:nvSpPr>
        <p:spPr>
          <a:xfrm>
            <a:off x="6094412" y="1694688"/>
            <a:ext cx="137159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False Positive</a:t>
            </a:r>
          </a:p>
        </p:txBody>
      </p:sp>
      <p:sp>
        <p:nvSpPr>
          <p:cNvPr id="14" name="TextBox 13">
            <a:extLst>
              <a:ext uri="{FF2B5EF4-FFF2-40B4-BE49-F238E27FC236}">
                <a16:creationId xmlns:a16="http://schemas.microsoft.com/office/drawing/2014/main" id="{728B9580-0D06-0DB9-7F53-F86BE11E63ED}"/>
              </a:ext>
            </a:extLst>
          </p:cNvPr>
          <p:cNvSpPr txBox="1"/>
          <p:nvPr/>
        </p:nvSpPr>
        <p:spPr>
          <a:xfrm>
            <a:off x="4241267" y="4190998"/>
            <a:ext cx="137160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False Negative</a:t>
            </a:r>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Arial" panose="020B0604020202020204" pitchFamily="34" charset="0"/>
                <a:cs typeface="Arial" panose="020B0604020202020204" pitchFamily="34" charset="0"/>
              </a:rPr>
              <a:t>ROC Curve for Logistic Analysis</a:t>
            </a:r>
          </a:p>
        </p:txBody>
      </p:sp>
      <p:pic>
        <p:nvPicPr>
          <p:cNvPr id="11" name="Picture 10">
            <a:extLst>
              <a:ext uri="{FF2B5EF4-FFF2-40B4-BE49-F238E27FC236}">
                <a16:creationId xmlns:a16="http://schemas.microsoft.com/office/drawing/2014/main" id="{F6F52F65-2F45-32A6-D052-E112496E2FB5}"/>
              </a:ext>
            </a:extLst>
          </p:cNvPr>
          <p:cNvPicPr>
            <a:picLocks noChangeAspect="1"/>
          </p:cNvPicPr>
          <p:nvPr/>
        </p:nvPicPr>
        <p:blipFill>
          <a:blip r:embed="rId2"/>
          <a:stretch>
            <a:fillRect/>
          </a:stretch>
        </p:blipFill>
        <p:spPr>
          <a:xfrm>
            <a:off x="531811" y="1447800"/>
            <a:ext cx="6562725" cy="4741332"/>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E2237D7D-CC1F-B59B-5981-E44F3FE7D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8812" y="1676400"/>
            <a:ext cx="4419600" cy="2987614"/>
          </a:xfrm>
          <a:prstGeom prst="rect">
            <a:avLst/>
          </a:prstGeom>
        </p:spPr>
      </p:pic>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150D-C5B5-9351-44CA-918FACB1D53C}"/>
              </a:ext>
            </a:extLst>
          </p:cNvPr>
          <p:cNvSpPr>
            <a:spLocks noGrp="1"/>
          </p:cNvSpPr>
          <p:nvPr>
            <p:ph type="title"/>
          </p:nvPr>
        </p:nvSpPr>
        <p:spPr/>
        <p:txBody>
          <a:bodyPr anchor="ctr"/>
          <a:lstStyle/>
          <a:p>
            <a:r>
              <a:rPr lang="en-US" dirty="0">
                <a:latin typeface="Arial" panose="020B0604020202020204" pitchFamily="34" charset="0"/>
                <a:cs typeface="Arial" panose="020B0604020202020204" pitchFamily="34" charset="0"/>
              </a:rPr>
              <a:t>Interpreting Coefficients Plot</a:t>
            </a:r>
          </a:p>
        </p:txBody>
      </p:sp>
      <p:pic>
        <p:nvPicPr>
          <p:cNvPr id="6" name="Picture 5">
            <a:extLst>
              <a:ext uri="{FF2B5EF4-FFF2-40B4-BE49-F238E27FC236}">
                <a16:creationId xmlns:a16="http://schemas.microsoft.com/office/drawing/2014/main" id="{1CD366C0-4642-A90A-1892-2EEB3FE304A4}"/>
              </a:ext>
            </a:extLst>
          </p:cNvPr>
          <p:cNvPicPr>
            <a:picLocks noChangeAspect="1"/>
          </p:cNvPicPr>
          <p:nvPr/>
        </p:nvPicPr>
        <p:blipFill>
          <a:blip r:embed="rId2"/>
          <a:stretch>
            <a:fillRect/>
          </a:stretch>
        </p:blipFill>
        <p:spPr>
          <a:xfrm>
            <a:off x="617537" y="1447800"/>
            <a:ext cx="10953750" cy="4419601"/>
          </a:xfrm>
          <a:prstGeom prst="rect">
            <a:avLst/>
          </a:prstGeom>
        </p:spPr>
      </p:pic>
      <p:sp>
        <p:nvSpPr>
          <p:cNvPr id="7" name="TextBox 6">
            <a:extLst>
              <a:ext uri="{FF2B5EF4-FFF2-40B4-BE49-F238E27FC236}">
                <a16:creationId xmlns:a16="http://schemas.microsoft.com/office/drawing/2014/main" id="{CE99BE36-AE2B-0471-1729-8DE8F87A5898}"/>
              </a:ext>
            </a:extLst>
          </p:cNvPr>
          <p:cNvSpPr txBox="1"/>
          <p:nvPr/>
        </p:nvSpPr>
        <p:spPr>
          <a:xfrm>
            <a:off x="2436812" y="3523335"/>
            <a:ext cx="317716" cy="461665"/>
          </a:xfrm>
          <a:prstGeom prst="rect">
            <a:avLst/>
          </a:prstGeom>
          <a:noFill/>
        </p:spPr>
        <p:txBody>
          <a:bodyPr wrap="none" rtlCol="0">
            <a:spAutoFit/>
          </a:bodyPr>
          <a:lstStyle/>
          <a:p>
            <a:r>
              <a:rPr lang="en-US" dirty="0">
                <a:solidFill>
                  <a:schemeClr val="accent4"/>
                </a:solidFill>
              </a:rPr>
              <a:t>*</a:t>
            </a:r>
          </a:p>
        </p:txBody>
      </p:sp>
      <p:sp>
        <p:nvSpPr>
          <p:cNvPr id="8" name="TextBox 7">
            <a:extLst>
              <a:ext uri="{FF2B5EF4-FFF2-40B4-BE49-F238E27FC236}">
                <a16:creationId xmlns:a16="http://schemas.microsoft.com/office/drawing/2014/main" id="{305B9055-ED77-11C6-C198-A8687647FCAF}"/>
              </a:ext>
            </a:extLst>
          </p:cNvPr>
          <p:cNvSpPr txBox="1"/>
          <p:nvPr/>
        </p:nvSpPr>
        <p:spPr>
          <a:xfrm>
            <a:off x="2595670" y="5298784"/>
            <a:ext cx="317716" cy="558615"/>
          </a:xfrm>
          <a:prstGeom prst="rect">
            <a:avLst/>
          </a:prstGeom>
          <a:noFill/>
        </p:spPr>
        <p:txBody>
          <a:bodyPr wrap="none" rtlCol="0">
            <a:spAutoFit/>
          </a:bodyPr>
          <a:lstStyle/>
          <a:p>
            <a:r>
              <a:rPr lang="en-US" dirty="0">
                <a:solidFill>
                  <a:schemeClr val="accent4"/>
                </a:solidFill>
              </a:rPr>
              <a:t>*</a:t>
            </a:r>
          </a:p>
        </p:txBody>
      </p:sp>
      <p:sp>
        <p:nvSpPr>
          <p:cNvPr id="9" name="TextBox 8">
            <a:extLst>
              <a:ext uri="{FF2B5EF4-FFF2-40B4-BE49-F238E27FC236}">
                <a16:creationId xmlns:a16="http://schemas.microsoft.com/office/drawing/2014/main" id="{72A08801-D8E4-AF54-E191-19E5AF810516}"/>
              </a:ext>
            </a:extLst>
          </p:cNvPr>
          <p:cNvSpPr txBox="1"/>
          <p:nvPr/>
        </p:nvSpPr>
        <p:spPr>
          <a:xfrm>
            <a:off x="2132012" y="4825125"/>
            <a:ext cx="317716" cy="743518"/>
          </a:xfrm>
          <a:prstGeom prst="rect">
            <a:avLst/>
          </a:prstGeom>
          <a:noFill/>
        </p:spPr>
        <p:txBody>
          <a:bodyPr wrap="none" rtlCol="0">
            <a:spAutoFit/>
          </a:bodyPr>
          <a:lstStyle/>
          <a:p>
            <a:r>
              <a:rPr lang="en-US" dirty="0">
                <a:solidFill>
                  <a:schemeClr val="accent4"/>
                </a:solidFill>
              </a:rPr>
              <a:t>*</a:t>
            </a:r>
          </a:p>
        </p:txBody>
      </p:sp>
      <p:sp>
        <p:nvSpPr>
          <p:cNvPr id="10" name="TextBox 9">
            <a:extLst>
              <a:ext uri="{FF2B5EF4-FFF2-40B4-BE49-F238E27FC236}">
                <a16:creationId xmlns:a16="http://schemas.microsoft.com/office/drawing/2014/main" id="{417A2D69-BA4B-F721-9653-0EDC880D119D}"/>
              </a:ext>
            </a:extLst>
          </p:cNvPr>
          <p:cNvSpPr txBox="1"/>
          <p:nvPr/>
        </p:nvSpPr>
        <p:spPr>
          <a:xfrm>
            <a:off x="1792272" y="4236476"/>
            <a:ext cx="317716" cy="675925"/>
          </a:xfrm>
          <a:prstGeom prst="rect">
            <a:avLst/>
          </a:prstGeom>
          <a:noFill/>
        </p:spPr>
        <p:txBody>
          <a:bodyPr wrap="none" rtlCol="0">
            <a:spAutoFit/>
          </a:bodyPr>
          <a:lstStyle/>
          <a:p>
            <a:r>
              <a:rPr lang="en-US" dirty="0">
                <a:solidFill>
                  <a:schemeClr val="accent4"/>
                </a:solidFill>
              </a:rPr>
              <a:t>*</a:t>
            </a:r>
          </a:p>
        </p:txBody>
      </p:sp>
    </p:spTree>
    <p:extLst>
      <p:ext uri="{BB962C8B-B14F-4D97-AF65-F5344CB8AC3E}">
        <p14:creationId xmlns:p14="http://schemas.microsoft.com/office/powerpoint/2010/main" val="2499861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2F93-85B8-37C4-AC97-7D29784DE0FE}"/>
              </a:ext>
            </a:extLst>
          </p:cNvPr>
          <p:cNvSpPr>
            <a:spLocks noGrp="1"/>
          </p:cNvSpPr>
          <p:nvPr>
            <p:ph type="title"/>
          </p:nvPr>
        </p:nvSpPr>
        <p:spPr/>
        <p:txBody>
          <a:bodyPr anchor="ctr"/>
          <a:lstStyle/>
          <a:p>
            <a:r>
              <a:rPr lang="en-US" dirty="0">
                <a:latin typeface="Arial" panose="020B0604020202020204" pitchFamily="34" charset="0"/>
                <a:cs typeface="Arial" panose="020B0604020202020204" pitchFamily="34" charset="0"/>
              </a:rPr>
              <a:t>Histogram of Considered Features</a:t>
            </a:r>
          </a:p>
        </p:txBody>
      </p:sp>
      <p:sp>
        <p:nvSpPr>
          <p:cNvPr id="3" name="Content Placeholder 2">
            <a:extLst>
              <a:ext uri="{FF2B5EF4-FFF2-40B4-BE49-F238E27FC236}">
                <a16:creationId xmlns:a16="http://schemas.microsoft.com/office/drawing/2014/main" id="{95191B17-ABE3-4815-5500-672FBE216D4E}"/>
              </a:ext>
            </a:extLst>
          </p:cNvPr>
          <p:cNvSpPr>
            <a:spLocks noGrp="1"/>
          </p:cNvSpPr>
          <p:nvPr>
            <p:ph idx="1"/>
          </p:nvPr>
        </p:nvSpPr>
        <p:spPr>
          <a:xfrm>
            <a:off x="1218882" y="1385887"/>
            <a:ext cx="9751060" cy="4572000"/>
          </a:xfrm>
        </p:spPr>
        <p:txBody>
          <a:bodyPr/>
          <a:lstStyle/>
          <a:p>
            <a:endParaRPr lang="en-US" sz="20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57A0D93-B078-BAC4-876E-0C1CE5154C3A}"/>
              </a:ext>
            </a:extLst>
          </p:cNvPr>
          <p:cNvPicPr>
            <a:picLocks noChangeAspect="1"/>
          </p:cNvPicPr>
          <p:nvPr/>
        </p:nvPicPr>
        <p:blipFill>
          <a:blip r:embed="rId3"/>
          <a:stretch>
            <a:fillRect/>
          </a:stretch>
        </p:blipFill>
        <p:spPr>
          <a:xfrm>
            <a:off x="455612" y="1385887"/>
            <a:ext cx="11277600" cy="4819650"/>
          </a:xfrm>
          <a:prstGeom prst="rect">
            <a:avLst/>
          </a:prstGeom>
        </p:spPr>
      </p:pic>
    </p:spTree>
    <p:extLst>
      <p:ext uri="{BB962C8B-B14F-4D97-AF65-F5344CB8AC3E}">
        <p14:creationId xmlns:p14="http://schemas.microsoft.com/office/powerpoint/2010/main" val="312053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CD98-2711-9AEB-29FF-A122933814A1}"/>
              </a:ext>
            </a:extLst>
          </p:cNvPr>
          <p:cNvSpPr>
            <a:spLocks noGrp="1"/>
          </p:cNvSpPr>
          <p:nvPr>
            <p:ph type="title"/>
          </p:nvPr>
        </p:nvSpPr>
        <p:spPr/>
        <p:txBody>
          <a:bodyPr anchor="ctr"/>
          <a:lstStyle/>
          <a:p>
            <a:r>
              <a:rPr lang="en-US" dirty="0">
                <a:latin typeface="Arial" panose="020B0604020202020204" pitchFamily="34" charset="0"/>
                <a:cs typeface="Arial" panose="020B0604020202020204" pitchFamily="34" charset="0"/>
              </a:rPr>
              <a:t>Four Categories and Heart Disease</a:t>
            </a:r>
          </a:p>
        </p:txBody>
      </p:sp>
      <p:sp>
        <p:nvSpPr>
          <p:cNvPr id="4" name="Text Placeholder 3">
            <a:extLst>
              <a:ext uri="{FF2B5EF4-FFF2-40B4-BE49-F238E27FC236}">
                <a16:creationId xmlns:a16="http://schemas.microsoft.com/office/drawing/2014/main" id="{0046DD25-6ABF-FDE5-805D-7F02B911148F}"/>
              </a:ext>
            </a:extLst>
          </p:cNvPr>
          <p:cNvSpPr>
            <a:spLocks noGrp="1"/>
          </p:cNvSpPr>
          <p:nvPr>
            <p:ph type="body" sz="half" idx="2"/>
          </p:nvPr>
        </p:nvSpPr>
        <p:spPr>
          <a:xfrm>
            <a:off x="1218882" y="1600202"/>
            <a:ext cx="5341462" cy="4571999"/>
          </a:xfrm>
        </p:spPr>
        <p:txBody>
          <a:bodyPr/>
          <a:lstStyle/>
          <a:p>
            <a:pPr marL="457200" indent="-457200">
              <a:buFont typeface="Arial" panose="020B0604020202020204" pitchFamily="34" charset="0"/>
              <a:buChar char="•"/>
            </a:pPr>
            <a:r>
              <a:rPr lang="en-US" dirty="0">
                <a:solidFill>
                  <a:schemeClr val="tx1"/>
                </a:solidFill>
              </a:rPr>
              <a:t>Alcohol Consumption</a:t>
            </a:r>
          </a:p>
          <a:p>
            <a:pPr marL="457200" indent="-457200">
              <a:buFont typeface="Arial" panose="020B0604020202020204" pitchFamily="34" charset="0"/>
              <a:buChar char="•"/>
            </a:pPr>
            <a:r>
              <a:rPr lang="en-US" dirty="0">
                <a:solidFill>
                  <a:schemeClr val="tx1"/>
                </a:solidFill>
              </a:rPr>
              <a:t>Fruit Consumption</a:t>
            </a:r>
          </a:p>
          <a:p>
            <a:pPr marL="457200" indent="-457200">
              <a:buFont typeface="Arial" panose="020B0604020202020204" pitchFamily="34" charset="0"/>
              <a:buChar char="•"/>
            </a:pPr>
            <a:r>
              <a:rPr lang="en-US" dirty="0">
                <a:solidFill>
                  <a:schemeClr val="tx1"/>
                </a:solidFill>
              </a:rPr>
              <a:t>Green Vegetable Consumption</a:t>
            </a:r>
          </a:p>
          <a:p>
            <a:pPr marL="457200" indent="-457200">
              <a:buFont typeface="Arial" panose="020B0604020202020204" pitchFamily="34" charset="0"/>
              <a:buChar char="•"/>
            </a:pPr>
            <a:r>
              <a:rPr lang="en-US" dirty="0">
                <a:solidFill>
                  <a:schemeClr val="tx1"/>
                </a:solidFill>
              </a:rPr>
              <a:t>Fried Potato Consumption</a:t>
            </a:r>
          </a:p>
        </p:txBody>
      </p:sp>
      <p:pic>
        <p:nvPicPr>
          <p:cNvPr id="5" name="Content Placeholder 4">
            <a:extLst>
              <a:ext uri="{FF2B5EF4-FFF2-40B4-BE49-F238E27FC236}">
                <a16:creationId xmlns:a16="http://schemas.microsoft.com/office/drawing/2014/main" id="{9E897EFA-D9C4-78E9-C0AA-02527C1E771A}"/>
              </a:ext>
            </a:extLst>
          </p:cNvPr>
          <p:cNvPicPr>
            <a:picLocks noGrp="1" noChangeAspect="1"/>
          </p:cNvPicPr>
          <p:nvPr>
            <p:ph idx="1"/>
          </p:nvPr>
        </p:nvPicPr>
        <p:blipFill>
          <a:blip r:embed="rId2"/>
          <a:stretch>
            <a:fillRect/>
          </a:stretch>
        </p:blipFill>
        <p:spPr>
          <a:xfrm>
            <a:off x="8245793" y="1600200"/>
            <a:ext cx="2724150" cy="3657600"/>
          </a:xfrm>
          <a:prstGeom prst="rect">
            <a:avLst/>
          </a:prstGeom>
          <a:noFill/>
        </p:spPr>
      </p:pic>
      <p:sp>
        <p:nvSpPr>
          <p:cNvPr id="6" name="TextBox 5">
            <a:extLst>
              <a:ext uri="{FF2B5EF4-FFF2-40B4-BE49-F238E27FC236}">
                <a16:creationId xmlns:a16="http://schemas.microsoft.com/office/drawing/2014/main" id="{C010835F-3010-4716-0B64-BA2CDFF005CF}"/>
              </a:ext>
            </a:extLst>
          </p:cNvPr>
          <p:cNvSpPr txBox="1"/>
          <p:nvPr/>
        </p:nvSpPr>
        <p:spPr>
          <a:xfrm>
            <a:off x="8761412" y="5257800"/>
            <a:ext cx="99060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283,883</a:t>
            </a:r>
          </a:p>
        </p:txBody>
      </p:sp>
      <p:sp>
        <p:nvSpPr>
          <p:cNvPr id="7" name="TextBox 6">
            <a:extLst>
              <a:ext uri="{FF2B5EF4-FFF2-40B4-BE49-F238E27FC236}">
                <a16:creationId xmlns:a16="http://schemas.microsoft.com/office/drawing/2014/main" id="{9C9C97E3-2767-6644-CAD1-69C8732ED359}"/>
              </a:ext>
            </a:extLst>
          </p:cNvPr>
          <p:cNvSpPr txBox="1"/>
          <p:nvPr/>
        </p:nvSpPr>
        <p:spPr>
          <a:xfrm>
            <a:off x="10323512" y="5240923"/>
            <a:ext cx="83693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24,971</a:t>
            </a:r>
          </a:p>
        </p:txBody>
      </p:sp>
    </p:spTree>
    <p:extLst>
      <p:ext uri="{BB962C8B-B14F-4D97-AF65-F5344CB8AC3E}">
        <p14:creationId xmlns:p14="http://schemas.microsoft.com/office/powerpoint/2010/main" val="140156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2F93-85B8-37C4-AC97-7D29784DE0FE}"/>
              </a:ext>
            </a:extLst>
          </p:cNvPr>
          <p:cNvSpPr>
            <a:spLocks noGrp="1"/>
          </p:cNvSpPr>
          <p:nvPr>
            <p:ph type="title"/>
          </p:nvPr>
        </p:nvSpPr>
        <p:spPr/>
        <p:txBody>
          <a:bodyPr anchor="ctr"/>
          <a:lstStyle/>
          <a:p>
            <a:r>
              <a:rPr lang="en-US"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95191B17-ABE3-4815-5500-672FBE216D4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The Data Used</a:t>
            </a:r>
          </a:p>
          <a:p>
            <a:r>
              <a:rPr lang="en-US" dirty="0">
                <a:latin typeface="Arial" panose="020B0604020202020204" pitchFamily="34" charset="0"/>
                <a:cs typeface="Arial" panose="020B0604020202020204" pitchFamily="34" charset="0"/>
              </a:rPr>
              <a:t>Hypothesis Test </a:t>
            </a:r>
          </a:p>
          <a:p>
            <a:r>
              <a:rPr lang="en-US" dirty="0">
                <a:latin typeface="Arial" panose="020B0604020202020204" pitchFamily="34" charset="0"/>
                <a:cs typeface="Arial" panose="020B0604020202020204" pitchFamily="34" charset="0"/>
              </a:rPr>
              <a:t>Findings</a:t>
            </a:r>
          </a:p>
          <a:p>
            <a:r>
              <a:rPr lang="en-US" dirty="0">
                <a:latin typeface="Arial" panose="020B0604020202020204" pitchFamily="34" charset="0"/>
                <a:cs typeface="Arial" panose="020B0604020202020204" pitchFamily="34" charset="0"/>
              </a:rPr>
              <a:t>Conclusions</a:t>
            </a:r>
          </a:p>
          <a:p>
            <a:r>
              <a:rPr lang="en-US" dirty="0">
                <a:latin typeface="Arial" panose="020B0604020202020204" pitchFamily="34" charset="0"/>
                <a:cs typeface="Arial" panose="020B0604020202020204" pitchFamily="34" charset="0"/>
              </a:rPr>
              <a:t>Contact Information and Questions</a:t>
            </a:r>
          </a:p>
        </p:txBody>
      </p:sp>
    </p:spTree>
    <p:extLst>
      <p:ext uri="{BB962C8B-B14F-4D97-AF65-F5344CB8AC3E}">
        <p14:creationId xmlns:p14="http://schemas.microsoft.com/office/powerpoint/2010/main" val="57065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152400"/>
            <a:ext cx="9751060" cy="1295400"/>
          </a:xfrm>
        </p:spPr>
        <p:txBody>
          <a:bodyPr anchor="b">
            <a:normAutofit/>
          </a:bodyPr>
          <a:lstStyle/>
          <a:p>
            <a:r>
              <a:rPr lang="en-US" dirty="0"/>
              <a:t>The Data Used</a:t>
            </a:r>
          </a:p>
        </p:txBody>
      </p:sp>
      <p:sp>
        <p:nvSpPr>
          <p:cNvPr id="11" name="Text Placeholder 2">
            <a:extLst>
              <a:ext uri="{FF2B5EF4-FFF2-40B4-BE49-F238E27FC236}">
                <a16:creationId xmlns:a16="http://schemas.microsoft.com/office/drawing/2014/main" id="{BC2254F0-543A-D48C-2B41-DD4F726734FD}"/>
              </a:ext>
            </a:extLst>
          </p:cNvPr>
          <p:cNvSpPr>
            <a:spLocks noGrp="1"/>
          </p:cNvSpPr>
          <p:nvPr>
            <p:ph type="body" idx="1"/>
          </p:nvPr>
        </p:nvSpPr>
        <p:spPr>
          <a:xfrm>
            <a:off x="1141412" y="1524000"/>
            <a:ext cx="4875530" cy="816429"/>
          </a:xfrm>
        </p:spPr>
        <p:txBody>
          <a:bodyPr>
            <a:normAutofit/>
          </a:bodyPr>
          <a:lstStyle/>
          <a:p>
            <a:r>
              <a:rPr lang="en-US" sz="2400" dirty="0">
                <a:latin typeface="Arial" panose="020B0604020202020204" pitchFamily="34" charset="0"/>
                <a:cs typeface="Arial" panose="020B0604020202020204" pitchFamily="34" charset="0"/>
              </a:rPr>
              <a:t>308854 Rows, 19 Columns</a:t>
            </a:r>
          </a:p>
        </p:txBody>
      </p:sp>
      <p:sp>
        <p:nvSpPr>
          <p:cNvPr id="6" name="Content Placeholder 5"/>
          <p:cNvSpPr>
            <a:spLocks noGrp="1"/>
          </p:cNvSpPr>
          <p:nvPr>
            <p:ph sz="half" idx="2"/>
          </p:nvPr>
        </p:nvSpPr>
        <p:spPr>
          <a:xfrm>
            <a:off x="1141412" y="2413000"/>
            <a:ext cx="4953000" cy="3759199"/>
          </a:xfrm>
        </p:spPr>
        <p:txBody>
          <a:bodyPr>
            <a:normAutofit fontScale="85000" lnSpcReduction="20000"/>
          </a:bodyPr>
          <a:lstStyle/>
          <a:p>
            <a:r>
              <a:rPr lang="en-US" sz="1700" dirty="0">
                <a:latin typeface="Arial" panose="020B0604020202020204" pitchFamily="34" charset="0"/>
                <a:cs typeface="Arial" panose="020B0604020202020204" pitchFamily="34" charset="0"/>
              </a:rPr>
              <a:t>Heart Disease </a:t>
            </a:r>
            <a:r>
              <a:rPr lang="en-US" sz="2100" dirty="0">
                <a:solidFill>
                  <a:srgbClr val="FF0000"/>
                </a:solidFill>
                <a:latin typeface="Arial" panose="020B0604020202020204" pitchFamily="34" charset="0"/>
                <a:cs typeface="Arial" panose="020B0604020202020204" pitchFamily="34" charset="0"/>
              </a:rPr>
              <a:t>*</a:t>
            </a:r>
            <a:endParaRPr lang="en-US" sz="2100" dirty="0">
              <a:solidFill>
                <a:schemeClr val="accent4"/>
              </a:solidFill>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Alcohol Consumption</a:t>
            </a:r>
            <a:r>
              <a:rPr lang="en-US" sz="1700" dirty="0">
                <a:solidFill>
                  <a:schemeClr val="accent4"/>
                </a:solidFill>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a:t>
            </a:r>
            <a:endParaRPr lang="en-US" sz="1800" dirty="0">
              <a:solidFill>
                <a:schemeClr val="accent4"/>
              </a:solidFill>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Fruit Consumption</a:t>
            </a:r>
            <a:r>
              <a:rPr lang="en-US" sz="1700" dirty="0">
                <a:solidFill>
                  <a:schemeClr val="accent4"/>
                </a:solidFill>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a:t>
            </a:r>
            <a:endParaRPr lang="en-US" sz="1800" dirty="0">
              <a:solidFill>
                <a:schemeClr val="accent4"/>
              </a:solidFill>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Green Vegetables Consumption</a:t>
            </a:r>
            <a:r>
              <a:rPr lang="en-US" sz="1700" dirty="0">
                <a:solidFill>
                  <a:schemeClr val="accent4"/>
                </a:solidFill>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a:t>
            </a:r>
            <a:endParaRPr lang="en-US" sz="38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Fried Potato Consumption</a:t>
            </a:r>
            <a:r>
              <a:rPr lang="en-US" sz="1700" dirty="0">
                <a:solidFill>
                  <a:schemeClr val="accent4"/>
                </a:solidFill>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a:t>
            </a:r>
            <a:endParaRPr lang="en-US" sz="1800" dirty="0">
              <a:solidFill>
                <a:schemeClr val="accent4"/>
              </a:solidFill>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Depression</a:t>
            </a:r>
          </a:p>
          <a:p>
            <a:r>
              <a:rPr lang="en-US" sz="1700" dirty="0">
                <a:latin typeface="Arial" panose="020B0604020202020204" pitchFamily="34" charset="0"/>
                <a:cs typeface="Arial" panose="020B0604020202020204" pitchFamily="34" charset="0"/>
              </a:rPr>
              <a:t>Diabetes</a:t>
            </a:r>
          </a:p>
          <a:p>
            <a:r>
              <a:rPr lang="en-US" sz="1700" dirty="0">
                <a:latin typeface="Arial" panose="020B0604020202020204" pitchFamily="34" charset="0"/>
                <a:cs typeface="Arial" panose="020B0604020202020204" pitchFamily="34" charset="0"/>
              </a:rPr>
              <a:t>Arthritis</a:t>
            </a:r>
          </a:p>
          <a:p>
            <a:r>
              <a:rPr lang="en-US" sz="1700" dirty="0">
                <a:latin typeface="Arial" panose="020B0604020202020204" pitchFamily="34" charset="0"/>
                <a:cs typeface="Arial" panose="020B0604020202020204" pitchFamily="34" charset="0"/>
              </a:rPr>
              <a:t>Sex</a:t>
            </a:r>
          </a:p>
          <a:p>
            <a:endParaRPr lang="en-US" dirty="0"/>
          </a:p>
        </p:txBody>
      </p:sp>
      <p:sp>
        <p:nvSpPr>
          <p:cNvPr id="13" name="Text Placeholder 4">
            <a:extLst>
              <a:ext uri="{FF2B5EF4-FFF2-40B4-BE49-F238E27FC236}">
                <a16:creationId xmlns:a16="http://schemas.microsoft.com/office/drawing/2014/main" id="{E8AFF3C7-E5E0-9B18-92D7-27DBB1B69810}"/>
              </a:ext>
            </a:extLst>
          </p:cNvPr>
          <p:cNvSpPr>
            <a:spLocks noGrp="1"/>
          </p:cNvSpPr>
          <p:nvPr>
            <p:ph type="body" sz="quarter" idx="3"/>
          </p:nvPr>
        </p:nvSpPr>
        <p:spPr>
          <a:xfrm>
            <a:off x="3656647" y="6189518"/>
            <a:ext cx="4875530" cy="533400"/>
          </a:xfrm>
        </p:spPr>
        <p:txBody>
          <a:bodyPr>
            <a:normAutofit/>
          </a:bodyPr>
          <a:lstStyle/>
          <a:p>
            <a:r>
              <a:rPr lang="en-US"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sz="1400" dirty="0">
                <a:solidFill>
                  <a:schemeClr val="tx1"/>
                </a:solidFill>
                <a:latin typeface="Arial" panose="020B0604020202020204" pitchFamily="34" charset="0"/>
                <a:cs typeface="Arial" panose="020B0604020202020204" pitchFamily="34" charset="0"/>
              </a:rPr>
              <a:t>Indicates columns used in Hypothesis Test</a:t>
            </a:r>
          </a:p>
        </p:txBody>
      </p:sp>
      <p:sp>
        <p:nvSpPr>
          <p:cNvPr id="15" name="Content Placeholder 5">
            <a:extLst>
              <a:ext uri="{FF2B5EF4-FFF2-40B4-BE49-F238E27FC236}">
                <a16:creationId xmlns:a16="http://schemas.microsoft.com/office/drawing/2014/main" id="{A2B9F1FA-FBFE-AAA8-5AB8-98CE21299B4C}"/>
              </a:ext>
            </a:extLst>
          </p:cNvPr>
          <p:cNvSpPr>
            <a:spLocks noGrp="1"/>
          </p:cNvSpPr>
          <p:nvPr>
            <p:ph sz="quarter" idx="4"/>
          </p:nvPr>
        </p:nvSpPr>
        <p:spPr>
          <a:xfrm>
            <a:off x="6094412" y="2413000"/>
            <a:ext cx="4875530" cy="3759199"/>
          </a:xfrm>
        </p:spPr>
        <p:txBody>
          <a:bodyPr>
            <a:normAutofit fontScale="85000" lnSpcReduction="20000"/>
          </a:bodyPr>
          <a:lstStyle/>
          <a:p>
            <a:r>
              <a:rPr lang="en-US" sz="1700" dirty="0">
                <a:latin typeface="Arial" panose="020B0604020202020204" pitchFamily="34" charset="0"/>
                <a:cs typeface="Arial" panose="020B0604020202020204" pitchFamily="34" charset="0"/>
              </a:rPr>
              <a:t>Age Category</a:t>
            </a:r>
          </a:p>
          <a:p>
            <a:r>
              <a:rPr lang="en-US" sz="1700" dirty="0">
                <a:latin typeface="Arial" panose="020B0604020202020204" pitchFamily="34" charset="0"/>
                <a:cs typeface="Arial" panose="020B0604020202020204" pitchFamily="34" charset="0"/>
              </a:rPr>
              <a:t>Height(cm)</a:t>
            </a:r>
          </a:p>
          <a:p>
            <a:r>
              <a:rPr lang="en-US" sz="1700" dirty="0">
                <a:latin typeface="Arial" panose="020B0604020202020204" pitchFamily="34" charset="0"/>
                <a:cs typeface="Arial" panose="020B0604020202020204" pitchFamily="34" charset="0"/>
              </a:rPr>
              <a:t>Weight(kg)</a:t>
            </a:r>
          </a:p>
          <a:p>
            <a:r>
              <a:rPr lang="en-US" sz="1700" dirty="0">
                <a:latin typeface="Arial" panose="020B0604020202020204" pitchFamily="34" charset="0"/>
                <a:cs typeface="Arial" panose="020B0604020202020204" pitchFamily="34" charset="0"/>
              </a:rPr>
              <a:t>BMI</a:t>
            </a:r>
          </a:p>
          <a:p>
            <a:r>
              <a:rPr lang="en-US" sz="1700" dirty="0">
                <a:latin typeface="Arial" panose="020B0604020202020204" pitchFamily="34" charset="0"/>
                <a:cs typeface="Arial" panose="020B0604020202020204" pitchFamily="34" charset="0"/>
              </a:rPr>
              <a:t>Smoking History</a:t>
            </a:r>
          </a:p>
          <a:p>
            <a:r>
              <a:rPr lang="en-US" sz="1700" dirty="0">
                <a:latin typeface="Arial" panose="020B0604020202020204" pitchFamily="34" charset="0"/>
                <a:cs typeface="Arial" panose="020B0604020202020204" pitchFamily="34" charset="0"/>
              </a:rPr>
              <a:t>Exercise</a:t>
            </a:r>
          </a:p>
          <a:p>
            <a:r>
              <a:rPr lang="en-US" sz="1700" dirty="0">
                <a:latin typeface="Arial" panose="020B0604020202020204" pitchFamily="34" charset="0"/>
                <a:cs typeface="Arial" panose="020B0604020202020204" pitchFamily="34" charset="0"/>
              </a:rPr>
              <a:t>General Health</a:t>
            </a:r>
          </a:p>
          <a:p>
            <a:r>
              <a:rPr lang="en-US" sz="1700" dirty="0">
                <a:latin typeface="Arial" panose="020B0604020202020204" pitchFamily="34" charset="0"/>
                <a:cs typeface="Arial" panose="020B0604020202020204" pitchFamily="34" charset="0"/>
              </a:rPr>
              <a:t>Checkup</a:t>
            </a:r>
          </a:p>
          <a:p>
            <a:r>
              <a:rPr lang="en-US" sz="1700" dirty="0">
                <a:latin typeface="Arial" panose="020B0604020202020204" pitchFamily="34" charset="0"/>
                <a:cs typeface="Arial" panose="020B0604020202020204" pitchFamily="34" charset="0"/>
              </a:rPr>
              <a:t>Skin Cancer</a:t>
            </a:r>
          </a:p>
          <a:p>
            <a:r>
              <a:rPr lang="en-US" sz="1700" dirty="0">
                <a:latin typeface="Arial" panose="020B0604020202020204" pitchFamily="34" charset="0"/>
                <a:cs typeface="Arial" panose="020B0604020202020204" pitchFamily="34" charset="0"/>
              </a:rPr>
              <a:t>Other Cancer</a:t>
            </a:r>
          </a:p>
          <a:p>
            <a:endParaRPr lang="en-US" sz="2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2F93-85B8-37C4-AC97-7D29784DE0FE}"/>
              </a:ext>
            </a:extLst>
          </p:cNvPr>
          <p:cNvSpPr>
            <a:spLocks noGrp="1"/>
          </p:cNvSpPr>
          <p:nvPr>
            <p:ph type="title"/>
          </p:nvPr>
        </p:nvSpPr>
        <p:spPr/>
        <p:txBody>
          <a:bodyPr anchor="ctr"/>
          <a:lstStyle/>
          <a:p>
            <a:r>
              <a:rPr lang="en-US" dirty="0">
                <a:latin typeface="Arial" panose="020B0604020202020204" pitchFamily="34" charset="0"/>
                <a:cs typeface="Arial" panose="020B0604020202020204" pitchFamily="34" charset="0"/>
              </a:rPr>
              <a:t>Histogram of Considered Features</a:t>
            </a:r>
          </a:p>
        </p:txBody>
      </p:sp>
      <p:sp>
        <p:nvSpPr>
          <p:cNvPr id="3" name="Content Placeholder 2">
            <a:extLst>
              <a:ext uri="{FF2B5EF4-FFF2-40B4-BE49-F238E27FC236}">
                <a16:creationId xmlns:a16="http://schemas.microsoft.com/office/drawing/2014/main" id="{95191B17-ABE3-4815-5500-672FBE216D4E}"/>
              </a:ext>
            </a:extLst>
          </p:cNvPr>
          <p:cNvSpPr>
            <a:spLocks noGrp="1"/>
          </p:cNvSpPr>
          <p:nvPr>
            <p:ph idx="1"/>
          </p:nvPr>
        </p:nvSpPr>
        <p:spPr>
          <a:xfrm>
            <a:off x="1218882" y="1385887"/>
            <a:ext cx="9751060" cy="4572000"/>
          </a:xfrm>
        </p:spPr>
        <p:txBody>
          <a:bodyPr/>
          <a:lstStyle/>
          <a:p>
            <a:endParaRPr lang="en-US" sz="20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3D711D2-0F8F-EA28-B7B0-66D22FB5357A}"/>
              </a:ext>
            </a:extLst>
          </p:cNvPr>
          <p:cNvSpPr txBox="1"/>
          <p:nvPr/>
        </p:nvSpPr>
        <p:spPr>
          <a:xfrm>
            <a:off x="9904412" y="6202948"/>
            <a:ext cx="99060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283,883</a:t>
            </a:r>
          </a:p>
        </p:txBody>
      </p:sp>
      <p:sp>
        <p:nvSpPr>
          <p:cNvPr id="8" name="TextBox 7">
            <a:extLst>
              <a:ext uri="{FF2B5EF4-FFF2-40B4-BE49-F238E27FC236}">
                <a16:creationId xmlns:a16="http://schemas.microsoft.com/office/drawing/2014/main" id="{B43224D3-405C-2636-6531-EE3A86F9A6AA}"/>
              </a:ext>
            </a:extLst>
          </p:cNvPr>
          <p:cNvSpPr txBox="1"/>
          <p:nvPr/>
        </p:nvSpPr>
        <p:spPr>
          <a:xfrm>
            <a:off x="11199812" y="6205830"/>
            <a:ext cx="83693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24,971</a:t>
            </a:r>
          </a:p>
        </p:txBody>
      </p:sp>
      <p:pic>
        <p:nvPicPr>
          <p:cNvPr id="5" name="Picture 4">
            <a:extLst>
              <a:ext uri="{FF2B5EF4-FFF2-40B4-BE49-F238E27FC236}">
                <a16:creationId xmlns:a16="http://schemas.microsoft.com/office/drawing/2014/main" id="{B32B6C66-18EF-7DF6-5E44-91735F453BC3}"/>
              </a:ext>
            </a:extLst>
          </p:cNvPr>
          <p:cNvPicPr>
            <a:picLocks noChangeAspect="1"/>
          </p:cNvPicPr>
          <p:nvPr/>
        </p:nvPicPr>
        <p:blipFill>
          <a:blip r:embed="rId3"/>
          <a:stretch>
            <a:fillRect/>
          </a:stretch>
        </p:blipFill>
        <p:spPr>
          <a:xfrm>
            <a:off x="427037" y="1385887"/>
            <a:ext cx="11334750" cy="4817061"/>
          </a:xfrm>
          <a:prstGeom prst="rect">
            <a:avLst/>
          </a:prstGeom>
        </p:spPr>
      </p:pic>
    </p:spTree>
    <p:extLst>
      <p:ext uri="{BB962C8B-B14F-4D97-AF65-F5344CB8AC3E}">
        <p14:creationId xmlns:p14="http://schemas.microsoft.com/office/powerpoint/2010/main" val="137128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2F93-85B8-37C4-AC97-7D29784DE0FE}"/>
              </a:ext>
            </a:extLst>
          </p:cNvPr>
          <p:cNvSpPr>
            <a:spLocks noGrp="1"/>
          </p:cNvSpPr>
          <p:nvPr>
            <p:ph type="title"/>
          </p:nvPr>
        </p:nvSpPr>
        <p:spPr/>
        <p:txBody>
          <a:bodyPr anchor="ctr"/>
          <a:lstStyle/>
          <a:p>
            <a:r>
              <a:rPr lang="en-US" dirty="0">
                <a:latin typeface="Arial" panose="020B0604020202020204" pitchFamily="34" charset="0"/>
                <a:cs typeface="Arial" panose="020B0604020202020204" pitchFamily="34" charset="0"/>
              </a:rPr>
              <a:t>Hypothesis Question</a:t>
            </a:r>
          </a:p>
        </p:txBody>
      </p:sp>
      <p:sp>
        <p:nvSpPr>
          <p:cNvPr id="3" name="Content Placeholder 2">
            <a:extLst>
              <a:ext uri="{FF2B5EF4-FFF2-40B4-BE49-F238E27FC236}">
                <a16:creationId xmlns:a16="http://schemas.microsoft.com/office/drawing/2014/main" id="{95191B17-ABE3-4815-5500-672FBE216D4E}"/>
              </a:ext>
            </a:extLst>
          </p:cNvPr>
          <p:cNvSpPr>
            <a:spLocks noGrp="1"/>
          </p:cNvSpPr>
          <p:nvPr>
            <p:ph idx="1"/>
          </p:nvPr>
        </p:nvSpPr>
        <p:spPr>
          <a:xfrm>
            <a:off x="1218882" y="1385887"/>
            <a:ext cx="9751060" cy="4572000"/>
          </a:xfrm>
        </p:spPr>
        <p:txBody>
          <a:bodyPr/>
          <a:lstStyle/>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Is there a significant association between the categories Alcohol, Fruit, Green Vegetable, Fried Potato Consumption and the presence of Heart Disease or not?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623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2F93-85B8-37C4-AC97-7D29784DE0FE}"/>
              </a:ext>
            </a:extLst>
          </p:cNvPr>
          <p:cNvSpPr>
            <a:spLocks noGrp="1"/>
          </p:cNvSpPr>
          <p:nvPr>
            <p:ph type="title"/>
          </p:nvPr>
        </p:nvSpPr>
        <p:spPr/>
        <p:txBody>
          <a:bodyPr anchor="ctr"/>
          <a:lstStyle/>
          <a:p>
            <a:r>
              <a:rPr lang="en-US" dirty="0">
                <a:latin typeface="Arial" panose="020B0604020202020204" pitchFamily="34" charset="0"/>
                <a:cs typeface="Arial" panose="020B0604020202020204" pitchFamily="34" charset="0"/>
              </a:rPr>
              <a:t>Hypothesis Answer</a:t>
            </a:r>
          </a:p>
        </p:txBody>
      </p:sp>
      <p:sp>
        <p:nvSpPr>
          <p:cNvPr id="3" name="Content Placeholder 2">
            <a:extLst>
              <a:ext uri="{FF2B5EF4-FFF2-40B4-BE49-F238E27FC236}">
                <a16:creationId xmlns:a16="http://schemas.microsoft.com/office/drawing/2014/main" id="{95191B17-ABE3-4815-5500-672FBE216D4E}"/>
              </a:ext>
            </a:extLst>
          </p:cNvPr>
          <p:cNvSpPr>
            <a:spLocks noGrp="1"/>
          </p:cNvSpPr>
          <p:nvPr>
            <p:ph idx="1"/>
          </p:nvPr>
        </p:nvSpPr>
        <p:spPr>
          <a:xfrm>
            <a:off x="1218882" y="1385887"/>
            <a:ext cx="9751060" cy="4572000"/>
          </a:xfrm>
        </p:spPr>
        <p:txBody>
          <a:bodyPr/>
          <a:lstStyle/>
          <a:p>
            <a:pPr marL="0" indent="0">
              <a:buNone/>
            </a:pP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There IS a statistical significance with the categories Alcohol, Fruit, Green Vegetable, Fried Potato Consumption and the presence of Heart Disease.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Statistical significance does not necessarily mean important factor.</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103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8F9C1E6-75A0-05A9-ABAE-FC0171F1398D}"/>
              </a:ext>
            </a:extLst>
          </p:cNvPr>
          <p:cNvPicPr>
            <a:picLocks noChangeAspect="1"/>
          </p:cNvPicPr>
          <p:nvPr/>
        </p:nvPicPr>
        <p:blipFill>
          <a:blip r:embed="rId2"/>
          <a:stretch>
            <a:fillRect/>
          </a:stretch>
        </p:blipFill>
        <p:spPr>
          <a:xfrm>
            <a:off x="609283" y="1333770"/>
            <a:ext cx="8607490" cy="4990829"/>
          </a:xfrm>
          <a:prstGeom prst="rect">
            <a:avLst/>
          </a:prstGeom>
        </p:spPr>
      </p:pic>
      <p:sp>
        <p:nvSpPr>
          <p:cNvPr id="2" name="Title 1"/>
          <p:cNvSpPr>
            <a:spLocks noGrp="1"/>
          </p:cNvSpPr>
          <p:nvPr>
            <p:ph type="title"/>
          </p:nvPr>
        </p:nvSpPr>
        <p:spPr/>
        <p:txBody>
          <a:bodyPr anchor="ctr"/>
          <a:lstStyle/>
          <a:p>
            <a:r>
              <a:rPr lang="en-US" dirty="0">
                <a:latin typeface="Arial" panose="020B0604020202020204" pitchFamily="34" charset="0"/>
                <a:cs typeface="Arial" panose="020B0604020202020204" pitchFamily="34" charset="0"/>
              </a:rPr>
              <a:t>Feature Importance</a:t>
            </a:r>
          </a:p>
        </p:txBody>
      </p:sp>
      <p:sp>
        <p:nvSpPr>
          <p:cNvPr id="3" name="TextBox 2">
            <a:extLst>
              <a:ext uri="{FF2B5EF4-FFF2-40B4-BE49-F238E27FC236}">
                <a16:creationId xmlns:a16="http://schemas.microsoft.com/office/drawing/2014/main" id="{239C767C-FE86-6EF1-DA1B-ECDE6B6EE3E8}"/>
              </a:ext>
            </a:extLst>
          </p:cNvPr>
          <p:cNvSpPr txBox="1"/>
          <p:nvPr/>
        </p:nvSpPr>
        <p:spPr>
          <a:xfrm>
            <a:off x="9211501" y="1333770"/>
            <a:ext cx="2794855"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Feature Importance does NOT imply Causation.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It only shows how the feature’s value relates to the predicted outcome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Longer Bar: Stronger Predictor</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Shorter Bar: Weaker Predictor  </a:t>
            </a:r>
          </a:p>
        </p:txBody>
      </p:sp>
      <p:sp>
        <p:nvSpPr>
          <p:cNvPr id="8" name="TextBox 7">
            <a:extLst>
              <a:ext uri="{FF2B5EF4-FFF2-40B4-BE49-F238E27FC236}">
                <a16:creationId xmlns:a16="http://schemas.microsoft.com/office/drawing/2014/main" id="{29059EF6-2257-9A77-56B5-503996BDF579}"/>
              </a:ext>
            </a:extLst>
          </p:cNvPr>
          <p:cNvSpPr txBox="1"/>
          <p:nvPr/>
        </p:nvSpPr>
        <p:spPr>
          <a:xfrm>
            <a:off x="1679857" y="3489151"/>
            <a:ext cx="217005" cy="315323"/>
          </a:xfrm>
          <a:prstGeom prst="rect">
            <a:avLst/>
          </a:prstGeom>
          <a:noFill/>
        </p:spPr>
        <p:txBody>
          <a:bodyPr wrap="none" rtlCol="0">
            <a:spAutoFit/>
          </a:bodyPr>
          <a:lstStyle/>
          <a:p>
            <a:r>
              <a:rPr lang="en-US" dirty="0">
                <a:solidFill>
                  <a:schemeClr val="accent4"/>
                </a:solidFill>
              </a:rPr>
              <a:t>*</a:t>
            </a:r>
          </a:p>
        </p:txBody>
      </p:sp>
      <p:sp>
        <p:nvSpPr>
          <p:cNvPr id="9" name="TextBox 8">
            <a:extLst>
              <a:ext uri="{FF2B5EF4-FFF2-40B4-BE49-F238E27FC236}">
                <a16:creationId xmlns:a16="http://schemas.microsoft.com/office/drawing/2014/main" id="{1C99E1AA-CEFF-5E1C-D5B4-729D9758F341}"/>
              </a:ext>
            </a:extLst>
          </p:cNvPr>
          <p:cNvSpPr txBox="1"/>
          <p:nvPr/>
        </p:nvSpPr>
        <p:spPr>
          <a:xfrm>
            <a:off x="2055812" y="3339575"/>
            <a:ext cx="317716" cy="614477"/>
          </a:xfrm>
          <a:prstGeom prst="rect">
            <a:avLst/>
          </a:prstGeom>
          <a:noFill/>
        </p:spPr>
        <p:txBody>
          <a:bodyPr wrap="none" rtlCol="0">
            <a:spAutoFit/>
          </a:bodyPr>
          <a:lstStyle/>
          <a:p>
            <a:r>
              <a:rPr lang="en-US" dirty="0">
                <a:solidFill>
                  <a:schemeClr val="accent4"/>
                </a:solidFill>
              </a:rPr>
              <a:t>*</a:t>
            </a:r>
          </a:p>
        </p:txBody>
      </p:sp>
      <p:sp>
        <p:nvSpPr>
          <p:cNvPr id="10" name="TextBox 9">
            <a:extLst>
              <a:ext uri="{FF2B5EF4-FFF2-40B4-BE49-F238E27FC236}">
                <a16:creationId xmlns:a16="http://schemas.microsoft.com/office/drawing/2014/main" id="{DFBA972F-577B-A670-7E3E-FF89C5420FE7}"/>
              </a:ext>
            </a:extLst>
          </p:cNvPr>
          <p:cNvSpPr txBox="1"/>
          <p:nvPr/>
        </p:nvSpPr>
        <p:spPr>
          <a:xfrm>
            <a:off x="2436812" y="3185149"/>
            <a:ext cx="317716" cy="461665"/>
          </a:xfrm>
          <a:prstGeom prst="rect">
            <a:avLst/>
          </a:prstGeom>
          <a:noFill/>
        </p:spPr>
        <p:txBody>
          <a:bodyPr wrap="square" rtlCol="0">
            <a:spAutoFit/>
          </a:bodyPr>
          <a:lstStyle/>
          <a:p>
            <a:r>
              <a:rPr lang="en-US" dirty="0">
                <a:solidFill>
                  <a:schemeClr val="accent4"/>
                </a:solidFill>
              </a:rPr>
              <a:t>*</a:t>
            </a:r>
          </a:p>
        </p:txBody>
      </p:sp>
      <p:sp>
        <p:nvSpPr>
          <p:cNvPr id="11" name="TextBox 10">
            <a:extLst>
              <a:ext uri="{FF2B5EF4-FFF2-40B4-BE49-F238E27FC236}">
                <a16:creationId xmlns:a16="http://schemas.microsoft.com/office/drawing/2014/main" id="{514E550C-36E9-43F4-5A6C-2263027A1651}"/>
              </a:ext>
            </a:extLst>
          </p:cNvPr>
          <p:cNvSpPr txBox="1"/>
          <p:nvPr/>
        </p:nvSpPr>
        <p:spPr>
          <a:xfrm>
            <a:off x="2263658" y="2725566"/>
            <a:ext cx="238705" cy="346855"/>
          </a:xfrm>
          <a:prstGeom prst="rect">
            <a:avLst/>
          </a:prstGeom>
          <a:noFill/>
        </p:spPr>
        <p:txBody>
          <a:bodyPr wrap="square" rtlCol="0">
            <a:spAutoFit/>
          </a:bodyPr>
          <a:lstStyle/>
          <a:p>
            <a:r>
              <a:rPr lang="en-US" dirty="0">
                <a:solidFill>
                  <a:schemeClr val="accent4"/>
                </a:solidFill>
              </a:rPr>
              <a:t>*</a:t>
            </a:r>
          </a:p>
        </p:txBody>
      </p:sp>
    </p:spTree>
    <p:extLst>
      <p:ext uri="{BB962C8B-B14F-4D97-AF65-F5344CB8AC3E}">
        <p14:creationId xmlns:p14="http://schemas.microsoft.com/office/powerpoint/2010/main" val="229866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1218884" y="1600200"/>
            <a:ext cx="9751060" cy="4572000"/>
          </a:xfrm>
        </p:spPr>
        <p:txBody>
          <a:bodyPr>
            <a:normAutofit/>
          </a:bodyPr>
          <a:lstStyle/>
          <a:p>
            <a:r>
              <a:rPr lang="en-US" sz="2000" dirty="0">
                <a:latin typeface="Arial" panose="020B0604020202020204" pitchFamily="34" charset="0"/>
                <a:cs typeface="Arial" panose="020B0604020202020204" pitchFamily="34" charset="0"/>
              </a:rPr>
              <a:t>What you consume does have a statistically significant impact on your Heart Disease risk.</a:t>
            </a:r>
          </a:p>
          <a:p>
            <a:r>
              <a:rPr lang="en-US" sz="2000" dirty="0">
                <a:latin typeface="Arial" panose="020B0604020202020204" pitchFamily="34" charset="0"/>
                <a:cs typeface="Arial" panose="020B0604020202020204" pitchFamily="34" charset="0"/>
              </a:rPr>
              <a:t>What you consume is only a part of many factors playing a roll in overall health and disease prevention.</a:t>
            </a:r>
          </a:p>
          <a:p>
            <a:r>
              <a:rPr lang="en-US" sz="2000" dirty="0">
                <a:latin typeface="Arial" panose="020B0604020202020204" pitchFamily="34" charset="0"/>
                <a:cs typeface="Arial" panose="020B0604020202020204" pitchFamily="34" charset="0"/>
              </a:rPr>
              <a:t>It is important to remember that while the features may have a significant relationship with Heart Disease this relationship does not imply causation.</a:t>
            </a:r>
          </a:p>
          <a:p>
            <a:r>
              <a:rPr lang="en-US" sz="2000" dirty="0">
                <a:latin typeface="Arial" panose="020B0604020202020204" pitchFamily="34" charset="0"/>
                <a:cs typeface="Arial" panose="020B0604020202020204" pitchFamily="34" charset="0"/>
              </a:rPr>
              <a:t>This analysis is not intended to provide medical advice.</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570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latin typeface="Arial" panose="020B0604020202020204" pitchFamily="34" charset="0"/>
                <a:cs typeface="Arial" panose="020B0604020202020204" pitchFamily="34" charset="0"/>
              </a:rPr>
              <a:t>Contact Information and Questions</a:t>
            </a:r>
          </a:p>
        </p:txBody>
      </p:sp>
      <p:sp>
        <p:nvSpPr>
          <p:cNvPr id="3" name="Content Placeholder 2"/>
          <p:cNvSpPr>
            <a:spLocks noGrp="1"/>
          </p:cNvSpPr>
          <p:nvPr>
            <p:ph idx="1"/>
          </p:nvPr>
        </p:nvSpPr>
        <p:spPr>
          <a:xfrm>
            <a:off x="1218884" y="1600200"/>
            <a:ext cx="9751060" cy="4572000"/>
          </a:xfrm>
        </p:spPr>
        <p:txBody>
          <a:bodyPr/>
          <a:lstStyle/>
          <a:p>
            <a:r>
              <a:rPr lang="en-US" dirty="0">
                <a:latin typeface="Arial" panose="020B0604020202020204" pitchFamily="34" charset="0"/>
                <a:cs typeface="Arial" panose="020B0604020202020204" pitchFamily="34" charset="0"/>
              </a:rPr>
              <a:t>Presenter: Robert (Bob) Ebend</a:t>
            </a:r>
          </a:p>
          <a:p>
            <a:r>
              <a:rPr lang="en-US" dirty="0">
                <a:latin typeface="Arial" panose="020B0604020202020204" pitchFamily="34" charset="0"/>
                <a:cs typeface="Arial" panose="020B0604020202020204" pitchFamily="34" charset="0"/>
              </a:rPr>
              <a:t>Email: </a:t>
            </a:r>
            <a:r>
              <a:rPr lang="en-US" dirty="0">
                <a:latin typeface="Arial" panose="020B0604020202020204" pitchFamily="34" charset="0"/>
                <a:cs typeface="Arial" panose="020B0604020202020204" pitchFamily="34" charset="0"/>
                <a:hlinkClick r:id="rId2"/>
              </a:rPr>
              <a:t>robertebend@gmail.com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Repository Link: </a:t>
            </a:r>
            <a:r>
              <a:rPr lang="en-US" dirty="0">
                <a:hlinkClick r:id="rId3"/>
              </a:rPr>
              <a:t>bobebend/Cardiovascular_diseases_risk_prediction (github.com)</a:t>
            </a:r>
            <a:endParaRPr lang="en-US" dirty="0"/>
          </a:p>
          <a:p>
            <a:r>
              <a:rPr lang="en-US" dirty="0">
                <a:latin typeface="Arial" panose="020B0604020202020204" pitchFamily="34" charset="0"/>
                <a:cs typeface="Arial" panose="020B0604020202020204" pitchFamily="34" charset="0"/>
              </a:rPr>
              <a:t>Link to the Data: </a:t>
            </a:r>
            <a:r>
              <a:rPr lang="en-US" dirty="0">
                <a:hlinkClick r:id="rId4"/>
              </a:rPr>
              <a:t>Cardiovascular Diseases Risk Prediction Dataset | Kaggle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26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4454</TotalTime>
  <Words>995</Words>
  <Application>Microsoft Office PowerPoint</Application>
  <PresentationFormat>Custom</PresentationFormat>
  <Paragraphs>123</Paragraphs>
  <Slides>15</Slides>
  <Notes>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Constantia</vt:lpstr>
      <vt:lpstr>Söhne</vt:lpstr>
      <vt:lpstr>Cooking 16x9</vt:lpstr>
      <vt:lpstr>Cardiovascular Disease</vt:lpstr>
      <vt:lpstr>Agenda</vt:lpstr>
      <vt:lpstr>The Data Used</vt:lpstr>
      <vt:lpstr>Histogram of Considered Features</vt:lpstr>
      <vt:lpstr>Hypothesis Question</vt:lpstr>
      <vt:lpstr>Hypothesis Answer</vt:lpstr>
      <vt:lpstr>Feature Importance</vt:lpstr>
      <vt:lpstr>Conclusion</vt:lpstr>
      <vt:lpstr>Contact Information and Questions</vt:lpstr>
      <vt:lpstr>Results for the Mann-Whitney U Test</vt:lpstr>
      <vt:lpstr>Logistic Regression Results</vt:lpstr>
      <vt:lpstr>ROC Curve for Logistic Analysis</vt:lpstr>
      <vt:lpstr>Interpreting Coefficients Plot</vt:lpstr>
      <vt:lpstr>Histogram of Considered Features</vt:lpstr>
      <vt:lpstr>Four Categories and Heart Disease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dc:title>
  <dc:creator>Robert Ebend</dc:creator>
  <cp:lastModifiedBy>Robert Ebend</cp:lastModifiedBy>
  <cp:revision>1</cp:revision>
  <dcterms:created xsi:type="dcterms:W3CDTF">2023-08-07T20:23:38Z</dcterms:created>
  <dcterms:modified xsi:type="dcterms:W3CDTF">2023-08-11T14:51:39Z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