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6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67" r:id="rId15"/>
    <p:sldId id="273" r:id="rId16"/>
    <p:sldId id="277" r:id="rId17"/>
    <p:sldId id="268" r:id="rId18"/>
    <p:sldId id="269" r:id="rId19"/>
    <p:sldId id="274" r:id="rId20"/>
    <p:sldId id="278" r:id="rId21"/>
    <p:sldId id="270" r:id="rId22"/>
    <p:sldId id="271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84E0B-6CFD-41FE-80F5-0F14E1A4C427}" v="86" dt="2025-06-13T02:52:2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Bediako" userId="5512a853f87e28f7" providerId="LiveId" clId="{45884E0B-6CFD-41FE-80F5-0F14E1A4C427}"/>
    <pc:docChg chg="undo redo custSel addSld modSld">
      <pc:chgData name="Bernard Bediako" userId="5512a853f87e28f7" providerId="LiveId" clId="{45884E0B-6CFD-41FE-80F5-0F14E1A4C427}" dt="2025-06-13T23:26:11.872" v="9272" actId="6549"/>
      <pc:docMkLst>
        <pc:docMk/>
      </pc:docMkLst>
      <pc:sldChg chg="modSp mod">
        <pc:chgData name="Bernard Bediako" userId="5512a853f87e28f7" providerId="LiveId" clId="{45884E0B-6CFD-41FE-80F5-0F14E1A4C427}" dt="2025-06-13T01:11:37.640" v="6359" actId="14100"/>
        <pc:sldMkLst>
          <pc:docMk/>
          <pc:sldMk cId="1409668146" sldId="256"/>
        </pc:sldMkLst>
        <pc:spChg chg="mod">
          <ac:chgData name="Bernard Bediako" userId="5512a853f87e28f7" providerId="LiveId" clId="{45884E0B-6CFD-41FE-80F5-0F14E1A4C427}" dt="2025-06-13T01:11:37.640" v="6359" actId="14100"/>
          <ac:spMkLst>
            <pc:docMk/>
            <pc:sldMk cId="1409668146" sldId="256"/>
            <ac:spMk id="2" creationId="{C2B75AF1-BEBC-34F9-2CFD-18E4D6742E0E}"/>
          </ac:spMkLst>
        </pc:spChg>
        <pc:spChg chg="mod">
          <ac:chgData name="Bernard Bediako" userId="5512a853f87e28f7" providerId="LiveId" clId="{45884E0B-6CFD-41FE-80F5-0F14E1A4C427}" dt="2025-06-13T01:11:29.890" v="6358" actId="14100"/>
          <ac:spMkLst>
            <pc:docMk/>
            <pc:sldMk cId="1409668146" sldId="256"/>
            <ac:spMk id="3" creationId="{0EE7E935-BD45-93B4-B3AD-2C8B8DF04AB2}"/>
          </ac:spMkLst>
        </pc:spChg>
      </pc:sldChg>
      <pc:sldChg chg="addSp modSp mod modClrScheme chgLayout">
        <pc:chgData name="Bernard Bediako" userId="5512a853f87e28f7" providerId="LiveId" clId="{45884E0B-6CFD-41FE-80F5-0F14E1A4C427}" dt="2025-06-13T23:25:46.523" v="9269" actId="27636"/>
        <pc:sldMkLst>
          <pc:docMk/>
          <pc:sldMk cId="1655776538" sldId="257"/>
        </pc:sldMkLst>
        <pc:spChg chg="add mod ord">
          <ac:chgData name="Bernard Bediako" userId="5512a853f87e28f7" providerId="LiveId" clId="{45884E0B-6CFD-41FE-80F5-0F14E1A4C427}" dt="2025-06-13T01:14:08.660" v="6380" actId="122"/>
          <ac:spMkLst>
            <pc:docMk/>
            <pc:sldMk cId="1655776538" sldId="257"/>
            <ac:spMk id="2" creationId="{5B054F02-6BB6-63F4-7B93-E397BAC3CF6E}"/>
          </ac:spMkLst>
        </pc:spChg>
        <pc:spChg chg="add mod ord">
          <ac:chgData name="Bernard Bediako" userId="5512a853f87e28f7" providerId="LiveId" clId="{45884E0B-6CFD-41FE-80F5-0F14E1A4C427}" dt="2025-06-13T01:14:07.631" v="6379" actId="122"/>
          <ac:spMkLst>
            <pc:docMk/>
            <pc:sldMk cId="1655776538" sldId="257"/>
            <ac:spMk id="3" creationId="{4D2AB331-EBB1-5F91-9EC6-A99516D2417C}"/>
          </ac:spMkLst>
        </pc:spChg>
        <pc:spChg chg="mod ord">
          <ac:chgData name="Bernard Bediako" userId="5512a853f87e28f7" providerId="LiveId" clId="{45884E0B-6CFD-41FE-80F5-0F14E1A4C427}" dt="2025-06-13T01:13:16.053" v="6360" actId="700"/>
          <ac:spMkLst>
            <pc:docMk/>
            <pc:sldMk cId="1655776538" sldId="257"/>
            <ac:spMk id="4" creationId="{880718C4-24D3-2090-FAEF-78820CC9433D}"/>
          </ac:spMkLst>
        </pc:spChg>
        <pc:spChg chg="mod ord">
          <ac:chgData name="Bernard Bediako" userId="5512a853f87e28f7" providerId="LiveId" clId="{45884E0B-6CFD-41FE-80F5-0F14E1A4C427}" dt="2025-06-13T23:25:46.523" v="9269" actId="27636"/>
          <ac:spMkLst>
            <pc:docMk/>
            <pc:sldMk cId="1655776538" sldId="257"/>
            <ac:spMk id="5" creationId="{2F2E6A48-9ABE-742D-8116-93ECFDE1F5E5}"/>
          </ac:spMkLst>
        </pc:spChg>
        <pc:spChg chg="mod ord">
          <ac:chgData name="Bernard Bediako" userId="5512a853f87e28f7" providerId="LiveId" clId="{45884E0B-6CFD-41FE-80F5-0F14E1A4C427}" dt="2025-06-13T23:25:46.518" v="9268" actId="27636"/>
          <ac:spMkLst>
            <pc:docMk/>
            <pc:sldMk cId="1655776538" sldId="257"/>
            <ac:spMk id="6" creationId="{83D6D40C-BCA2-E50E-D65B-D66F65CDA63D}"/>
          </ac:spMkLst>
        </pc:spChg>
      </pc:sldChg>
      <pc:sldChg chg="modSp mod">
        <pc:chgData name="Bernard Bediako" userId="5512a853f87e28f7" providerId="LiveId" clId="{45884E0B-6CFD-41FE-80F5-0F14E1A4C427}" dt="2025-06-13T23:26:11.872" v="9272" actId="6549"/>
        <pc:sldMkLst>
          <pc:docMk/>
          <pc:sldMk cId="1439341329" sldId="258"/>
        </pc:sldMkLst>
        <pc:spChg chg="mod">
          <ac:chgData name="Bernard Bediako" userId="5512a853f87e28f7" providerId="LiveId" clId="{45884E0B-6CFD-41FE-80F5-0F14E1A4C427}" dt="2025-06-13T23:26:09.346" v="9270" actId="6549"/>
          <ac:spMkLst>
            <pc:docMk/>
            <pc:sldMk cId="1439341329" sldId="258"/>
            <ac:spMk id="6" creationId="{10CC33A3-7F67-1424-62CF-C0FA3C6AF00F}"/>
          </ac:spMkLst>
        </pc:spChg>
        <pc:spChg chg="mod">
          <ac:chgData name="Bernard Bediako" userId="5512a853f87e28f7" providerId="LiveId" clId="{45884E0B-6CFD-41FE-80F5-0F14E1A4C427}" dt="2025-06-13T23:26:11.872" v="9272" actId="6549"/>
          <ac:spMkLst>
            <pc:docMk/>
            <pc:sldMk cId="1439341329" sldId="258"/>
            <ac:spMk id="8" creationId="{65052082-D7A1-F098-53B5-9822EE59D0E7}"/>
          </ac:spMkLst>
        </pc:spChg>
      </pc:sldChg>
      <pc:sldChg chg="modSp mod">
        <pc:chgData name="Bernard Bediako" userId="5512a853f87e28f7" providerId="LiveId" clId="{45884E0B-6CFD-41FE-80F5-0F14E1A4C427}" dt="2025-06-13T01:17:14.475" v="6382" actId="20577"/>
        <pc:sldMkLst>
          <pc:docMk/>
          <pc:sldMk cId="1637559323" sldId="259"/>
        </pc:sldMkLst>
        <pc:spChg chg="mod">
          <ac:chgData name="Bernard Bediako" userId="5512a853f87e28f7" providerId="LiveId" clId="{45884E0B-6CFD-41FE-80F5-0F14E1A4C427}" dt="2025-06-13T01:17:14.475" v="6382" actId="20577"/>
          <ac:spMkLst>
            <pc:docMk/>
            <pc:sldMk cId="1637559323" sldId="259"/>
            <ac:spMk id="2" creationId="{80CFBEA2-9419-4555-C13D-8830B8E97289}"/>
          </ac:spMkLst>
        </pc:spChg>
        <pc:spChg chg="mod">
          <ac:chgData name="Bernard Bediako" userId="5512a853f87e28f7" providerId="LiveId" clId="{45884E0B-6CFD-41FE-80F5-0F14E1A4C427}" dt="2025-06-11T22:38:45.758" v="1994" actId="20577"/>
          <ac:spMkLst>
            <pc:docMk/>
            <pc:sldMk cId="1637559323" sldId="259"/>
            <ac:spMk id="3" creationId="{8DF0549D-09D5-550C-CC81-41731C575E17}"/>
          </ac:spMkLst>
        </pc:spChg>
      </pc:sldChg>
      <pc:sldChg chg="modSp mod">
        <pc:chgData name="Bernard Bediako" userId="5512a853f87e28f7" providerId="LiveId" clId="{45884E0B-6CFD-41FE-80F5-0F14E1A4C427}" dt="2025-06-13T01:20:22.700" v="6425" actId="20577"/>
        <pc:sldMkLst>
          <pc:docMk/>
          <pc:sldMk cId="2510613298" sldId="260"/>
        </pc:sldMkLst>
        <pc:spChg chg="mod">
          <ac:chgData name="Bernard Bediako" userId="5512a853f87e28f7" providerId="LiveId" clId="{45884E0B-6CFD-41FE-80F5-0F14E1A4C427}" dt="2025-06-12T01:19:11.900" v="5134" actId="20577"/>
          <ac:spMkLst>
            <pc:docMk/>
            <pc:sldMk cId="2510613298" sldId="260"/>
            <ac:spMk id="4" creationId="{F9440D23-977F-5AD6-76C0-7ACD2831D6F4}"/>
          </ac:spMkLst>
        </pc:spChg>
        <pc:spChg chg="mod">
          <ac:chgData name="Bernard Bediako" userId="5512a853f87e28f7" providerId="LiveId" clId="{45884E0B-6CFD-41FE-80F5-0F14E1A4C427}" dt="2025-06-13T01:19:36.415" v="6393" actId="14100"/>
          <ac:spMkLst>
            <pc:docMk/>
            <pc:sldMk cId="2510613298" sldId="260"/>
            <ac:spMk id="5" creationId="{ADE63266-8B82-0513-D189-44A5F87B4BA1}"/>
          </ac:spMkLst>
        </pc:spChg>
        <pc:spChg chg="mod">
          <ac:chgData name="Bernard Bediako" userId="5512a853f87e28f7" providerId="LiveId" clId="{45884E0B-6CFD-41FE-80F5-0F14E1A4C427}" dt="2025-06-13T01:20:15.977" v="6422" actId="20577"/>
          <ac:spMkLst>
            <pc:docMk/>
            <pc:sldMk cId="2510613298" sldId="260"/>
            <ac:spMk id="6" creationId="{610D2DE7-1203-B1D2-7644-149133E35193}"/>
          </ac:spMkLst>
        </pc:spChg>
        <pc:spChg chg="mod">
          <ac:chgData name="Bernard Bediako" userId="5512a853f87e28f7" providerId="LiveId" clId="{45884E0B-6CFD-41FE-80F5-0F14E1A4C427}" dt="2025-06-13T01:19:40.259" v="6394" actId="14100"/>
          <ac:spMkLst>
            <pc:docMk/>
            <pc:sldMk cId="2510613298" sldId="260"/>
            <ac:spMk id="7" creationId="{26FCBB34-4EA8-4FAA-69F2-3FD1164B7D00}"/>
          </ac:spMkLst>
        </pc:spChg>
        <pc:spChg chg="mod">
          <ac:chgData name="Bernard Bediako" userId="5512a853f87e28f7" providerId="LiveId" clId="{45884E0B-6CFD-41FE-80F5-0F14E1A4C427}" dt="2025-06-13T01:20:22.700" v="6425" actId="20577"/>
          <ac:spMkLst>
            <pc:docMk/>
            <pc:sldMk cId="2510613298" sldId="260"/>
            <ac:spMk id="8" creationId="{066A3F4C-8A4F-6390-9E9F-8E309C36A095}"/>
          </ac:spMkLst>
        </pc:spChg>
      </pc:sldChg>
      <pc:sldChg chg="modSp mod">
        <pc:chgData name="Bernard Bediako" userId="5512a853f87e28f7" providerId="LiveId" clId="{45884E0B-6CFD-41FE-80F5-0F14E1A4C427}" dt="2025-06-11T22:52:12.104" v="2411" actId="20577"/>
        <pc:sldMkLst>
          <pc:docMk/>
          <pc:sldMk cId="1228161034" sldId="261"/>
        </pc:sldMkLst>
        <pc:spChg chg="mod">
          <ac:chgData name="Bernard Bediako" userId="5512a853f87e28f7" providerId="LiveId" clId="{45884E0B-6CFD-41FE-80F5-0F14E1A4C427}" dt="2025-06-11T22:43:24.736" v="2005" actId="20577"/>
          <ac:spMkLst>
            <pc:docMk/>
            <pc:sldMk cId="1228161034" sldId="261"/>
            <ac:spMk id="2" creationId="{64C6AFDA-6493-17D7-10D9-E4EC5FE1EF7F}"/>
          </ac:spMkLst>
        </pc:spChg>
        <pc:spChg chg="mod">
          <ac:chgData name="Bernard Bediako" userId="5512a853f87e28f7" providerId="LiveId" clId="{45884E0B-6CFD-41FE-80F5-0F14E1A4C427}" dt="2025-06-11T22:50:04.730" v="2356" actId="20577"/>
          <ac:spMkLst>
            <pc:docMk/>
            <pc:sldMk cId="1228161034" sldId="261"/>
            <ac:spMk id="4" creationId="{E190D9E5-0306-146F-E2AA-05E590492C94}"/>
          </ac:spMkLst>
        </pc:spChg>
        <pc:spChg chg="mod">
          <ac:chgData name="Bernard Bediako" userId="5512a853f87e28f7" providerId="LiveId" clId="{45884E0B-6CFD-41FE-80F5-0F14E1A4C427}" dt="2025-06-11T22:52:12.104" v="2411" actId="20577"/>
          <ac:spMkLst>
            <pc:docMk/>
            <pc:sldMk cId="1228161034" sldId="261"/>
            <ac:spMk id="5" creationId="{AD8029A4-4A17-4CB5-74C5-30E7B74F1613}"/>
          </ac:spMkLst>
        </pc:spChg>
      </pc:sldChg>
      <pc:sldChg chg="modSp mod">
        <pc:chgData name="Bernard Bediako" userId="5512a853f87e28f7" providerId="LiveId" clId="{45884E0B-6CFD-41FE-80F5-0F14E1A4C427}" dt="2025-05-29T22:38:09.084" v="778"/>
        <pc:sldMkLst>
          <pc:docMk/>
          <pc:sldMk cId="2794404954" sldId="262"/>
        </pc:sldMkLst>
        <pc:spChg chg="mod">
          <ac:chgData name="Bernard Bediako" userId="5512a853f87e28f7" providerId="LiveId" clId="{45884E0B-6CFD-41FE-80F5-0F14E1A4C427}" dt="2025-05-29T22:38:09.084" v="778"/>
          <ac:spMkLst>
            <pc:docMk/>
            <pc:sldMk cId="2794404954" sldId="262"/>
            <ac:spMk id="3" creationId="{D87B2173-7263-2718-16B0-D40E124DA8DC}"/>
          </ac:spMkLst>
        </pc:spChg>
      </pc:sldChg>
      <pc:sldChg chg="modSp mod">
        <pc:chgData name="Bernard Bediako" userId="5512a853f87e28f7" providerId="LiveId" clId="{45884E0B-6CFD-41FE-80F5-0F14E1A4C427}" dt="2025-06-13T01:21:28.133" v="6433" actId="20577"/>
        <pc:sldMkLst>
          <pc:docMk/>
          <pc:sldMk cId="410061140" sldId="263"/>
        </pc:sldMkLst>
        <pc:spChg chg="mod">
          <ac:chgData name="Bernard Bediako" userId="5512a853f87e28f7" providerId="LiveId" clId="{45884E0B-6CFD-41FE-80F5-0F14E1A4C427}" dt="2025-06-13T01:21:28.133" v="6433" actId="20577"/>
          <ac:spMkLst>
            <pc:docMk/>
            <pc:sldMk cId="410061140" sldId="263"/>
            <ac:spMk id="3" creationId="{FECA3143-3FCF-9111-D7FC-A8464E3D357A}"/>
          </ac:spMkLst>
        </pc:spChg>
      </pc:sldChg>
      <pc:sldChg chg="modSp mod">
        <pc:chgData name="Bernard Bediako" userId="5512a853f87e28f7" providerId="LiveId" clId="{45884E0B-6CFD-41FE-80F5-0F14E1A4C427}" dt="2025-06-13T02:58:33.907" v="9167" actId="20577"/>
        <pc:sldMkLst>
          <pc:docMk/>
          <pc:sldMk cId="2414090140" sldId="264"/>
        </pc:sldMkLst>
        <pc:spChg chg="mod">
          <ac:chgData name="Bernard Bediako" userId="5512a853f87e28f7" providerId="LiveId" clId="{45884E0B-6CFD-41FE-80F5-0F14E1A4C427}" dt="2025-06-13T02:58:33.907" v="9167" actId="20577"/>
          <ac:spMkLst>
            <pc:docMk/>
            <pc:sldMk cId="2414090140" sldId="264"/>
            <ac:spMk id="3" creationId="{805511C1-BBE8-E70A-80F8-19931D712496}"/>
          </ac:spMkLst>
        </pc:spChg>
      </pc:sldChg>
      <pc:sldChg chg="modSp mod">
        <pc:chgData name="Bernard Bediako" userId="5512a853f87e28f7" providerId="LiveId" clId="{45884E0B-6CFD-41FE-80F5-0F14E1A4C427}" dt="2025-06-12T00:51:04.997" v="5123" actId="20577"/>
        <pc:sldMkLst>
          <pc:docMk/>
          <pc:sldMk cId="2365962345" sldId="265"/>
        </pc:sldMkLst>
        <pc:spChg chg="mod">
          <ac:chgData name="Bernard Bediako" userId="5512a853f87e28f7" providerId="LiveId" clId="{45884E0B-6CFD-41FE-80F5-0F14E1A4C427}" dt="2025-06-12T00:37:45.535" v="4849" actId="14100"/>
          <ac:spMkLst>
            <pc:docMk/>
            <pc:sldMk cId="2365962345" sldId="265"/>
            <ac:spMk id="4" creationId="{F59F2713-235C-8E6A-BBC2-93CB76A09CD3}"/>
          </ac:spMkLst>
        </pc:spChg>
        <pc:spChg chg="mod">
          <ac:chgData name="Bernard Bediako" userId="5512a853f87e28f7" providerId="LiveId" clId="{45884E0B-6CFD-41FE-80F5-0F14E1A4C427}" dt="2025-06-12T00:51:04.997" v="5123" actId="20577"/>
          <ac:spMkLst>
            <pc:docMk/>
            <pc:sldMk cId="2365962345" sldId="265"/>
            <ac:spMk id="6" creationId="{119D44DF-45CE-9024-D9BE-41D8E7E255F3}"/>
          </ac:spMkLst>
        </pc:spChg>
        <pc:spChg chg="mod">
          <ac:chgData name="Bernard Bediako" userId="5512a853f87e28f7" providerId="LiveId" clId="{45884E0B-6CFD-41FE-80F5-0F14E1A4C427}" dt="2025-06-12T00:38:43.289" v="4873" actId="14100"/>
          <ac:spMkLst>
            <pc:docMk/>
            <pc:sldMk cId="2365962345" sldId="265"/>
            <ac:spMk id="7" creationId="{253371F7-03B1-72C0-5B41-0306DD354A76}"/>
          </ac:spMkLst>
        </pc:spChg>
        <pc:spChg chg="mod">
          <ac:chgData name="Bernard Bediako" userId="5512a853f87e28f7" providerId="LiveId" clId="{45884E0B-6CFD-41FE-80F5-0F14E1A4C427}" dt="2025-06-12T00:50:56.144" v="5090" actId="27636"/>
          <ac:spMkLst>
            <pc:docMk/>
            <pc:sldMk cId="2365962345" sldId="265"/>
            <ac:spMk id="8" creationId="{30F2DCDE-FCEE-6DC9-FD1A-8366162448F7}"/>
          </ac:spMkLst>
        </pc:spChg>
        <pc:spChg chg="mod">
          <ac:chgData name="Bernard Bediako" userId="5512a853f87e28f7" providerId="LiveId" clId="{45884E0B-6CFD-41FE-80F5-0F14E1A4C427}" dt="2025-06-12T00:38:10.269" v="4856" actId="14100"/>
          <ac:spMkLst>
            <pc:docMk/>
            <pc:sldMk cId="2365962345" sldId="265"/>
            <ac:spMk id="9" creationId="{E98761CB-B1ED-247A-3F36-583B602AF631}"/>
          </ac:spMkLst>
        </pc:spChg>
      </pc:sldChg>
      <pc:sldChg chg="addSp delSp modSp mod">
        <pc:chgData name="Bernard Bediako" userId="5512a853f87e28f7" providerId="LiveId" clId="{45884E0B-6CFD-41FE-80F5-0F14E1A4C427}" dt="2025-05-29T23:32:26.316" v="1404"/>
        <pc:sldMkLst>
          <pc:docMk/>
          <pc:sldMk cId="2610576364" sldId="266"/>
        </pc:sldMkLst>
        <pc:spChg chg="mod">
          <ac:chgData name="Bernard Bediako" userId="5512a853f87e28f7" providerId="LiveId" clId="{45884E0B-6CFD-41FE-80F5-0F14E1A4C427}" dt="2025-05-29T23:32:26.316" v="1404"/>
          <ac:spMkLst>
            <pc:docMk/>
            <pc:sldMk cId="2610576364" sldId="266"/>
            <ac:spMk id="3" creationId="{010C7B7E-6A6C-CE3F-5B3B-433784CF6A7F}"/>
          </ac:spMkLst>
        </pc:spChg>
      </pc:sldChg>
      <pc:sldChg chg="addSp modSp mod">
        <pc:chgData name="Bernard Bediako" userId="5512a853f87e28f7" providerId="LiveId" clId="{45884E0B-6CFD-41FE-80F5-0F14E1A4C427}" dt="2025-06-12T02:20:48.651" v="6247" actId="20577"/>
        <pc:sldMkLst>
          <pc:docMk/>
          <pc:sldMk cId="2116199513" sldId="267"/>
        </pc:sldMkLst>
        <pc:spChg chg="mod">
          <ac:chgData name="Bernard Bediako" userId="5512a853f87e28f7" providerId="LiveId" clId="{45884E0B-6CFD-41FE-80F5-0F14E1A4C427}" dt="2025-06-12T02:03:21.220" v="5477" actId="27636"/>
          <ac:spMkLst>
            <pc:docMk/>
            <pc:sldMk cId="2116199513" sldId="267"/>
            <ac:spMk id="2" creationId="{35B618E8-9807-96D5-2E33-FD713BB04866}"/>
          </ac:spMkLst>
        </pc:spChg>
        <pc:spChg chg="add">
          <ac:chgData name="Bernard Bediako" userId="5512a853f87e28f7" providerId="LiveId" clId="{45884E0B-6CFD-41FE-80F5-0F14E1A4C427}" dt="2025-06-12T02:05:46.262" v="5505"/>
          <ac:spMkLst>
            <pc:docMk/>
            <pc:sldMk cId="2116199513" sldId="267"/>
            <ac:spMk id="3" creationId="{ABD5834A-B050-7B2D-7D59-B1752B2ADC78}"/>
          </ac:spMkLst>
        </pc:spChg>
        <pc:spChg chg="mod">
          <ac:chgData name="Bernard Bediako" userId="5512a853f87e28f7" providerId="LiveId" clId="{45884E0B-6CFD-41FE-80F5-0F14E1A4C427}" dt="2025-06-12T02:20:48.651" v="6247" actId="20577"/>
          <ac:spMkLst>
            <pc:docMk/>
            <pc:sldMk cId="2116199513" sldId="267"/>
            <ac:spMk id="4" creationId="{CA24BE08-18E2-9D7B-190B-A1D1F7A51C72}"/>
          </ac:spMkLst>
        </pc:spChg>
        <pc:spChg chg="mod">
          <ac:chgData name="Bernard Bediako" userId="5512a853f87e28f7" providerId="LiveId" clId="{45884E0B-6CFD-41FE-80F5-0F14E1A4C427}" dt="2025-06-12T02:03:47.658" v="5488" actId="20577"/>
          <ac:spMkLst>
            <pc:docMk/>
            <pc:sldMk cId="2116199513" sldId="267"/>
            <ac:spMk id="5" creationId="{CEF4A696-606A-0B89-6A0F-E12763390FE2}"/>
          </ac:spMkLst>
        </pc:spChg>
        <pc:spChg chg="mod">
          <ac:chgData name="Bernard Bediako" userId="5512a853f87e28f7" providerId="LiveId" clId="{45884E0B-6CFD-41FE-80F5-0F14E1A4C427}" dt="2025-06-12T02:19:49.007" v="6170" actId="27636"/>
          <ac:spMkLst>
            <pc:docMk/>
            <pc:sldMk cId="2116199513" sldId="267"/>
            <ac:spMk id="6" creationId="{3A4F17BF-2DA2-8179-8AEB-021146726229}"/>
          </ac:spMkLst>
        </pc:spChg>
        <pc:spChg chg="mod">
          <ac:chgData name="Bernard Bediako" userId="5512a853f87e28f7" providerId="LiveId" clId="{45884E0B-6CFD-41FE-80F5-0F14E1A4C427}" dt="2025-06-12T02:03:37.654" v="5482" actId="27636"/>
          <ac:spMkLst>
            <pc:docMk/>
            <pc:sldMk cId="2116199513" sldId="267"/>
            <ac:spMk id="7" creationId="{66D8B280-C21E-BE5F-5E1D-E87A472BC48F}"/>
          </ac:spMkLst>
        </pc:spChg>
        <pc:spChg chg="add">
          <ac:chgData name="Bernard Bediako" userId="5512a853f87e28f7" providerId="LiveId" clId="{45884E0B-6CFD-41FE-80F5-0F14E1A4C427}" dt="2025-06-12T02:07:56.115" v="5521"/>
          <ac:spMkLst>
            <pc:docMk/>
            <pc:sldMk cId="2116199513" sldId="267"/>
            <ac:spMk id="8" creationId="{10A64961-87D2-74F6-9CE6-0B5FD12F6877}"/>
          </ac:spMkLst>
        </pc:spChg>
        <pc:spChg chg="add">
          <ac:chgData name="Bernard Bediako" userId="5512a853f87e28f7" providerId="LiveId" clId="{45884E0B-6CFD-41FE-80F5-0F14E1A4C427}" dt="2025-06-12T02:13:08.898" v="5552"/>
          <ac:spMkLst>
            <pc:docMk/>
            <pc:sldMk cId="2116199513" sldId="267"/>
            <ac:spMk id="9" creationId="{C4527084-1B07-48B6-44F2-7FFC8A86F727}"/>
          </ac:spMkLst>
        </pc:spChg>
      </pc:sldChg>
      <pc:sldChg chg="modSp mod">
        <pc:chgData name="Bernard Bediako" userId="5512a853f87e28f7" providerId="LiveId" clId="{45884E0B-6CFD-41FE-80F5-0F14E1A4C427}" dt="2025-06-13T01:42:04.010" v="7179" actId="20577"/>
        <pc:sldMkLst>
          <pc:docMk/>
          <pc:sldMk cId="3914753414" sldId="268"/>
        </pc:sldMkLst>
        <pc:spChg chg="mod">
          <ac:chgData name="Bernard Bediako" userId="5512a853f87e28f7" providerId="LiveId" clId="{45884E0B-6CFD-41FE-80F5-0F14E1A4C427}" dt="2025-06-13T01:42:04.010" v="7179" actId="20577"/>
          <ac:spMkLst>
            <pc:docMk/>
            <pc:sldMk cId="3914753414" sldId="268"/>
            <ac:spMk id="4" creationId="{1FB34F5D-C5A1-8E0A-E6C4-18C966A4EDDA}"/>
          </ac:spMkLst>
        </pc:spChg>
        <pc:spChg chg="mod">
          <ac:chgData name="Bernard Bediako" userId="5512a853f87e28f7" providerId="LiveId" clId="{45884E0B-6CFD-41FE-80F5-0F14E1A4C427}" dt="2025-06-12T00:05:16.482" v="3875" actId="20577"/>
          <ac:spMkLst>
            <pc:docMk/>
            <pc:sldMk cId="3914753414" sldId="268"/>
            <ac:spMk id="6" creationId="{6E240B25-5A61-FB3B-E07D-62E7019A1D65}"/>
          </ac:spMkLst>
        </pc:spChg>
      </pc:sldChg>
      <pc:sldChg chg="addSp modSp mod modClrScheme chgLayout">
        <pc:chgData name="Bernard Bediako" userId="5512a853f87e28f7" providerId="LiveId" clId="{45884E0B-6CFD-41FE-80F5-0F14E1A4C427}" dt="2025-06-13T02:54:34.286" v="9122" actId="20577"/>
        <pc:sldMkLst>
          <pc:docMk/>
          <pc:sldMk cId="4292706199" sldId="269"/>
        </pc:sldMkLst>
        <pc:spChg chg="mod ord">
          <ac:chgData name="Bernard Bediako" userId="5512a853f87e28f7" providerId="LiveId" clId="{45884E0B-6CFD-41FE-80F5-0F14E1A4C427}" dt="2025-06-13T01:43:41.103" v="7183" actId="14100"/>
          <ac:spMkLst>
            <pc:docMk/>
            <pc:sldMk cId="4292706199" sldId="269"/>
            <ac:spMk id="2" creationId="{B351805A-8D39-0C39-4F88-662CA01B81EC}"/>
          </ac:spMkLst>
        </pc:spChg>
        <pc:spChg chg="mod ord">
          <ac:chgData name="Bernard Bediako" userId="5512a853f87e28f7" providerId="LiveId" clId="{45884E0B-6CFD-41FE-80F5-0F14E1A4C427}" dt="2025-06-13T02:54:34.149" v="9120" actId="27636"/>
          <ac:spMkLst>
            <pc:docMk/>
            <pc:sldMk cId="4292706199" sldId="269"/>
            <ac:spMk id="3" creationId="{4B861844-708F-FA62-EEFF-B6AB9F78D9B7}"/>
          </ac:spMkLst>
        </pc:spChg>
        <pc:spChg chg="mod ord">
          <ac:chgData name="Bernard Bediako" userId="5512a853f87e28f7" providerId="LiveId" clId="{45884E0B-6CFD-41FE-80F5-0F14E1A4C427}" dt="2025-06-13T02:54:34.286" v="9122" actId="20577"/>
          <ac:spMkLst>
            <pc:docMk/>
            <pc:sldMk cId="4292706199" sldId="269"/>
            <ac:spMk id="4" creationId="{AF48D7F5-2B2C-F511-5304-2B138F182FA7}"/>
          </ac:spMkLst>
        </pc:spChg>
        <pc:spChg chg="add mod ord">
          <ac:chgData name="Bernard Bediako" userId="5512a853f87e28f7" providerId="LiveId" clId="{45884E0B-6CFD-41FE-80F5-0F14E1A4C427}" dt="2025-06-13T01:44:03.305" v="7192" actId="20577"/>
          <ac:spMkLst>
            <pc:docMk/>
            <pc:sldMk cId="4292706199" sldId="269"/>
            <ac:spMk id="5" creationId="{0F7F7A30-59D1-363A-8EC0-5C9DF89C9DBA}"/>
          </ac:spMkLst>
        </pc:spChg>
        <pc:spChg chg="add mod ord">
          <ac:chgData name="Bernard Bediako" userId="5512a853f87e28f7" providerId="LiveId" clId="{45884E0B-6CFD-41FE-80F5-0F14E1A4C427}" dt="2025-06-13T01:44:07.177" v="7196" actId="20577"/>
          <ac:spMkLst>
            <pc:docMk/>
            <pc:sldMk cId="4292706199" sldId="269"/>
            <ac:spMk id="6" creationId="{13FEBE3C-888D-9633-73C4-2DD0E581861F}"/>
          </ac:spMkLst>
        </pc:spChg>
      </pc:sldChg>
      <pc:sldChg chg="addSp modSp mod modClrScheme chgLayout">
        <pc:chgData name="Bernard Bediako" userId="5512a853f87e28f7" providerId="LiveId" clId="{45884E0B-6CFD-41FE-80F5-0F14E1A4C427}" dt="2025-06-13T02:56:04.194" v="9125" actId="20577"/>
        <pc:sldMkLst>
          <pc:docMk/>
          <pc:sldMk cId="3302053792" sldId="270"/>
        </pc:sldMkLst>
        <pc:spChg chg="add mod ord">
          <ac:chgData name="Bernard Bediako" userId="5512a853f87e28f7" providerId="LiveId" clId="{45884E0B-6CFD-41FE-80F5-0F14E1A4C427}" dt="2025-06-13T02:29:33.463" v="8234" actId="14100"/>
          <ac:spMkLst>
            <pc:docMk/>
            <pc:sldMk cId="3302053792" sldId="270"/>
            <ac:spMk id="2" creationId="{06F90BF5-8888-807E-0626-CE2C5F050B64}"/>
          </ac:spMkLst>
        </pc:spChg>
        <pc:spChg chg="add mod ord">
          <ac:chgData name="Bernard Bediako" userId="5512a853f87e28f7" providerId="LiveId" clId="{45884E0B-6CFD-41FE-80F5-0F14E1A4C427}" dt="2025-06-13T02:29:28.855" v="8233" actId="14100"/>
          <ac:spMkLst>
            <pc:docMk/>
            <pc:sldMk cId="3302053792" sldId="270"/>
            <ac:spMk id="3" creationId="{F752ABFB-FA5F-3B2A-54FD-7E99B55DBC0C}"/>
          </ac:spMkLst>
        </pc:spChg>
        <pc:spChg chg="add mod ord">
          <ac:chgData name="Bernard Bediako" userId="5512a853f87e28f7" providerId="LiveId" clId="{45884E0B-6CFD-41FE-80F5-0F14E1A4C427}" dt="2025-06-13T02:56:04.194" v="9125" actId="20577"/>
          <ac:spMkLst>
            <pc:docMk/>
            <pc:sldMk cId="3302053792" sldId="270"/>
            <ac:spMk id="4" creationId="{3711A7E9-16FA-7C9F-E26D-910E93A3D51F}"/>
          </ac:spMkLst>
        </pc:spChg>
        <pc:spChg chg="mod ord">
          <ac:chgData name="Bernard Bediako" userId="5512a853f87e28f7" providerId="LiveId" clId="{45884E0B-6CFD-41FE-80F5-0F14E1A4C427}" dt="2025-06-13T02:33:35.516" v="8451" actId="20577"/>
          <ac:spMkLst>
            <pc:docMk/>
            <pc:sldMk cId="3302053792" sldId="270"/>
            <ac:spMk id="6" creationId="{08DA8B0F-EC26-9617-AFFF-B72C82E45E82}"/>
          </ac:spMkLst>
        </pc:spChg>
        <pc:spChg chg="mod ord">
          <ac:chgData name="Bernard Bediako" userId="5512a853f87e28f7" providerId="LiveId" clId="{45884E0B-6CFD-41FE-80F5-0F14E1A4C427}" dt="2025-06-13T02:55:58.870" v="9124" actId="20577"/>
          <ac:spMkLst>
            <pc:docMk/>
            <pc:sldMk cId="3302053792" sldId="270"/>
            <ac:spMk id="7" creationId="{84603D33-846B-4EBE-2301-D04C21CD7DAB}"/>
          </ac:spMkLst>
        </pc:spChg>
      </pc:sldChg>
      <pc:sldChg chg="modSp mod">
        <pc:chgData name="Bernard Bediako" userId="5512a853f87e28f7" providerId="LiveId" clId="{45884E0B-6CFD-41FE-80F5-0F14E1A4C427}" dt="2025-06-13T03:03:32.797" v="9258" actId="20577"/>
        <pc:sldMkLst>
          <pc:docMk/>
          <pc:sldMk cId="587135596" sldId="271"/>
        </pc:sldMkLst>
        <pc:spChg chg="mod">
          <ac:chgData name="Bernard Bediako" userId="5512a853f87e28f7" providerId="LiveId" clId="{45884E0B-6CFD-41FE-80F5-0F14E1A4C427}" dt="2025-06-12T02:23:32.462" v="6289" actId="20577"/>
          <ac:spMkLst>
            <pc:docMk/>
            <pc:sldMk cId="587135596" sldId="271"/>
            <ac:spMk id="2" creationId="{C1EB26CC-D12E-CE8B-4776-0253C0FFA397}"/>
          </ac:spMkLst>
        </pc:spChg>
        <pc:spChg chg="mod">
          <ac:chgData name="Bernard Bediako" userId="5512a853f87e28f7" providerId="LiveId" clId="{45884E0B-6CFD-41FE-80F5-0F14E1A4C427}" dt="2025-06-13T03:03:32.797" v="9258" actId="20577"/>
          <ac:spMkLst>
            <pc:docMk/>
            <pc:sldMk cId="587135596" sldId="271"/>
            <ac:spMk id="3" creationId="{C18992FD-CD3D-26D8-05CC-FEFC53E899D7}"/>
          </ac:spMkLst>
        </pc:spChg>
        <pc:spChg chg="mod">
          <ac:chgData name="Bernard Bediako" userId="5512a853f87e28f7" providerId="LiveId" clId="{45884E0B-6CFD-41FE-80F5-0F14E1A4C427}" dt="2025-06-13T02:15:17.427" v="7834" actId="15"/>
          <ac:spMkLst>
            <pc:docMk/>
            <pc:sldMk cId="587135596" sldId="271"/>
            <ac:spMk id="4" creationId="{31CBE0B1-544C-7865-9577-88CC30CC5400}"/>
          </ac:spMkLst>
        </pc:spChg>
      </pc:sldChg>
      <pc:sldChg chg="modSp new mod">
        <pc:chgData name="Bernard Bediako" userId="5512a853f87e28f7" providerId="LiveId" clId="{45884E0B-6CFD-41FE-80F5-0F14E1A4C427}" dt="2025-05-29T22:50:46.331" v="920"/>
        <pc:sldMkLst>
          <pc:docMk/>
          <pc:sldMk cId="2295357776" sldId="272"/>
        </pc:sldMkLst>
        <pc:spChg chg="mod">
          <ac:chgData name="Bernard Bediako" userId="5512a853f87e28f7" providerId="LiveId" clId="{45884E0B-6CFD-41FE-80F5-0F14E1A4C427}" dt="2025-05-29T22:46:35.117" v="835" actId="27636"/>
          <ac:spMkLst>
            <pc:docMk/>
            <pc:sldMk cId="2295357776" sldId="272"/>
            <ac:spMk id="2" creationId="{C0547671-7D04-9CA3-B7B4-CFCAD93EDFD9}"/>
          </ac:spMkLst>
        </pc:spChg>
        <pc:spChg chg="mod">
          <ac:chgData name="Bernard Bediako" userId="5512a853f87e28f7" providerId="LiveId" clId="{45884E0B-6CFD-41FE-80F5-0F14E1A4C427}" dt="2025-05-29T22:48:30.898" v="900" actId="27636"/>
          <ac:spMkLst>
            <pc:docMk/>
            <pc:sldMk cId="2295357776" sldId="272"/>
            <ac:spMk id="3" creationId="{6ADC63AD-83B8-99E0-7CF6-24CF5B693274}"/>
          </ac:spMkLst>
        </pc:spChg>
        <pc:spChg chg="mod">
          <ac:chgData name="Bernard Bediako" userId="5512a853f87e28f7" providerId="LiveId" clId="{45884E0B-6CFD-41FE-80F5-0F14E1A4C427}" dt="2025-05-29T22:50:46.331" v="920"/>
          <ac:spMkLst>
            <pc:docMk/>
            <pc:sldMk cId="2295357776" sldId="272"/>
            <ac:spMk id="4" creationId="{42E1384F-9E34-80F4-56BB-74CD9E7EBA3A}"/>
          </ac:spMkLst>
        </pc:spChg>
      </pc:sldChg>
      <pc:sldChg chg="addSp delSp modSp new mod modClrScheme chgLayout">
        <pc:chgData name="Bernard Bediako" userId="5512a853f87e28f7" providerId="LiveId" clId="{45884E0B-6CFD-41FE-80F5-0F14E1A4C427}" dt="2025-06-13T01:39:21.493" v="7164" actId="20577"/>
        <pc:sldMkLst>
          <pc:docMk/>
          <pc:sldMk cId="3272674375" sldId="273"/>
        </pc:sldMkLst>
        <pc:spChg chg="mod ord">
          <ac:chgData name="Bernard Bediako" userId="5512a853f87e28f7" providerId="LiveId" clId="{45884E0B-6CFD-41FE-80F5-0F14E1A4C427}" dt="2025-05-29T22:52:53.674" v="953" actId="27636"/>
          <ac:spMkLst>
            <pc:docMk/>
            <pc:sldMk cId="3272674375" sldId="273"/>
            <ac:spMk id="2" creationId="{F2700CA8-1F8B-9729-1F70-B181A57C8B9A}"/>
          </ac:spMkLst>
        </pc:spChg>
        <pc:spChg chg="add mod ord">
          <ac:chgData name="Bernard Bediako" userId="5512a853f87e28f7" providerId="LiveId" clId="{45884E0B-6CFD-41FE-80F5-0F14E1A4C427}" dt="2025-06-13T01:38:15.210" v="7104" actId="27636"/>
          <ac:spMkLst>
            <pc:docMk/>
            <pc:sldMk cId="3272674375" sldId="273"/>
            <ac:spMk id="5" creationId="{0C1A5145-C729-10AB-98A3-DE0032F2808F}"/>
          </ac:spMkLst>
        </pc:spChg>
        <pc:spChg chg="add mod ord">
          <ac:chgData name="Bernard Bediako" userId="5512a853f87e28f7" providerId="LiveId" clId="{45884E0B-6CFD-41FE-80F5-0F14E1A4C427}" dt="2025-06-13T01:37:52.524" v="7096" actId="27636"/>
          <ac:spMkLst>
            <pc:docMk/>
            <pc:sldMk cId="3272674375" sldId="273"/>
            <ac:spMk id="6" creationId="{A6C46A16-96EF-66BA-B996-C1F56D02ECB5}"/>
          </ac:spMkLst>
        </pc:spChg>
        <pc:spChg chg="add mod ord">
          <ac:chgData name="Bernard Bediako" userId="5512a853f87e28f7" providerId="LiveId" clId="{45884E0B-6CFD-41FE-80F5-0F14E1A4C427}" dt="2025-06-13T01:38:20.393" v="7105" actId="14100"/>
          <ac:spMkLst>
            <pc:docMk/>
            <pc:sldMk cId="3272674375" sldId="273"/>
            <ac:spMk id="7" creationId="{315A112E-DFD9-A616-5899-57ADDADB67C9}"/>
          </ac:spMkLst>
        </pc:spChg>
        <pc:spChg chg="add mod ord">
          <ac:chgData name="Bernard Bediako" userId="5512a853f87e28f7" providerId="LiveId" clId="{45884E0B-6CFD-41FE-80F5-0F14E1A4C427}" dt="2025-06-13T01:39:21.493" v="7164" actId="20577"/>
          <ac:spMkLst>
            <pc:docMk/>
            <pc:sldMk cId="3272674375" sldId="273"/>
            <ac:spMk id="8" creationId="{A01DFCE0-FEFB-BE89-0673-88B6AEF9D13E}"/>
          </ac:spMkLst>
        </pc:spChg>
      </pc:sldChg>
      <pc:sldChg chg="addSp delSp modSp new mod modClrScheme chgLayout">
        <pc:chgData name="Bernard Bediako" userId="5512a853f87e28f7" providerId="LiveId" clId="{45884E0B-6CFD-41FE-80F5-0F14E1A4C427}" dt="2025-06-13T01:49:30.566" v="7383" actId="20577"/>
        <pc:sldMkLst>
          <pc:docMk/>
          <pc:sldMk cId="1722536434" sldId="274"/>
        </pc:sldMkLst>
        <pc:spChg chg="mod ord">
          <ac:chgData name="Bernard Bediako" userId="5512a853f87e28f7" providerId="LiveId" clId="{45884E0B-6CFD-41FE-80F5-0F14E1A4C427}" dt="2025-06-12T02:00:03.451" v="5468" actId="20577"/>
          <ac:spMkLst>
            <pc:docMk/>
            <pc:sldMk cId="1722536434" sldId="274"/>
            <ac:spMk id="2" creationId="{853BC354-47DB-804B-59EA-825723DEDBBE}"/>
          </ac:spMkLst>
        </pc:spChg>
        <pc:spChg chg="mod ord">
          <ac:chgData name="Bernard Bediako" userId="5512a853f87e28f7" providerId="LiveId" clId="{45884E0B-6CFD-41FE-80F5-0F14E1A4C427}" dt="2025-06-13T01:49:30.566" v="7383" actId="20577"/>
          <ac:spMkLst>
            <pc:docMk/>
            <pc:sldMk cId="1722536434" sldId="274"/>
            <ac:spMk id="3" creationId="{368CBF1E-65B2-EBCE-D30F-11D597214ABA}"/>
          </ac:spMkLst>
        </pc:spChg>
        <pc:spChg chg="add mod ord">
          <ac:chgData name="Bernard Bediako" userId="5512a853f87e28f7" providerId="LiveId" clId="{45884E0B-6CFD-41FE-80F5-0F14E1A4C427}" dt="2025-06-12T01:32:13.214" v="5233" actId="14100"/>
          <ac:spMkLst>
            <pc:docMk/>
            <pc:sldMk cId="1722536434" sldId="274"/>
            <ac:spMk id="5" creationId="{FF10E9B5-A501-66E0-6059-4E4D87929E12}"/>
          </ac:spMkLst>
        </pc:spChg>
        <pc:spChg chg="add mod ord">
          <ac:chgData name="Bernard Bediako" userId="5512a853f87e28f7" providerId="LiveId" clId="{45884E0B-6CFD-41FE-80F5-0F14E1A4C427}" dt="2025-06-12T01:32:06.670" v="5232" actId="27636"/>
          <ac:spMkLst>
            <pc:docMk/>
            <pc:sldMk cId="1722536434" sldId="274"/>
            <ac:spMk id="6" creationId="{080F1F6A-9D57-7C34-9008-24432A469C2E}"/>
          </ac:spMkLst>
        </pc:spChg>
        <pc:spChg chg="add mod ord">
          <ac:chgData name="Bernard Bediako" userId="5512a853f87e28f7" providerId="LiveId" clId="{45884E0B-6CFD-41FE-80F5-0F14E1A4C427}" dt="2025-06-13T01:49:17.511" v="7381" actId="5793"/>
          <ac:spMkLst>
            <pc:docMk/>
            <pc:sldMk cId="1722536434" sldId="274"/>
            <ac:spMk id="7" creationId="{6C46D96C-43A3-5AD4-2651-9548E8DB7D59}"/>
          </ac:spMkLst>
        </pc:spChg>
      </pc:sldChg>
      <pc:sldChg chg="addSp delSp modSp new mod modClrScheme chgLayout">
        <pc:chgData name="Bernard Bediako" userId="5512a853f87e28f7" providerId="LiveId" clId="{45884E0B-6CFD-41FE-80F5-0F14E1A4C427}" dt="2025-06-12T01:17:52.429" v="5131" actId="20577"/>
        <pc:sldMkLst>
          <pc:docMk/>
          <pc:sldMk cId="1454936220" sldId="275"/>
        </pc:sldMkLst>
        <pc:spChg chg="mod ord">
          <ac:chgData name="Bernard Bediako" userId="5512a853f87e28f7" providerId="LiveId" clId="{45884E0B-6CFD-41FE-80F5-0F14E1A4C427}" dt="2025-05-29T23:39:41.801" v="1456" actId="700"/>
          <ac:spMkLst>
            <pc:docMk/>
            <pc:sldMk cId="1454936220" sldId="275"/>
            <ac:spMk id="2" creationId="{565D13C8-08F6-B885-3BCE-BA86434C4041}"/>
          </ac:spMkLst>
        </pc:spChg>
        <pc:spChg chg="add mod ord">
          <ac:chgData name="Bernard Bediako" userId="5512a853f87e28f7" providerId="LiveId" clId="{45884E0B-6CFD-41FE-80F5-0F14E1A4C427}" dt="2025-06-12T01:17:52.429" v="5131" actId="20577"/>
          <ac:spMkLst>
            <pc:docMk/>
            <pc:sldMk cId="1454936220" sldId="275"/>
            <ac:spMk id="5" creationId="{9C3031A8-0AA8-6D91-C74A-5AA338400772}"/>
          </ac:spMkLst>
        </pc:spChg>
      </pc:sldChg>
      <pc:sldChg chg="addSp delSp modSp new mod modClrScheme chgLayout">
        <pc:chgData name="Bernard Bediako" userId="5512a853f87e28f7" providerId="LiveId" clId="{45884E0B-6CFD-41FE-80F5-0F14E1A4C427}" dt="2025-06-11T23:44:36.030" v="3386" actId="20577"/>
        <pc:sldMkLst>
          <pc:docMk/>
          <pc:sldMk cId="1746092029" sldId="276"/>
        </pc:sldMkLst>
        <pc:spChg chg="mod ord">
          <ac:chgData name="Bernard Bediako" userId="5512a853f87e28f7" providerId="LiveId" clId="{45884E0B-6CFD-41FE-80F5-0F14E1A4C427}" dt="2025-06-11T23:44:36.030" v="3386" actId="20577"/>
          <ac:spMkLst>
            <pc:docMk/>
            <pc:sldMk cId="1746092029" sldId="276"/>
            <ac:spMk id="4" creationId="{522D5637-7FE1-7501-D430-46905CA699DA}"/>
          </ac:spMkLst>
        </pc:spChg>
        <pc:spChg chg="add mod ord">
          <ac:chgData name="Bernard Bediako" userId="5512a853f87e28f7" providerId="LiveId" clId="{45884E0B-6CFD-41FE-80F5-0F14E1A4C427}" dt="2025-06-11T23:44:17.417" v="3383" actId="20577"/>
          <ac:spMkLst>
            <pc:docMk/>
            <pc:sldMk cId="1746092029" sldId="276"/>
            <ac:spMk id="5" creationId="{1FED4C45-DC35-7BBB-CB23-785041B7DE85}"/>
          </ac:spMkLst>
        </pc:spChg>
        <pc:spChg chg="add mod ord">
          <ac:chgData name="Bernard Bediako" userId="5512a853f87e28f7" providerId="LiveId" clId="{45884E0B-6CFD-41FE-80F5-0F14E1A4C427}" dt="2025-06-11T23:25:00.233" v="2863" actId="20577"/>
          <ac:spMkLst>
            <pc:docMk/>
            <pc:sldMk cId="1746092029" sldId="276"/>
            <ac:spMk id="6" creationId="{0814697D-08C4-C50A-8519-66FDA2AADFE0}"/>
          </ac:spMkLst>
        </pc:spChg>
        <pc:spChg chg="add mod ord">
          <ac:chgData name="Bernard Bediako" userId="5512a853f87e28f7" providerId="LiveId" clId="{45884E0B-6CFD-41FE-80F5-0F14E1A4C427}" dt="2025-06-11T23:44:32.717" v="3385" actId="20577"/>
          <ac:spMkLst>
            <pc:docMk/>
            <pc:sldMk cId="1746092029" sldId="276"/>
            <ac:spMk id="7" creationId="{F104EA74-66BC-8D33-ABD8-5455DB222F91}"/>
          </ac:spMkLst>
        </pc:spChg>
        <pc:spChg chg="add mod ord">
          <ac:chgData name="Bernard Bediako" userId="5512a853f87e28f7" providerId="LiveId" clId="{45884E0B-6CFD-41FE-80F5-0F14E1A4C427}" dt="2025-06-11T23:24:56.054" v="2860" actId="20577"/>
          <ac:spMkLst>
            <pc:docMk/>
            <pc:sldMk cId="1746092029" sldId="276"/>
            <ac:spMk id="8" creationId="{65F1DDEF-7EC5-8040-DDAC-7DDF84182ADC}"/>
          </ac:spMkLst>
        </pc:spChg>
      </pc:sldChg>
      <pc:sldChg chg="modSp new mod">
        <pc:chgData name="Bernard Bediako" userId="5512a853f87e28f7" providerId="LiveId" clId="{45884E0B-6CFD-41FE-80F5-0F14E1A4C427}" dt="2025-06-13T02:57:51.965" v="9146" actId="20577"/>
        <pc:sldMkLst>
          <pc:docMk/>
          <pc:sldMk cId="2608686835" sldId="277"/>
        </pc:sldMkLst>
        <pc:spChg chg="mod">
          <ac:chgData name="Bernard Bediako" userId="5512a853f87e28f7" providerId="LiveId" clId="{45884E0B-6CFD-41FE-80F5-0F14E1A4C427}" dt="2025-06-12T00:20:10.068" v="4200" actId="122"/>
          <ac:spMkLst>
            <pc:docMk/>
            <pc:sldMk cId="2608686835" sldId="277"/>
            <ac:spMk id="2" creationId="{93AFC6F7-5870-CE6C-28F7-6B2A42CE1055}"/>
          </ac:spMkLst>
        </pc:spChg>
        <pc:spChg chg="mod">
          <ac:chgData name="Bernard Bediako" userId="5512a853f87e28f7" providerId="LiveId" clId="{45884E0B-6CFD-41FE-80F5-0F14E1A4C427}" dt="2025-06-13T01:40:19.726" v="7170" actId="14100"/>
          <ac:spMkLst>
            <pc:docMk/>
            <pc:sldMk cId="2608686835" sldId="277"/>
            <ac:spMk id="3" creationId="{2638EB79-9824-5A4D-2DD0-C755F1EC8200}"/>
          </ac:spMkLst>
        </pc:spChg>
        <pc:spChg chg="mod">
          <ac:chgData name="Bernard Bediako" userId="5512a853f87e28f7" providerId="LiveId" clId="{45884E0B-6CFD-41FE-80F5-0F14E1A4C427}" dt="2025-06-13T01:40:35.873" v="7175" actId="27636"/>
          <ac:spMkLst>
            <pc:docMk/>
            <pc:sldMk cId="2608686835" sldId="277"/>
            <ac:spMk id="4" creationId="{6DD6D2F3-49A5-9BDE-1ABC-2009B227BFAD}"/>
          </ac:spMkLst>
        </pc:spChg>
        <pc:spChg chg="mod">
          <ac:chgData name="Bernard Bediako" userId="5512a853f87e28f7" providerId="LiveId" clId="{45884E0B-6CFD-41FE-80F5-0F14E1A4C427}" dt="2025-06-13T01:40:26.354" v="7171" actId="14100"/>
          <ac:spMkLst>
            <pc:docMk/>
            <pc:sldMk cId="2608686835" sldId="277"/>
            <ac:spMk id="5" creationId="{694AFA56-C6C8-93DF-D1A6-232DEE10889D}"/>
          </ac:spMkLst>
        </pc:spChg>
        <pc:spChg chg="mod">
          <ac:chgData name="Bernard Bediako" userId="5512a853f87e28f7" providerId="LiveId" clId="{45884E0B-6CFD-41FE-80F5-0F14E1A4C427}" dt="2025-06-13T02:57:51.965" v="9146" actId="20577"/>
          <ac:spMkLst>
            <pc:docMk/>
            <pc:sldMk cId="2608686835" sldId="277"/>
            <ac:spMk id="6" creationId="{4F88360E-D3AD-DD0C-4FCE-48FF8BDD95C2}"/>
          </ac:spMkLst>
        </pc:spChg>
      </pc:sldChg>
      <pc:sldChg chg="addSp modSp new mod">
        <pc:chgData name="Bernard Bediako" userId="5512a853f87e28f7" providerId="LiveId" clId="{45884E0B-6CFD-41FE-80F5-0F14E1A4C427}" dt="2025-06-13T02:47:18.348" v="8884" actId="20577"/>
        <pc:sldMkLst>
          <pc:docMk/>
          <pc:sldMk cId="2692212693" sldId="278"/>
        </pc:sldMkLst>
        <pc:spChg chg="mod">
          <ac:chgData name="Bernard Bediako" userId="5512a853f87e28f7" providerId="LiveId" clId="{45884E0B-6CFD-41FE-80F5-0F14E1A4C427}" dt="2025-06-12T01:59:55.658" v="5467" actId="20577"/>
          <ac:spMkLst>
            <pc:docMk/>
            <pc:sldMk cId="2692212693" sldId="278"/>
            <ac:spMk id="2" creationId="{417AE008-C999-D198-93DC-2DCFECBD69B1}"/>
          </ac:spMkLst>
        </pc:spChg>
        <pc:spChg chg="mod">
          <ac:chgData name="Bernard Bediako" userId="5512a853f87e28f7" providerId="LiveId" clId="{45884E0B-6CFD-41FE-80F5-0F14E1A4C427}" dt="2025-06-12T01:33:40.636" v="5266" actId="20577"/>
          <ac:spMkLst>
            <pc:docMk/>
            <pc:sldMk cId="2692212693" sldId="278"/>
            <ac:spMk id="3" creationId="{015DE135-08E3-C1CF-D154-BED6F6D766E9}"/>
          </ac:spMkLst>
        </pc:spChg>
        <pc:spChg chg="mod">
          <ac:chgData name="Bernard Bediako" userId="5512a853f87e28f7" providerId="LiveId" clId="{45884E0B-6CFD-41FE-80F5-0F14E1A4C427}" dt="2025-06-13T02:47:00.526" v="8873" actId="20577"/>
          <ac:spMkLst>
            <pc:docMk/>
            <pc:sldMk cId="2692212693" sldId="278"/>
            <ac:spMk id="4" creationId="{8D12B215-38B9-79B7-4C2D-64BA763335B2}"/>
          </ac:spMkLst>
        </pc:spChg>
        <pc:spChg chg="mod">
          <ac:chgData name="Bernard Bediako" userId="5512a853f87e28f7" providerId="LiveId" clId="{45884E0B-6CFD-41FE-80F5-0F14E1A4C427}" dt="2025-06-12T01:33:43.501" v="5270" actId="20577"/>
          <ac:spMkLst>
            <pc:docMk/>
            <pc:sldMk cId="2692212693" sldId="278"/>
            <ac:spMk id="5" creationId="{D28EA773-D776-1F0F-7329-88B6B4C25AC7}"/>
          </ac:spMkLst>
        </pc:spChg>
        <pc:spChg chg="mod">
          <ac:chgData name="Bernard Bediako" userId="5512a853f87e28f7" providerId="LiveId" clId="{45884E0B-6CFD-41FE-80F5-0F14E1A4C427}" dt="2025-06-13T02:47:18.348" v="8884" actId="20577"/>
          <ac:spMkLst>
            <pc:docMk/>
            <pc:sldMk cId="2692212693" sldId="278"/>
            <ac:spMk id="6" creationId="{FBD723A5-0DD8-D51B-163D-C8F1346E59D7}"/>
          </ac:spMkLst>
        </pc:spChg>
        <pc:spChg chg="add">
          <ac:chgData name="Bernard Bediako" userId="5512a853f87e28f7" providerId="LiveId" clId="{45884E0B-6CFD-41FE-80F5-0F14E1A4C427}" dt="2025-06-12T01:40:12.600" v="5350"/>
          <ac:spMkLst>
            <pc:docMk/>
            <pc:sldMk cId="2692212693" sldId="278"/>
            <ac:spMk id="7" creationId="{E3D670EB-5258-7919-73AD-6590F9BEC4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DDBF7-E6DE-4748-89F8-34B4593E68D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D5F41-9EE3-49F4-9A52-847E6F9A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5F41-9EE3-49F4-9A52-847E6F9A16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5F41-9EE3-49F4-9A52-847E6F9A16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5F41-9EE3-49F4-9A52-847E6F9A16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5BC6-2A72-EFE6-CD04-F8AA589EA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10B04-43D3-B434-0D13-00364B49D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B4C0-08E3-69B9-1F4E-2D9610D2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A2B6-1976-B80F-6C54-9536083D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E120-6D19-C88C-E285-758D15E5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6076-02F2-1CB2-3362-7924156B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BF193-8291-AF3A-8ECC-A672041FB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70C0-4EE6-14E3-2677-F8FD330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61F6-52C9-02F0-9F68-D52DF2CB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3BE9-8C5E-B03D-D5F7-E0506E0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677D9-5A3D-6AB4-BE28-1E4347A3B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DB9D3-B4FA-5224-E55A-D0131EA38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495F-853E-4261-0EA2-8E9664E2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D096-05A8-E5F0-6EE6-4F8FCD87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5AF5-B9E9-F0C3-5CDC-5FEF68AB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C697-5B63-8902-B727-39239105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D8CE-AD05-CAA8-9929-306DBACD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CEA4-97B4-C47D-0358-DF0AA453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6592-F4A5-C492-0D7F-726D9584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7CCD-3252-56E6-0C85-B568F2D8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B8E4-682C-6441-D31C-3DAFBDC0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D644-BB13-A76F-501D-9436BA8E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728A-CE1F-F09D-3078-A780D0C4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6027-8239-67EF-3A8E-C8825793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DF93-639F-6F95-CC9F-09572C34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9D6C-E41E-A547-D877-DAB306D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9719-757C-1CF6-3CF1-4E286E59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8B830-B06F-C1EB-39E7-7C49D95E7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4094-EC0A-8935-D114-328CF2EE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F1E0-2046-0D95-6AE5-8002EE09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D5BB-2C5C-A7A0-E951-03D9D2B3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DCB2-C43A-37E7-D3E8-036129D9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A110-17F2-E210-1DF6-18FCCE6B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D6D60-71D5-2C84-4DFD-939ABDD81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13B5A-4943-6152-534D-29D3D49CE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14CE-9657-9F42-3F4D-1530FF8A7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9E908-E335-F0B2-EB73-6A5750CC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CEE94-AB48-000A-6246-67AF4964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02E74-216C-928E-E910-5AEF59A5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C600-1E4C-8823-9CD5-B8898A99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1AFE1-1647-6EE7-61DB-AE35E5E3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5C3F2-9141-93CE-AAC5-7CF2DB92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A266-0B35-1317-3000-3D54644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C26A6-BE8A-0618-E871-DD1412C2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0AEC3-9FE9-8C02-66BB-22E4273A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EAAC2-6C50-C817-CF20-D287CC42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EC68-C4A9-04DD-AACF-752944CD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6216-E06D-A9D6-0121-197ED27D6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3C92C-012E-C3B1-2A97-6B48AFCC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AAE79-4AE9-2AA5-1E77-614CCFCB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1B9EA-B5C4-FA6F-13CE-9E8EA4CA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14685-B670-23EF-C1C3-C970DC5B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BFE3-2A18-F636-DD57-373F7BBF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EAABE-C0A7-A2AD-319A-A47FD40E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67A3-6515-7983-9C5D-B461CE2D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96AC8-4E14-1363-BC71-5EA2B95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4F22-9FD1-636C-6973-36D4285B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A92E9-77E6-55BA-1B16-2C0A1F92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C1D32-6579-7E3C-D2F5-1B40570D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4A6A-8CB7-7AAF-F955-BF1A6B644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2FAB-8844-7FFA-80F2-53E40909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9650-73E9-4CAE-8B70-9394F377C4E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8975-9346-0586-BE33-C3BC927E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B72A-1CD0-E032-2432-EA007E51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D2C68-405B-4031-BABA-186C9173E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lapiperdataprotection.com/?c=JP&amp;c=US" TargetMode="External"/><Relationship Id="rId13" Type="http://schemas.openxmlformats.org/officeDocument/2006/relationships/hyperlink" Target="https://www.iso-certification-japan.com/hipaa-certification.html" TargetMode="External"/><Relationship Id="rId3" Type="http://schemas.openxmlformats.org/officeDocument/2006/relationships/hyperlink" Target="https://fingfx.thomsonreuters.com/gfx/legaldocs/gkplwwkebvb/12232022facebook_settle.pdf" TargetMode="External"/><Relationship Id="rId7" Type="http://schemas.openxmlformats.org/officeDocument/2006/relationships/hyperlink" Target="https://www.dlapiperdataprotection.com/?t=security&amp;c=JP#insight" TargetMode="External"/><Relationship Id="rId12" Type="http://schemas.openxmlformats.org/officeDocument/2006/relationships/hyperlink" Target="https://www.ama-assn.org/practice-management/hipaa/hipaa-security-rule-risk-analysis" TargetMode="External"/><Relationship Id="rId2" Type="http://schemas.openxmlformats.org/officeDocument/2006/relationships/hyperlink" Target="https://www.anthem.com/ca/member-news/mdl-subscriber-settle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paneselawtranslation.go.jp/en/laws/view/4241/en" TargetMode="External"/><Relationship Id="rId11" Type="http://schemas.openxmlformats.org/officeDocument/2006/relationships/hyperlink" Target="https://data.worldbank.org/indicator/SH.XPD.CHEX.PC.CD?locations=JP-US" TargetMode="External"/><Relationship Id="rId5" Type="http://schemas.openxmlformats.org/officeDocument/2006/relationships/hyperlink" Target="https://www.ftc.gov/news-events/news/press-releases/2019/07/equifax-pay-575-million-part-settlement-ftc-cfpb-states-related-2017-data-breach" TargetMode="External"/><Relationship Id="rId10" Type="http://schemas.openxmlformats.org/officeDocument/2006/relationships/hyperlink" Target="https://www.dlapiper.com/en-pr/insights/publications/2022/03/updates-for-the-amendment-of-japans-act-on-the-protection-of-personal-information" TargetMode="External"/><Relationship Id="rId4" Type="http://schemas.openxmlformats.org/officeDocument/2006/relationships/hyperlink" Target="https://www.hhs.gov/hipaa/for-professionals/compliance-enforcement/agreements/2018enforcement/index.html" TargetMode="External"/><Relationship Id="rId9" Type="http://schemas.openxmlformats.org/officeDocument/2006/relationships/hyperlink" Target="https://www.endpointprotector.com/blog/data-protection-in-japan-appi/" TargetMode="External"/><Relationship Id="rId14" Type="http://schemas.openxmlformats.org/officeDocument/2006/relationships/hyperlink" Target="https://www.iso-certification-japan.com/documents/hipaa/hipaa_service_methodology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5AF1-BEBC-34F9-2CFD-18E4D674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719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HIPAA (USA)</a:t>
            </a:r>
            <a:br>
              <a:rPr lang="en-US" dirty="0"/>
            </a:br>
            <a:r>
              <a:rPr lang="en-US" dirty="0"/>
              <a:t> vs </a:t>
            </a:r>
            <a:br>
              <a:rPr lang="en-US" dirty="0"/>
            </a:br>
            <a:r>
              <a:rPr lang="en-US" dirty="0"/>
              <a:t>APPI (Japan)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7E935-BD45-93B4-B3AD-2C8B8DF04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3636"/>
            <a:ext cx="9144000" cy="904164"/>
          </a:xfrm>
        </p:spPr>
        <p:txBody>
          <a:bodyPr/>
          <a:lstStyle/>
          <a:p>
            <a:r>
              <a:rPr lang="en-US" dirty="0" err="1"/>
              <a:t>ProLUG</a:t>
            </a:r>
            <a:r>
              <a:rPr lang="en-US" dirty="0"/>
              <a:t> Security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40966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BBA6-8C9E-08CA-9DA2-A242C473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3143-3FCF-9111-D7FC-A8464E3D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7"/>
                </a:solidFill>
                <a:effectLst/>
                <a:latin typeface="Inter"/>
              </a:rPr>
              <a:t>Setting the basic principles for the proper handling of personal information was enacted in 2003 and came into effect in 2005</a:t>
            </a:r>
          </a:p>
          <a:p>
            <a:r>
              <a:rPr lang="en-US" dirty="0"/>
              <a:t>The data protection law for public sector was integrated into the APPI and became effective on April 1, 2022 </a:t>
            </a:r>
          </a:p>
          <a:p>
            <a:r>
              <a:rPr lang="en-US" dirty="0"/>
              <a:t>The data protection law for local governments became effective after April 1, 2023</a:t>
            </a:r>
          </a:p>
          <a:p>
            <a:r>
              <a:rPr lang="en-US" dirty="0"/>
              <a:t>Discussions are underway to include the introduction of an administrative monetary penalty system</a:t>
            </a:r>
          </a:p>
        </p:txBody>
      </p:sp>
    </p:spTree>
    <p:extLst>
      <p:ext uri="{BB962C8B-B14F-4D97-AF65-F5344CB8AC3E}">
        <p14:creationId xmlns:p14="http://schemas.microsoft.com/office/powerpoint/2010/main" val="4100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5F10-50A8-6A99-23A6-88A760DA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11C1-BBE8-E70A-80F8-19931D71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Promote trust in organizations handling of data</a:t>
            </a:r>
          </a:p>
          <a:p>
            <a:pPr lvl="1"/>
            <a:r>
              <a:rPr lang="en-US" dirty="0"/>
              <a:t>Businesses want to share and use customer data</a:t>
            </a:r>
          </a:p>
          <a:p>
            <a:pPr lvl="1"/>
            <a:r>
              <a:rPr lang="en-US" dirty="0"/>
              <a:t>The laws insist that individual information has been de-identified and anonymized ; sometimes consent must be given</a:t>
            </a:r>
          </a:p>
          <a:p>
            <a:r>
              <a:rPr lang="en-US" dirty="0"/>
              <a:t>Protect individuals’ privacy and personal data</a:t>
            </a:r>
          </a:p>
          <a:p>
            <a:pPr lvl="1"/>
            <a:r>
              <a:rPr lang="en-US" dirty="0"/>
              <a:t>HIPAA protects PHI</a:t>
            </a:r>
          </a:p>
          <a:p>
            <a:pPr lvl="1"/>
            <a:r>
              <a:rPr lang="en-US" dirty="0"/>
              <a:t>APPI protects all kinds of personal info (</a:t>
            </a:r>
            <a:r>
              <a:rPr lang="ja-JP" altLang="en-US" dirty="0"/>
              <a:t>個人情報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Citizens retain their rights over their own data</a:t>
            </a:r>
          </a:p>
          <a:p>
            <a:r>
              <a:rPr lang="en-US" dirty="0"/>
              <a:t>Require internal data controls, governance and accountability</a:t>
            </a:r>
          </a:p>
          <a:p>
            <a:pPr lvl="1"/>
            <a:r>
              <a:rPr lang="en-US" dirty="0"/>
              <a:t>Appointment of various roles such as data security officers</a:t>
            </a:r>
          </a:p>
          <a:p>
            <a:r>
              <a:rPr lang="en-US" dirty="0"/>
              <a:t>Promote transparency by establish rules for reporting on data breaches</a:t>
            </a:r>
          </a:p>
          <a:p>
            <a:pPr lvl="1"/>
            <a:r>
              <a:rPr lang="en-US" dirty="0"/>
              <a:t>HIPAA requires reports to HHS, affected citizens &amp; the media</a:t>
            </a:r>
          </a:p>
          <a:p>
            <a:pPr lvl="1"/>
            <a:r>
              <a:rPr lang="en-US" dirty="0"/>
              <a:t>APPI requires reports to PPC and affected citizens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9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F2713-235C-8E6A-BBC2-93CB76A0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pPr algn="ctr"/>
            <a:r>
              <a:rPr lang="en-US" dirty="0"/>
              <a:t>Defined Terms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371F7-03B1-72C0-5B41-0306DD35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9038"/>
            <a:ext cx="5157787" cy="515029"/>
          </a:xfrm>
        </p:spPr>
        <p:txBody>
          <a:bodyPr/>
          <a:lstStyle/>
          <a:p>
            <a:r>
              <a:rPr lang="en-US" dirty="0"/>
              <a:t>HIPAA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F2DCDE-FCEE-6DC9-FD1A-83661624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5688"/>
            <a:ext cx="5157787" cy="43939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Protected Health Information (PHI)</a:t>
            </a:r>
          </a:p>
          <a:p>
            <a:pPr lvl="1"/>
            <a:r>
              <a:rPr lang="en-US" dirty="0"/>
              <a:t>individually identifiable health information</a:t>
            </a:r>
          </a:p>
          <a:p>
            <a:r>
              <a:rPr lang="en-US" dirty="0"/>
              <a:t>Individually Identifiable Health Information</a:t>
            </a:r>
          </a:p>
          <a:p>
            <a:pPr lvl="1"/>
            <a:r>
              <a:rPr lang="en-US" dirty="0"/>
              <a:t>subset of PHI identifying an individual</a:t>
            </a:r>
          </a:p>
          <a:p>
            <a:r>
              <a:rPr lang="en-US" dirty="0"/>
              <a:t>Covered Entity</a:t>
            </a:r>
          </a:p>
          <a:p>
            <a:pPr lvl="1"/>
            <a:r>
              <a:rPr lang="en-US" dirty="0"/>
              <a:t>Orgs that must follow HIPAA rules</a:t>
            </a:r>
          </a:p>
          <a:p>
            <a:r>
              <a:rPr lang="en-US" dirty="0"/>
              <a:t>Business Associate Agreement (BAA)</a:t>
            </a:r>
          </a:p>
          <a:p>
            <a:pPr lvl="1"/>
            <a:r>
              <a:rPr lang="en-US" dirty="0"/>
              <a:t>Contract to protect PHI</a:t>
            </a:r>
          </a:p>
          <a:p>
            <a:r>
              <a:rPr lang="en-US" dirty="0"/>
              <a:t>Breach</a:t>
            </a:r>
          </a:p>
          <a:p>
            <a:pPr lvl="1"/>
            <a:r>
              <a:rPr lang="en-US" dirty="0"/>
              <a:t>unauthorized use or disclosure of PHI</a:t>
            </a:r>
          </a:p>
          <a:p>
            <a:r>
              <a:rPr lang="en-US" dirty="0"/>
              <a:t>Designated Record Set</a:t>
            </a:r>
          </a:p>
          <a:p>
            <a:pPr lvl="1"/>
            <a:r>
              <a:rPr lang="en-US" dirty="0"/>
              <a:t>group of records maintained by entity</a:t>
            </a:r>
          </a:p>
          <a:p>
            <a:r>
              <a:rPr lang="en-US" dirty="0"/>
              <a:t>Breach Notification Rule</a:t>
            </a:r>
          </a:p>
          <a:p>
            <a:pPr lvl="1"/>
            <a:r>
              <a:rPr lang="en-US" dirty="0"/>
              <a:t>notify affected individuals, HHS, media</a:t>
            </a:r>
          </a:p>
          <a:p>
            <a:r>
              <a:rPr lang="en-US" dirty="0"/>
              <a:t>De-Identified Information</a:t>
            </a:r>
          </a:p>
          <a:p>
            <a:pPr lvl="1"/>
            <a:r>
              <a:rPr lang="en-US" dirty="0"/>
              <a:t>stripped of 18 types of identifiers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8761CB-B1ED-247A-3F36-583B602AF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0659"/>
            <a:ext cx="5183188" cy="423408"/>
          </a:xfrm>
        </p:spPr>
        <p:txBody>
          <a:bodyPr/>
          <a:lstStyle/>
          <a:p>
            <a:r>
              <a:rPr lang="en-US" dirty="0"/>
              <a:t>APPI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D44DF-45CE-9024-D9BE-41D8E7E2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04068"/>
            <a:ext cx="5183188" cy="448559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Personal Information 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個人情報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individually identifiable information</a:t>
            </a:r>
          </a:p>
          <a:p>
            <a:r>
              <a:rPr lang="en-US" dirty="0"/>
              <a:t>Sensitive Personal Information</a:t>
            </a:r>
          </a:p>
          <a:p>
            <a:pPr lvl="1"/>
            <a:r>
              <a:rPr 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要配慮個人情報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Subset of PI</a:t>
            </a:r>
          </a:p>
          <a:p>
            <a:r>
              <a:rPr lang="en-US" dirty="0"/>
              <a:t>Anonymously Processed Information 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匿名加工情報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De-identified information</a:t>
            </a:r>
          </a:p>
          <a:p>
            <a:r>
              <a:rPr lang="en-US" dirty="0"/>
              <a:t>Pseudonymously Processed Information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仮名加工情報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De-identified information that can be reversed</a:t>
            </a:r>
          </a:p>
          <a:p>
            <a:r>
              <a:rPr lang="en-US" dirty="0"/>
              <a:t>Personally Referable Information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個人関連情報</a:t>
            </a:r>
            <a:r>
              <a:rPr lang="en-US" altLang="zh-TW" dirty="0"/>
              <a:t>)</a:t>
            </a:r>
          </a:p>
          <a:p>
            <a:r>
              <a:rPr lang="en-US" dirty="0"/>
              <a:t>Business Operator Handling Personal Information </a:t>
            </a:r>
          </a:p>
          <a:p>
            <a:pPr lvl="1"/>
            <a:r>
              <a:rPr lang="en-US" dirty="0"/>
              <a:t>(</a:t>
            </a:r>
            <a:r>
              <a:rPr lang="ja-JP" altLang="en-US" dirty="0"/>
              <a:t>個人情報取扱事業者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Orgs that must follow APPI rules</a:t>
            </a:r>
          </a:p>
        </p:txBody>
      </p:sp>
    </p:spTree>
    <p:extLst>
      <p:ext uri="{BB962C8B-B14F-4D97-AF65-F5344CB8AC3E}">
        <p14:creationId xmlns:p14="http://schemas.microsoft.com/office/powerpoint/2010/main" val="236596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7671-7D04-9CA3-B7B4-CFCAD93E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Types Of Controls In HIPAA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63AD-83B8-99E0-7CF6-24CF5B69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46484"/>
            <a:ext cx="5181600" cy="5230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Administrative Controls</a:t>
            </a:r>
          </a:p>
          <a:p>
            <a:pPr lvl="1"/>
            <a:r>
              <a:rPr lang="en-US" sz="1600" dirty="0"/>
              <a:t>conducting risk assessments,</a:t>
            </a:r>
          </a:p>
          <a:p>
            <a:pPr lvl="1"/>
            <a:r>
              <a:rPr lang="en-US" sz="1600" dirty="0"/>
              <a:t> implementing workforce training programs, </a:t>
            </a:r>
          </a:p>
          <a:p>
            <a:pPr lvl="1"/>
            <a:r>
              <a:rPr lang="en-US" sz="1600" dirty="0"/>
              <a:t>developing incident response plans, </a:t>
            </a:r>
          </a:p>
          <a:p>
            <a:pPr lvl="1"/>
            <a:r>
              <a:rPr lang="en-US" sz="1600" dirty="0"/>
              <a:t>establishing access controls and authorization mechanisms.</a:t>
            </a:r>
          </a:p>
          <a:p>
            <a:r>
              <a:rPr lang="en-US" dirty="0"/>
              <a:t>Physical Controls</a:t>
            </a:r>
          </a:p>
          <a:p>
            <a:pPr lvl="1"/>
            <a:r>
              <a:rPr lang="en-US" sz="1600" dirty="0"/>
              <a:t>securing facilities</a:t>
            </a:r>
          </a:p>
          <a:p>
            <a:pPr lvl="1"/>
            <a:r>
              <a:rPr lang="en-US" sz="1600" dirty="0"/>
              <a:t>controlling access to areas </a:t>
            </a:r>
          </a:p>
          <a:p>
            <a:pPr lvl="1"/>
            <a:r>
              <a:rPr lang="en-US" sz="1600" dirty="0"/>
              <a:t>installing surveillance systems</a:t>
            </a:r>
          </a:p>
          <a:p>
            <a:pPr lvl="1"/>
            <a:r>
              <a:rPr lang="en-US" sz="1600" dirty="0"/>
              <a:t>protect against theft, loss, or unauthorized physical access</a:t>
            </a:r>
          </a:p>
          <a:p>
            <a:r>
              <a:rPr lang="en-US" dirty="0"/>
              <a:t>Technical Controls</a:t>
            </a:r>
          </a:p>
          <a:p>
            <a:pPr lvl="1"/>
            <a:r>
              <a:rPr lang="en-US" sz="1700" dirty="0"/>
              <a:t>access controls</a:t>
            </a:r>
          </a:p>
          <a:p>
            <a:pPr lvl="1"/>
            <a:r>
              <a:rPr lang="en-US" sz="1700" dirty="0"/>
              <a:t>encrypting data at rest and in transit</a:t>
            </a:r>
          </a:p>
          <a:p>
            <a:pPr lvl="1"/>
            <a:r>
              <a:rPr lang="en-US" sz="1700" dirty="0"/>
              <a:t> employing firewalls and IDS</a:t>
            </a:r>
          </a:p>
          <a:p>
            <a:pPr lvl="1"/>
            <a:r>
              <a:rPr lang="en-US" sz="1700" dirty="0"/>
              <a:t>Software version control</a:t>
            </a:r>
          </a:p>
          <a:p>
            <a:pPr lvl="1"/>
            <a:r>
              <a:rPr lang="en-US" sz="1700" dirty="0"/>
              <a:t>security audits and assessments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1384F-9E34-80F4-56BB-74CD9E7E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46483"/>
            <a:ext cx="5181600" cy="5230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Risk Assessment</a:t>
            </a:r>
          </a:p>
          <a:p>
            <a:r>
              <a:rPr lang="en-US" dirty="0"/>
              <a:t>2. Policies and Procedures</a:t>
            </a:r>
          </a:p>
          <a:p>
            <a:r>
              <a:rPr lang="en-US" dirty="0"/>
              <a:t>3. Access Controls</a:t>
            </a:r>
          </a:p>
          <a:p>
            <a:r>
              <a:rPr lang="en-US" dirty="0"/>
              <a:t>4. Encryption</a:t>
            </a:r>
          </a:p>
          <a:p>
            <a:r>
              <a:rPr lang="en-US" dirty="0"/>
              <a:t>5. Employee Training and Awareness</a:t>
            </a:r>
          </a:p>
          <a:p>
            <a:r>
              <a:rPr lang="en-US" dirty="0"/>
              <a:t>6. Incident Response</a:t>
            </a:r>
          </a:p>
          <a:p>
            <a:r>
              <a:rPr lang="en-US" dirty="0"/>
              <a:t>7. Business Associate Agreements</a:t>
            </a:r>
          </a:p>
          <a:p>
            <a:r>
              <a:rPr lang="en-US" dirty="0"/>
              <a:t>8. Auditing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2953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18E8-9807-96D5-2E33-FD713BB0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7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Types of Security controls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A696-606A-0B89-6A0F-E1276339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2458"/>
            <a:ext cx="5157787" cy="391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HIPAA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17BF-2DA2-8179-8AEB-021146726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64343"/>
            <a:ext cx="5157787" cy="48253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Administrative Security Controls</a:t>
            </a:r>
          </a:p>
          <a:p>
            <a:pPr lvl="1"/>
            <a:r>
              <a:rPr lang="en-US" dirty="0"/>
              <a:t>Role-based access control for job-specific access to ePHI.</a:t>
            </a:r>
          </a:p>
          <a:p>
            <a:pPr lvl="1"/>
            <a:r>
              <a:rPr lang="en-US" dirty="0"/>
              <a:t>Regular training for workforce members on security policies, phishing awareness, etc.</a:t>
            </a:r>
          </a:p>
          <a:p>
            <a:pPr lvl="1"/>
            <a:r>
              <a:rPr lang="en-US" dirty="0"/>
              <a:t>Policies to prevent, detect, and correct security violations.</a:t>
            </a:r>
          </a:p>
          <a:p>
            <a:pPr lvl="1"/>
            <a:r>
              <a:rPr lang="en-US" dirty="0"/>
              <a:t>Procedures for responding to and reporting security incidents.</a:t>
            </a:r>
          </a:p>
          <a:p>
            <a:r>
              <a:rPr lang="en-US" dirty="0"/>
              <a:t>Physical Security Controls</a:t>
            </a:r>
          </a:p>
          <a:p>
            <a:pPr lvl="1"/>
            <a:r>
              <a:rPr lang="en-US" dirty="0"/>
              <a:t>Locks, access badges, visitor logs, and guards</a:t>
            </a:r>
          </a:p>
          <a:p>
            <a:pPr lvl="1"/>
            <a:r>
              <a:rPr lang="en-US" dirty="0"/>
              <a:t>Secure disposal or reuse of hardware </a:t>
            </a:r>
          </a:p>
          <a:p>
            <a:r>
              <a:rPr lang="en-US" dirty="0"/>
              <a:t>Technical Security Controls</a:t>
            </a:r>
          </a:p>
          <a:p>
            <a:pPr lvl="1"/>
            <a:r>
              <a:rPr lang="en-US" dirty="0"/>
              <a:t>Unique user IDs, automatic logoff, role-based access.</a:t>
            </a:r>
          </a:p>
          <a:p>
            <a:pPr lvl="1"/>
            <a:r>
              <a:rPr lang="en-US" dirty="0"/>
              <a:t>Passwords, multi-factor authentication, digital certificates to verify user identities. </a:t>
            </a:r>
          </a:p>
          <a:p>
            <a:pPr lvl="1"/>
            <a:r>
              <a:rPr lang="en-US" dirty="0"/>
              <a:t>Encryption and secure communication protocols (e.g., TLS) for sending ePHI over networks.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8B280-C21E-BE5F-5E1D-E87A472BC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2458"/>
            <a:ext cx="5183188" cy="391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BE08-18E2-9D7B-190B-A1D1F7A51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64343"/>
            <a:ext cx="5183188" cy="48253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Organization / Systematic Security Control Measures</a:t>
            </a:r>
          </a:p>
          <a:p>
            <a:pPr lvl="1"/>
            <a:r>
              <a:rPr lang="en-US" dirty="0"/>
              <a:t>Appoint a privacy officer</a:t>
            </a:r>
          </a:p>
          <a:p>
            <a:pPr lvl="1"/>
            <a:r>
              <a:rPr lang="en-US" dirty="0"/>
              <a:t>Define internal rules, policies</a:t>
            </a:r>
          </a:p>
          <a:p>
            <a:pPr lvl="1"/>
            <a:r>
              <a:rPr lang="en-US" dirty="0"/>
              <a:t>Conduct regular audits</a:t>
            </a:r>
          </a:p>
          <a:p>
            <a:pPr lvl="1"/>
            <a:r>
              <a:rPr lang="en-US" dirty="0"/>
              <a:t>Establish response plan for data breaches</a:t>
            </a:r>
          </a:p>
          <a:p>
            <a:r>
              <a:rPr lang="en-US" dirty="0"/>
              <a:t>Human Security Control Measures</a:t>
            </a:r>
          </a:p>
          <a:p>
            <a:pPr lvl="1"/>
            <a:r>
              <a:rPr lang="en-US" dirty="0"/>
              <a:t>Conduct regular training</a:t>
            </a:r>
          </a:p>
          <a:p>
            <a:pPr lvl="1"/>
            <a:r>
              <a:rPr lang="en-US" dirty="0"/>
              <a:t>Restrict access based on job roles</a:t>
            </a:r>
          </a:p>
          <a:p>
            <a:r>
              <a:rPr lang="en-US" dirty="0"/>
              <a:t>Physical Security Measures</a:t>
            </a:r>
          </a:p>
          <a:p>
            <a:pPr lvl="1"/>
            <a:r>
              <a:rPr lang="en-US" dirty="0"/>
              <a:t>Restrict access to all offices, server rooms</a:t>
            </a:r>
          </a:p>
          <a:p>
            <a:pPr lvl="1"/>
            <a:r>
              <a:rPr lang="en-US" dirty="0"/>
              <a:t>Lock and secure records</a:t>
            </a:r>
          </a:p>
          <a:p>
            <a:pPr lvl="1"/>
            <a:r>
              <a:rPr lang="en-US" dirty="0"/>
              <a:t>Implement logout policies</a:t>
            </a:r>
          </a:p>
          <a:p>
            <a:pPr lvl="1"/>
            <a:r>
              <a:rPr lang="en-US" dirty="0"/>
              <a:t>Maintain visitor logs and access cards</a:t>
            </a:r>
          </a:p>
          <a:p>
            <a:r>
              <a:rPr lang="en-US" dirty="0"/>
              <a:t>Technical Security Control Measures</a:t>
            </a:r>
          </a:p>
          <a:p>
            <a:pPr lvl="1"/>
            <a:r>
              <a:rPr lang="en-US" dirty="0"/>
              <a:t>User ID/passwords, multi-factor authentication</a:t>
            </a:r>
          </a:p>
          <a:p>
            <a:pPr lvl="1"/>
            <a:r>
              <a:rPr lang="en-US" dirty="0"/>
              <a:t>Data encryption and secure transmission</a:t>
            </a:r>
          </a:p>
          <a:p>
            <a:pPr lvl="1"/>
            <a:r>
              <a:rPr lang="en-US" dirty="0"/>
              <a:t>Firewalls, Intrusion Detection, antivirus</a:t>
            </a:r>
          </a:p>
          <a:p>
            <a:pPr lvl="1"/>
            <a:r>
              <a:rPr lang="en-US" dirty="0"/>
              <a:t>Access logs and audit trails</a:t>
            </a:r>
          </a:p>
        </p:txBody>
      </p:sp>
    </p:spTree>
    <p:extLst>
      <p:ext uri="{BB962C8B-B14F-4D97-AF65-F5344CB8AC3E}">
        <p14:creationId xmlns:p14="http://schemas.microsoft.com/office/powerpoint/2010/main" val="211619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0CA8-1F8B-9729-1F70-B181A57C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assesses the controls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A5145-C729-10AB-98A3-DE0032F2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9367"/>
            <a:ext cx="5157787" cy="395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HIPAA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46A16-96EF-66BA-B996-C1F56D02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10687"/>
            <a:ext cx="5157787" cy="42789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Office for Civil Rights (OCR)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conducts both random and complaint-driven audits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provides guidance and resources to help</a:t>
            </a:r>
            <a:endParaRPr lang="en-US" dirty="0"/>
          </a:p>
          <a:p>
            <a:r>
              <a:rPr lang="en-US" dirty="0"/>
              <a:t>Internal Compliance and Privacy Officers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Privacy Officer and Security Officer</a:t>
            </a:r>
          </a:p>
          <a:p>
            <a:r>
              <a:rPr lang="en-US" dirty="0"/>
              <a:t>Third-Party Auditors</a:t>
            </a:r>
          </a:p>
          <a:p>
            <a:r>
              <a:rPr lang="en-US" dirty="0"/>
              <a:t>Accreditation Organizations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A112E-DFD9-A616-5899-57ADDADB6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19367"/>
            <a:ext cx="5183188" cy="491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1DFCE0-FEFB-BE89-0673-88B6AEF9D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6799" y="1910687"/>
            <a:ext cx="5183188" cy="4278976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Personal</a:t>
            </a:r>
            <a:r>
              <a:rPr lang="fr-FR" dirty="0"/>
              <a:t> Information Protection Commission (PPC)</a:t>
            </a:r>
          </a:p>
          <a:p>
            <a:r>
              <a:rPr lang="en-US" dirty="0"/>
              <a:t>Internal Compliance and Privacy Officers</a:t>
            </a:r>
          </a:p>
          <a:p>
            <a:pPr lvl="1"/>
            <a:r>
              <a:rPr lang="en-US" b="0" i="0" dirty="0">
                <a:solidFill>
                  <a:srgbClr val="110406"/>
                </a:solidFill>
                <a:effectLst/>
                <a:latin typeface="Roboto" panose="02000000000000000000" pitchFamily="2" charset="0"/>
              </a:rPr>
              <a:t>Data Protection Officers </a:t>
            </a:r>
          </a:p>
          <a:p>
            <a:r>
              <a:rPr lang="en-US" dirty="0"/>
              <a:t>Third-Party government sanctioned corporations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7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6F7-5870-CE6C-28F7-6B2A42C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Civil monetary penalties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EB79-9824-5A4D-2DD0-C755F1EC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82890"/>
            <a:ext cx="5157787" cy="545910"/>
          </a:xfrm>
        </p:spPr>
        <p:txBody>
          <a:bodyPr>
            <a:normAutofit/>
          </a:bodyPr>
          <a:lstStyle/>
          <a:p>
            <a:r>
              <a:rPr lang="en-US" dirty="0"/>
              <a:t>HIPAA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D2F3-49A5-9BDE-1ABC-2009B227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157787" cy="4360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Fines per violation (2024)</a:t>
            </a:r>
          </a:p>
          <a:p>
            <a:pPr lvl="1"/>
            <a:r>
              <a:rPr lang="en-US" dirty="0"/>
              <a:t>$100 to $71k</a:t>
            </a:r>
          </a:p>
          <a:p>
            <a:pPr lvl="1"/>
            <a:r>
              <a:rPr lang="en-US" dirty="0"/>
              <a:t>Annual cap $2 million</a:t>
            </a:r>
          </a:p>
          <a:p>
            <a:r>
              <a:rPr lang="en-US" dirty="0"/>
              <a:t>Tier 1 – no knowledge of violation</a:t>
            </a:r>
          </a:p>
          <a:p>
            <a:pPr lvl="1"/>
            <a:r>
              <a:rPr lang="en-US" dirty="0"/>
              <a:t>Minimum $140</a:t>
            </a:r>
          </a:p>
          <a:p>
            <a:r>
              <a:rPr lang="en-US" dirty="0"/>
              <a:t>Tier2 – not willful neglect</a:t>
            </a:r>
          </a:p>
          <a:p>
            <a:pPr lvl="1"/>
            <a:r>
              <a:rPr lang="en-US" dirty="0"/>
              <a:t>Minimum $1400</a:t>
            </a:r>
          </a:p>
          <a:p>
            <a:r>
              <a:rPr lang="en-US" dirty="0"/>
              <a:t>Tier 3 – willful neglect but corrected within 30 days</a:t>
            </a:r>
          </a:p>
          <a:p>
            <a:pPr lvl="1"/>
            <a:r>
              <a:rPr lang="en-US" dirty="0"/>
              <a:t>Minimum $14k</a:t>
            </a:r>
          </a:p>
          <a:p>
            <a:r>
              <a:rPr lang="en-US" dirty="0"/>
              <a:t>Tier 4 – willful neglect longer than 30 days</a:t>
            </a:r>
          </a:p>
          <a:p>
            <a:pPr lvl="1"/>
            <a:r>
              <a:rPr lang="en-US" dirty="0"/>
              <a:t>Minimum $71k per violation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AFA56-C6C8-93DF-D1A6-232DEE108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2891"/>
            <a:ext cx="5183188" cy="545910"/>
          </a:xfrm>
        </p:spPr>
        <p:txBody>
          <a:bodyPr>
            <a:normAutofit/>
          </a:bodyPr>
          <a:lstStyle/>
          <a:p>
            <a:r>
              <a:rPr lang="en-US" dirty="0"/>
              <a:t>APPI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8360E-D3AD-DD0C-4FCE-48FF8BDD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800"/>
            <a:ext cx="5183188" cy="4360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Fines required before 2017 </a:t>
            </a:r>
          </a:p>
          <a:p>
            <a:pPr lvl="1"/>
            <a:r>
              <a:rPr lang="en-US" dirty="0"/>
              <a:t>¥500,000 ($3500)</a:t>
            </a:r>
          </a:p>
          <a:p>
            <a:r>
              <a:rPr lang="en-US" dirty="0"/>
              <a:t>Fines possible after 2020</a:t>
            </a:r>
          </a:p>
          <a:p>
            <a:pPr lvl="1"/>
            <a:r>
              <a:rPr lang="en-US" dirty="0"/>
              <a:t>¥100 million ($700,000)</a:t>
            </a:r>
          </a:p>
          <a:p>
            <a:pPr lvl="1"/>
            <a:r>
              <a:rPr lang="en-US" dirty="0"/>
              <a:t>¥500 million (false reports)</a:t>
            </a:r>
          </a:p>
          <a:p>
            <a:r>
              <a:rPr lang="en-US" dirty="0"/>
              <a:t>Individual company officers face </a:t>
            </a:r>
          </a:p>
          <a:p>
            <a:pPr lvl="1"/>
            <a:r>
              <a:rPr lang="en-US" dirty="0"/>
              <a:t>1 year in prison</a:t>
            </a:r>
          </a:p>
          <a:p>
            <a:pPr lvl="1"/>
            <a:r>
              <a:rPr lang="en-US" dirty="0"/>
              <a:t>¥1 million ($7,000) fine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2C4B-A62E-A769-1CC9-6911C0A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breach penalties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C0FFB-07FF-957A-B0D9-575EA490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0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HIPAA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40B25-5A61-FB3B-E07D-62E7019A1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2016 affecting 4m users</a:t>
            </a:r>
          </a:p>
          <a:p>
            <a:pPr lvl="1"/>
            <a:r>
              <a:rPr lang="en-US" dirty="0"/>
              <a:t>$5.5 million in fines</a:t>
            </a:r>
          </a:p>
          <a:p>
            <a:r>
              <a:rPr lang="en-US" dirty="0"/>
              <a:t>2017 affecting 50k users</a:t>
            </a:r>
          </a:p>
          <a:p>
            <a:pPr lvl="1"/>
            <a:r>
              <a:rPr lang="en-US" dirty="0"/>
              <a:t>$2 million in fines</a:t>
            </a:r>
          </a:p>
          <a:p>
            <a:r>
              <a:rPr lang="en-US" dirty="0"/>
              <a:t>2018 data breach 79m users</a:t>
            </a:r>
          </a:p>
          <a:p>
            <a:pPr lvl="1"/>
            <a:r>
              <a:rPr lang="en-US" dirty="0"/>
              <a:t>$16 million in fines</a:t>
            </a:r>
          </a:p>
          <a:p>
            <a:r>
              <a:rPr lang="en-US" dirty="0"/>
              <a:t>2020 data breach 10m users</a:t>
            </a:r>
          </a:p>
          <a:p>
            <a:pPr lvl="1"/>
            <a:r>
              <a:rPr lang="en-US" dirty="0"/>
              <a:t>$6.85 million in fines</a:t>
            </a:r>
          </a:p>
          <a:p>
            <a:pPr lvl="1"/>
            <a:r>
              <a:rPr lang="en-US" dirty="0"/>
              <a:t>( but settled for $2 million)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D76B3E-2018-7126-EA0E-9E2A0EE5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0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34F5D-C5A1-8E0A-E6C4-18C966A4ED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No publicly known fines have been levied by the Japanese government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2019 order against online job platform</a:t>
            </a:r>
          </a:p>
          <a:p>
            <a:pPr lvl="1"/>
            <a:r>
              <a:rPr lang="en-US" b="0" i="0" dirty="0">
                <a:effectLst/>
                <a:latin typeface="Roboto" panose="02000000000000000000" pitchFamily="2" charset="0"/>
              </a:rPr>
              <a:t>2020 order against two internet companies</a:t>
            </a:r>
          </a:p>
          <a:p>
            <a:pPr lvl="1"/>
            <a:r>
              <a:rPr lang="en-US" dirty="0">
                <a:latin typeface="Roboto" panose="02000000000000000000" pitchFamily="2" charset="0"/>
              </a:rPr>
              <a:t>2023 requested criminal investigations for the 2020 order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5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805A-8D39-0C39-4F88-662CA01B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1412"/>
          </a:xfrm>
        </p:spPr>
        <p:txBody>
          <a:bodyPr/>
          <a:lstStyle/>
          <a:p>
            <a:r>
              <a:rPr lang="en-US" dirty="0"/>
              <a:t>Actual teeth of the laws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F7A30-59D1-363A-8EC0-5C9DF89C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60060"/>
            <a:ext cx="5157787" cy="614149"/>
          </a:xfrm>
        </p:spPr>
        <p:txBody>
          <a:bodyPr/>
          <a:lstStyle/>
          <a:p>
            <a:r>
              <a:rPr lang="en-US" dirty="0"/>
              <a:t>HIPAA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1844-708F-FA62-EEFF-B6AB9F78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1472"/>
            <a:ext cx="5157787" cy="40981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Defined enforcement</a:t>
            </a:r>
          </a:p>
          <a:p>
            <a:r>
              <a:rPr lang="en-US" dirty="0"/>
              <a:t>Civil and criminal penalties</a:t>
            </a:r>
          </a:p>
          <a:p>
            <a:r>
              <a:rPr lang="en-US" dirty="0"/>
              <a:t>Detailed mandatory compliance requirements</a:t>
            </a:r>
          </a:p>
          <a:p>
            <a:r>
              <a:rPr lang="en-US" dirty="0"/>
              <a:t>Many reported instances of large fines</a:t>
            </a:r>
          </a:p>
          <a:p>
            <a:r>
              <a:rPr lang="en-US" dirty="0"/>
              <a:t>Updates to the laws are still being worked on by legislators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EBE3C-888D-9633-73C4-2DD0E5818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8299"/>
            <a:ext cx="5183188" cy="545910"/>
          </a:xfrm>
        </p:spPr>
        <p:txBody>
          <a:bodyPr/>
          <a:lstStyle/>
          <a:p>
            <a:r>
              <a:rPr lang="en-US" dirty="0"/>
              <a:t>APPI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8D7F5-2B2C-F511-5304-2B138F182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1472"/>
            <a:ext cx="5183188" cy="40981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Enforcement has been very limited until the 2022 update</a:t>
            </a:r>
          </a:p>
          <a:p>
            <a:r>
              <a:rPr lang="en-US" dirty="0"/>
              <a:t>Disclosure of data breaches was voluntary until the 2022 update</a:t>
            </a:r>
          </a:p>
          <a:p>
            <a:r>
              <a:rPr lang="en-US" dirty="0"/>
              <a:t>No mandatory rules requiring disclosure to the media of data breaches but public accountability has increased</a:t>
            </a:r>
          </a:p>
          <a:p>
            <a:r>
              <a:rPr lang="en-US" dirty="0"/>
              <a:t>No record of fines nor penalties</a:t>
            </a:r>
          </a:p>
          <a:p>
            <a:r>
              <a:rPr lang="en-US" dirty="0"/>
              <a:t>Recent updates to the laws have introduced more penalties and compliance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9270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C354-47DB-804B-59EA-825723DE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Required roles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0E9B5-A501-66E0-6059-4E4D8792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9887"/>
            <a:ext cx="5157787" cy="5370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HIPAA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F1E-65B2-EBCE-D30F-11D597214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36915"/>
            <a:ext cx="5157787" cy="4752748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Privacy Officer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Security Officer</a:t>
            </a:r>
          </a:p>
          <a:p>
            <a:pPr lvl="1"/>
            <a:r>
              <a:rPr lang="en-US" dirty="0"/>
              <a:t>Compliance Officer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IT Security Manager / Information Security Officer</a:t>
            </a:r>
          </a:p>
          <a:p>
            <a:pPr lvl="1"/>
            <a:r>
              <a:rPr lang="en-US" dirty="0"/>
              <a:t>Training Manager / Lead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F1F6A-9D57-7C34-9008-24432A469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9" y="1058781"/>
            <a:ext cx="5183188" cy="378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46D96C-43A3-5AD4-2651-9548E8DB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36915"/>
            <a:ext cx="5183188" cy="4752748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Privacy Officer </a:t>
            </a:r>
          </a:p>
          <a:p>
            <a:pPr marL="914400" lvl="2" indent="0">
              <a:buNone/>
            </a:pPr>
            <a:r>
              <a:rPr lang="en-US" dirty="0"/>
              <a:t>(</a:t>
            </a:r>
            <a:r>
              <a:rPr lang="ja-JP" altLang="en-US" dirty="0"/>
              <a:t>プライバシー責任者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Data Protection Officer (DPO)</a:t>
            </a:r>
            <a:endParaRPr lang="en-US" altLang="ja-JP" dirty="0"/>
          </a:p>
          <a:p>
            <a:pPr lvl="1"/>
            <a:r>
              <a:rPr lang="en-US" altLang="ja-JP" dirty="0"/>
              <a:t>Internal Compliance Officer</a:t>
            </a:r>
          </a:p>
          <a:p>
            <a:pPr marL="914400" lvl="2" indent="0">
              <a:buNone/>
            </a:pPr>
            <a:r>
              <a:rPr lang="en-US" altLang="ja-JP" dirty="0"/>
              <a:t> (</a:t>
            </a:r>
            <a:r>
              <a:rPr lang="ja-JP" altLang="en-US" dirty="0"/>
              <a:t>内部統制責任者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IT Security Manager / Information Security Officer</a:t>
            </a:r>
          </a:p>
          <a:p>
            <a:pPr lvl="1"/>
            <a:r>
              <a:rPr lang="en-US" dirty="0"/>
              <a:t>Training Manager / Lead</a:t>
            </a:r>
          </a:p>
        </p:txBody>
      </p:sp>
    </p:spTree>
    <p:extLst>
      <p:ext uri="{BB962C8B-B14F-4D97-AF65-F5344CB8AC3E}">
        <p14:creationId xmlns:p14="http://schemas.microsoft.com/office/powerpoint/2010/main" val="172253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718C4-24D3-2090-FAEF-78820CC9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laws in two countries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054F02-6BB6-63F4-7B93-E397BAC3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7888"/>
          </a:xfrm>
        </p:spPr>
        <p:txBody>
          <a:bodyPr/>
          <a:lstStyle/>
          <a:p>
            <a:r>
              <a:rPr lang="en-US" dirty="0"/>
              <a:t>USA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2E6A48-9ABE-742D-8116-93ECFDE1F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38233"/>
            <a:ext cx="5157787" cy="3951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Health Insurance Portability and Accountability Act (HIPAA)</a:t>
            </a:r>
          </a:p>
          <a:p>
            <a:pPr lvl="1"/>
            <a:r>
              <a:rPr lang="en-US" dirty="0"/>
              <a:t>Initiated in 1996</a:t>
            </a:r>
          </a:p>
          <a:p>
            <a:pPr lvl="1"/>
            <a:r>
              <a:rPr lang="en-US" dirty="0"/>
              <a:t>Updated in 2003 then effective in 2005</a:t>
            </a:r>
          </a:p>
          <a:p>
            <a:pPr lvl="1"/>
            <a:r>
              <a:rPr lang="en-US" dirty="0"/>
              <a:t>Major update in 2009</a:t>
            </a:r>
          </a:p>
          <a:p>
            <a:pPr lvl="1"/>
            <a:r>
              <a:rPr lang="en-US" dirty="0"/>
              <a:t>Other types of updates 2013, 2019</a:t>
            </a:r>
          </a:p>
          <a:p>
            <a:pPr lvl="1"/>
            <a:r>
              <a:rPr lang="en-US" dirty="0"/>
              <a:t>Goal was to protect the privacy of individuals' health information</a:t>
            </a:r>
          </a:p>
          <a:p>
            <a:pPr lvl="2"/>
            <a:r>
              <a:rPr lang="en-US" dirty="0"/>
              <a:t>The country had many rules and regulations across different departments (sectors) protecting citizen’s information in various departments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AB331-EBB1-5F91-9EC6-A99516D2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7888"/>
          </a:xfrm>
        </p:spPr>
        <p:txBody>
          <a:bodyPr/>
          <a:lstStyle/>
          <a:p>
            <a:r>
              <a:rPr lang="en-US" dirty="0"/>
              <a:t>Japan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6D40C-BCA2-E50E-D65B-D66F65CD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38233"/>
            <a:ext cx="5183188" cy="3951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Act on the Protection of Personal Information (APPI)</a:t>
            </a:r>
          </a:p>
          <a:p>
            <a:pPr lvl="1"/>
            <a:r>
              <a:rPr lang="en-US" altLang="ja-JP" sz="1200" dirty="0"/>
              <a:t>(</a:t>
            </a:r>
            <a:r>
              <a:rPr lang="ja-JP" altLang="en-US" sz="1200" dirty="0"/>
              <a:t>個人情報の保護に関する法律</a:t>
            </a:r>
            <a:r>
              <a:rPr lang="en-US" altLang="ja-JP" sz="1200" dirty="0"/>
              <a:t>)</a:t>
            </a:r>
            <a:endParaRPr lang="en-US" sz="1200" dirty="0"/>
          </a:p>
          <a:p>
            <a:pPr lvl="1"/>
            <a:r>
              <a:rPr lang="en-US" dirty="0"/>
              <a:t>Initiated in 2003</a:t>
            </a:r>
          </a:p>
          <a:p>
            <a:pPr lvl="1"/>
            <a:r>
              <a:rPr lang="en-US" dirty="0"/>
              <a:t>Updates passed in 2015 then effective in 2017</a:t>
            </a:r>
          </a:p>
          <a:p>
            <a:pPr lvl="1"/>
            <a:r>
              <a:rPr lang="en-US" dirty="0"/>
              <a:t>Updates passed in 2020 then effective in 2022</a:t>
            </a:r>
          </a:p>
          <a:p>
            <a:pPr lvl="1"/>
            <a:r>
              <a:rPr lang="en-US" dirty="0"/>
              <a:t>Public sector updates passed in 2021 then effective 2023</a:t>
            </a:r>
          </a:p>
          <a:p>
            <a:pPr lvl="1"/>
            <a:r>
              <a:rPr lang="en-US" dirty="0"/>
              <a:t>Goal was to protect the privacy of individuals’ information</a:t>
            </a:r>
          </a:p>
          <a:p>
            <a:pPr lvl="2"/>
            <a:r>
              <a:rPr lang="en-US" dirty="0"/>
              <a:t>The country had some sector specific regulations </a:t>
            </a:r>
          </a:p>
        </p:txBody>
      </p:sp>
    </p:spTree>
    <p:extLst>
      <p:ext uri="{BB962C8B-B14F-4D97-AF65-F5344CB8AC3E}">
        <p14:creationId xmlns:p14="http://schemas.microsoft.com/office/powerpoint/2010/main" val="165577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E008-C999-D198-93DC-2DCFECBD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Required responsibilities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E135-08E3-C1CF-D154-BED6F6D7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56345"/>
            <a:ext cx="5157787" cy="491218"/>
          </a:xfrm>
        </p:spPr>
        <p:txBody>
          <a:bodyPr/>
          <a:lstStyle/>
          <a:p>
            <a:r>
              <a:rPr lang="en-US" dirty="0"/>
              <a:t>HIPAA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B215-38B9-79B7-4C2D-64BA7633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47562"/>
            <a:ext cx="5157787" cy="4842101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Official Actions</a:t>
            </a:r>
          </a:p>
          <a:p>
            <a:r>
              <a:rPr lang="en-US" sz="3400" dirty="0"/>
              <a:t>Administrative Safeguards</a:t>
            </a:r>
          </a:p>
          <a:p>
            <a:pPr lvl="1"/>
            <a:r>
              <a:rPr lang="en-US" dirty="0"/>
              <a:t>Appoint a Security Officer.</a:t>
            </a:r>
          </a:p>
          <a:p>
            <a:pPr lvl="1"/>
            <a:r>
              <a:rPr lang="en-US" dirty="0"/>
              <a:t>Implement security policies and workforce training.</a:t>
            </a:r>
          </a:p>
          <a:p>
            <a:pPr lvl="1"/>
            <a:r>
              <a:rPr lang="en-US" dirty="0"/>
              <a:t>Develop incident response and contingency plans.</a:t>
            </a:r>
          </a:p>
          <a:p>
            <a:pPr lvl="1"/>
            <a:r>
              <a:rPr lang="en-US" dirty="0"/>
              <a:t>Perform and document risk management decisions.</a:t>
            </a:r>
          </a:p>
          <a:p>
            <a:r>
              <a:rPr lang="en-US" sz="3400" dirty="0"/>
              <a:t>Physical Safeguards</a:t>
            </a:r>
          </a:p>
          <a:p>
            <a:pPr lvl="1"/>
            <a:r>
              <a:rPr lang="en-US" dirty="0"/>
              <a:t>Control physical access to facilities and workstations.</a:t>
            </a:r>
          </a:p>
          <a:p>
            <a:pPr lvl="1"/>
            <a:r>
              <a:rPr lang="en-US" dirty="0"/>
              <a:t>Secure devices that store ePHI (with locks, secure disposal).</a:t>
            </a:r>
          </a:p>
          <a:p>
            <a:r>
              <a:rPr lang="en-US" sz="3500" dirty="0"/>
              <a:t>Technical Safeguards</a:t>
            </a:r>
          </a:p>
          <a:p>
            <a:pPr lvl="1"/>
            <a:r>
              <a:rPr lang="en-US" dirty="0"/>
              <a:t>Implement access controls (e.g., unique user IDs, automatic logoff).</a:t>
            </a:r>
          </a:p>
          <a:p>
            <a:pPr lvl="1"/>
            <a:r>
              <a:rPr lang="en-US" dirty="0"/>
              <a:t>Encrypt ePHI in transit and at rest (addressable, but highly recommended).</a:t>
            </a:r>
          </a:p>
          <a:p>
            <a:pPr lvl="1"/>
            <a:r>
              <a:rPr lang="en-US" dirty="0"/>
              <a:t>Use audit controls, firewalls, and intrusion detection systems.</a:t>
            </a:r>
          </a:p>
          <a:p>
            <a:r>
              <a:rPr lang="en-US" sz="3400" dirty="0"/>
              <a:t>Regular HIPAA actions</a:t>
            </a:r>
          </a:p>
          <a:p>
            <a:pPr lvl="1"/>
            <a:r>
              <a:rPr lang="en-US" dirty="0"/>
              <a:t>Internal Audit</a:t>
            </a:r>
          </a:p>
          <a:p>
            <a:pPr lvl="1"/>
            <a:r>
              <a:rPr lang="en-US" dirty="0"/>
              <a:t>Management Review Meeting (MRM) </a:t>
            </a:r>
          </a:p>
          <a:p>
            <a:pPr lvl="1"/>
            <a:r>
              <a:rPr lang="en-US" dirty="0"/>
              <a:t>Corrective Action Report</a:t>
            </a:r>
          </a:p>
          <a:p>
            <a:pPr lvl="1"/>
            <a:r>
              <a:rPr lang="en-US" dirty="0"/>
              <a:t>Root Cause Analysis</a:t>
            </a:r>
          </a:p>
          <a:p>
            <a:pPr lvl="1"/>
            <a:r>
              <a:rPr lang="en-US" dirty="0"/>
              <a:t>Compliance audit &amp; plan</a:t>
            </a:r>
          </a:p>
          <a:p>
            <a:endParaRPr lang="en-US" sz="3500" dirty="0"/>
          </a:p>
          <a:p>
            <a:r>
              <a:rPr lang="en-US" sz="3500" dirty="0"/>
              <a:t>Security policies and procedures</a:t>
            </a:r>
          </a:p>
          <a:p>
            <a:r>
              <a:rPr lang="en-US" sz="3500" dirty="0"/>
              <a:t>HIPAA breach notification procedures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EA773-D776-1F0F-7329-88B6B4C25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56344"/>
            <a:ext cx="5183188" cy="491219"/>
          </a:xfrm>
        </p:spPr>
        <p:txBody>
          <a:bodyPr/>
          <a:lstStyle/>
          <a:p>
            <a:r>
              <a:rPr lang="en-US" dirty="0"/>
              <a:t>APPI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723A5-0DD8-D51B-163D-C8F1346E5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47562"/>
            <a:ext cx="5183188" cy="4842101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/>
              <a:t>Official Actions</a:t>
            </a:r>
          </a:p>
          <a:p>
            <a:pPr lvl="1"/>
            <a:r>
              <a:rPr lang="en-US" sz="3500" dirty="0"/>
              <a:t>Organizational/Systematic Security Measures</a:t>
            </a:r>
          </a:p>
          <a:p>
            <a:pPr marL="457200" lvl="1" indent="0">
              <a:buNone/>
            </a:pPr>
            <a:r>
              <a:rPr lang="en-US" sz="2500" dirty="0"/>
              <a:t>	 (</a:t>
            </a:r>
            <a:r>
              <a:rPr lang="ja-JP" altLang="en-US" sz="2500" dirty="0"/>
              <a:t>組織的安全管理措置</a:t>
            </a:r>
            <a:r>
              <a:rPr lang="en-US" altLang="ja-JP" sz="2500" dirty="0"/>
              <a:t>)</a:t>
            </a:r>
          </a:p>
          <a:p>
            <a:pPr lvl="2"/>
            <a:r>
              <a:rPr lang="en-US" altLang="ja-JP" sz="2500" dirty="0"/>
              <a:t>Appoint a Privacy Officer.</a:t>
            </a:r>
          </a:p>
          <a:p>
            <a:pPr lvl="2"/>
            <a:r>
              <a:rPr lang="en-US" altLang="ja-JP" sz="2500" dirty="0"/>
              <a:t>Define roles and responsibilities.</a:t>
            </a:r>
          </a:p>
          <a:p>
            <a:pPr lvl="2"/>
            <a:r>
              <a:rPr lang="en-US" altLang="ja-JP" sz="2500" dirty="0"/>
              <a:t>Implement internal rules and procedures.</a:t>
            </a:r>
          </a:p>
          <a:p>
            <a:pPr lvl="2"/>
            <a:r>
              <a:rPr lang="en-US" altLang="ja-JP" sz="2500" dirty="0"/>
              <a:t>Conduct regular internal audits.</a:t>
            </a:r>
          </a:p>
          <a:p>
            <a:pPr lvl="1"/>
            <a:r>
              <a:rPr lang="en-US" sz="3500" dirty="0"/>
              <a:t>Human Security Measures</a:t>
            </a:r>
          </a:p>
          <a:p>
            <a:pPr marL="914400" lvl="2" indent="0">
              <a:buNone/>
            </a:pPr>
            <a:r>
              <a:rPr lang="en-US" sz="2500" dirty="0"/>
              <a:t>(</a:t>
            </a:r>
            <a:r>
              <a:rPr lang="en-US" sz="2500" dirty="0" err="1"/>
              <a:t>人的安全管理措置</a:t>
            </a:r>
            <a:r>
              <a:rPr lang="en-US" sz="2500" dirty="0"/>
              <a:t>)</a:t>
            </a:r>
          </a:p>
          <a:p>
            <a:pPr lvl="2"/>
            <a:r>
              <a:rPr lang="en-US" sz="2500" dirty="0"/>
              <a:t>Train employees on privacy rules.</a:t>
            </a:r>
          </a:p>
          <a:p>
            <a:pPr lvl="2"/>
            <a:r>
              <a:rPr lang="en-US" sz="2500" dirty="0"/>
              <a:t>Include privacy obligations in employment contracts.</a:t>
            </a:r>
          </a:p>
          <a:p>
            <a:pPr lvl="2"/>
            <a:r>
              <a:rPr lang="en-US" sz="2500" dirty="0"/>
              <a:t>Monitor employee handling of personal information</a:t>
            </a:r>
          </a:p>
          <a:p>
            <a:pPr lvl="1"/>
            <a:r>
              <a:rPr lang="en-US" sz="3500" dirty="0"/>
              <a:t>.Physical Security Measures  </a:t>
            </a:r>
          </a:p>
          <a:p>
            <a:pPr marL="457200" lvl="1" indent="0">
              <a:buNone/>
            </a:pPr>
            <a:r>
              <a:rPr lang="en-US" sz="2500" dirty="0"/>
              <a:t>	(</a:t>
            </a:r>
            <a:r>
              <a:rPr lang="en-US" sz="2500" dirty="0" err="1"/>
              <a:t>物理的安全管理措置</a:t>
            </a:r>
            <a:r>
              <a:rPr lang="en-US" sz="2500" dirty="0"/>
              <a:t>)</a:t>
            </a:r>
          </a:p>
          <a:p>
            <a:pPr lvl="2"/>
            <a:r>
              <a:rPr lang="en-US" sz="2500" dirty="0"/>
              <a:t>Control access to facilities and devices.</a:t>
            </a:r>
          </a:p>
          <a:p>
            <a:pPr lvl="2"/>
            <a:r>
              <a:rPr lang="en-US" sz="2500" dirty="0"/>
              <a:t>Implement secure storage for physical documents.</a:t>
            </a:r>
          </a:p>
          <a:p>
            <a:pPr lvl="2"/>
            <a:r>
              <a:rPr lang="en-US" sz="2500" dirty="0"/>
              <a:t>Prevent unauthorized viewing or theft..</a:t>
            </a:r>
          </a:p>
          <a:p>
            <a:pPr lvl="1"/>
            <a:r>
              <a:rPr lang="en-US" sz="4000" dirty="0"/>
              <a:t>Technical </a:t>
            </a:r>
            <a:r>
              <a:rPr lang="en-US" sz="3500" dirty="0"/>
              <a:t>Security</a:t>
            </a:r>
            <a:r>
              <a:rPr lang="en-US" sz="4000" dirty="0"/>
              <a:t> Measures </a:t>
            </a:r>
          </a:p>
          <a:p>
            <a:pPr marL="457200" lvl="1" indent="0">
              <a:buNone/>
            </a:pPr>
            <a:r>
              <a:rPr lang="en-US" sz="2500" dirty="0"/>
              <a:t>	(</a:t>
            </a:r>
            <a:r>
              <a:rPr lang="ja-JP" altLang="en-US" sz="2500" dirty="0"/>
              <a:t>技術的安全管理措置</a:t>
            </a:r>
            <a:r>
              <a:rPr lang="en-US" altLang="ja-JP" sz="2500" dirty="0"/>
              <a:t>)</a:t>
            </a:r>
          </a:p>
          <a:p>
            <a:pPr lvl="2"/>
            <a:r>
              <a:rPr lang="en-US" sz="2500" dirty="0"/>
              <a:t>Manage access rights to systems.</a:t>
            </a:r>
          </a:p>
          <a:p>
            <a:pPr lvl="2"/>
            <a:r>
              <a:rPr lang="en-US" sz="2500" dirty="0"/>
              <a:t>Implement encryption and log monitoring.</a:t>
            </a:r>
          </a:p>
          <a:p>
            <a:pPr lvl="2"/>
            <a:r>
              <a:rPr lang="en-US" sz="2500" dirty="0"/>
              <a:t>Prevent unauthorized access via firewalls or similar tools.</a:t>
            </a:r>
            <a:endParaRPr lang="en-US" dirty="0"/>
          </a:p>
          <a:p>
            <a:pPr lvl="1"/>
            <a:r>
              <a:rPr lang="en-US" sz="3500" dirty="0"/>
              <a:t>Security policies and procedures</a:t>
            </a:r>
          </a:p>
          <a:p>
            <a:pPr lvl="1"/>
            <a:r>
              <a:rPr lang="en-US" sz="3500" dirty="0"/>
              <a:t>APPI notification to affected individual</a:t>
            </a:r>
          </a:p>
        </p:txBody>
      </p:sp>
    </p:spTree>
    <p:extLst>
      <p:ext uri="{BB962C8B-B14F-4D97-AF65-F5344CB8AC3E}">
        <p14:creationId xmlns:p14="http://schemas.microsoft.com/office/powerpoint/2010/main" val="269221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DA8B0F-EC26-9617-AFFF-B72C82E4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2009585"/>
          </a:xfrm>
        </p:spPr>
        <p:txBody>
          <a:bodyPr>
            <a:normAutofit/>
          </a:bodyPr>
          <a:lstStyle/>
          <a:p>
            <a:r>
              <a:rPr lang="en-US" dirty="0"/>
              <a:t>Cross-Border Data Transfers</a:t>
            </a:r>
            <a:br>
              <a:rPr lang="en-US" dirty="0"/>
            </a:br>
            <a:r>
              <a:rPr lang="en-US" sz="2200" dirty="0"/>
              <a:t>Both laws require that </a:t>
            </a:r>
            <a:br>
              <a:rPr lang="en-US" sz="2200" dirty="0"/>
            </a:br>
            <a:r>
              <a:rPr lang="en-US" sz="2200" dirty="0"/>
              <a:t>- Transfers are only allowed with trusted entities</a:t>
            </a:r>
            <a:br>
              <a:rPr lang="en-US" sz="2200" dirty="0"/>
            </a:br>
            <a:r>
              <a:rPr lang="en-US" sz="2200" dirty="0"/>
              <a:t>- Technical &amp; contractual safeguards must be in place</a:t>
            </a:r>
            <a:br>
              <a:rPr lang="en-US" sz="2200" dirty="0"/>
            </a:br>
            <a:r>
              <a:rPr lang="en-US" sz="2200" dirty="0"/>
              <a:t>- Individuals must be notified when their data crosses borders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90BF5-8888-807E-0626-CE2C5F05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4710"/>
            <a:ext cx="5157787" cy="481036"/>
          </a:xfrm>
        </p:spPr>
        <p:txBody>
          <a:bodyPr/>
          <a:lstStyle/>
          <a:p>
            <a:r>
              <a:rPr lang="en-US" dirty="0"/>
              <a:t>HIPAA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03D33-846B-4EBE-2301-D04C21CD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55746"/>
            <a:ext cx="5157787" cy="3637129"/>
          </a:xfrm>
        </p:spPr>
        <p:txBody>
          <a:bodyPr>
            <a:normAutofit/>
          </a:bodyPr>
          <a:lstStyle/>
          <a:p>
            <a:r>
              <a:rPr lang="en-US" dirty="0"/>
              <a:t>Regulates entities operating in the U.S.</a:t>
            </a:r>
          </a:p>
          <a:p>
            <a:endParaRPr lang="en-US" dirty="0"/>
          </a:p>
          <a:p>
            <a:r>
              <a:rPr lang="en-US" dirty="0"/>
              <a:t>Transfer of data is permissible with proper Business Associate Agreements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ABFB-FA5F-3B2A-54FD-7E99B55DB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74710"/>
            <a:ext cx="5183188" cy="481036"/>
          </a:xfrm>
        </p:spPr>
        <p:txBody>
          <a:bodyPr/>
          <a:lstStyle/>
          <a:p>
            <a:r>
              <a:rPr lang="en-US" dirty="0"/>
              <a:t>APPI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1A7E9-16FA-7C9F-E26D-910E93A3D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55746"/>
            <a:ext cx="5183188" cy="3637129"/>
          </a:xfrm>
        </p:spPr>
        <p:txBody>
          <a:bodyPr>
            <a:normAutofit/>
          </a:bodyPr>
          <a:lstStyle/>
          <a:p>
            <a:r>
              <a:rPr lang="en-US" dirty="0"/>
              <a:t>Regulates all Japanese and foreign entities use of Japanese citizens’ data</a:t>
            </a:r>
          </a:p>
          <a:p>
            <a:r>
              <a:rPr lang="en-US" dirty="0"/>
              <a:t>Transfer of data is permissible to certain countries and with proper contracts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5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6CC-D12E-CE8B-4776-0253C0FF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Health Care specific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92FD-CD3D-26D8-05CC-FEFC53E89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Next Generation Medical Infrastructure Act (2018)</a:t>
            </a:r>
          </a:p>
          <a:p>
            <a:pPr lvl="1"/>
            <a:r>
              <a:rPr lang="en-US" dirty="0"/>
              <a:t>The goal of this law is to facilitate and encourage medical research (by using de-identified medical data which is no longer protected) according to government certified methods</a:t>
            </a:r>
          </a:p>
          <a:p>
            <a:r>
              <a:rPr lang="en-US" dirty="0"/>
              <a:t>Anonymously Processed Medical Information and Pseudonymized Processed Medical Information for the Contribution to Medical Research and Development (2024)</a:t>
            </a:r>
          </a:p>
          <a:p>
            <a:pPr lvl="1"/>
            <a:r>
              <a:rPr lang="en-US" dirty="0"/>
              <a:t>The goal of this law is to facilitate and encourage Medical R &amp; 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BE0B1-544C-7865-9577-88CC30CC5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Life Data Initiative Inc </a:t>
            </a:r>
          </a:p>
          <a:p>
            <a:pPr lvl="1"/>
            <a:r>
              <a:rPr lang="en-US" dirty="0"/>
              <a:t>Government sponsored corporation certified processes medical information to hide PII</a:t>
            </a:r>
          </a:p>
          <a:p>
            <a:pPr lvl="1"/>
            <a:r>
              <a:rPr lang="en-US" dirty="0"/>
              <a:t> Chartered to safely collect medical information from nationwide medical institutions and build a database to consolidate while anonymizing all data for use in clinical research, etc.</a:t>
            </a:r>
          </a:p>
          <a:p>
            <a:r>
              <a:rPr lang="en-US" altLang="zh-TW" dirty="0"/>
              <a:t>Other corporations </a:t>
            </a:r>
          </a:p>
          <a:p>
            <a:pPr lvl="1"/>
            <a:r>
              <a:rPr lang="zh-TW" altLang="en-US" dirty="0"/>
              <a:t>一般財団法人日本医師会医療情報管理機構 </a:t>
            </a:r>
            <a:r>
              <a:rPr lang="en-US" altLang="zh-TW" dirty="0"/>
              <a:t>(J‑MIMO)</a:t>
            </a:r>
          </a:p>
          <a:p>
            <a:pPr lvl="1"/>
            <a:r>
              <a:rPr lang="en-US" dirty="0"/>
              <a:t>ICI </a:t>
            </a:r>
            <a:r>
              <a:rPr lang="ja-JP" altLang="en-US" dirty="0"/>
              <a:t>株式会社 </a:t>
            </a:r>
            <a:r>
              <a:rPr lang="en-US" altLang="ja-JP" dirty="0"/>
              <a:t>(</a:t>
            </a:r>
            <a:r>
              <a:rPr lang="en-US" dirty="0"/>
              <a:t>ICI Co., Ltd.)</a:t>
            </a:r>
          </a:p>
          <a:p>
            <a:pPr lvl="1"/>
            <a:r>
              <a:rPr lang="ja-JP" altLang="en-US" dirty="0"/>
              <a:t>日鉄ソリューションズ株式会社 </a:t>
            </a:r>
            <a:r>
              <a:rPr lang="en-US" altLang="ja-JP" dirty="0"/>
              <a:t>(NSSOL)</a:t>
            </a:r>
          </a:p>
          <a:p>
            <a:pPr lvl="1"/>
            <a:r>
              <a:rPr lang="ja-JP" altLang="en-US" dirty="0"/>
              <a:t>株式会社</a:t>
            </a:r>
            <a:r>
              <a:rPr lang="en-US" altLang="ja-JP" dirty="0"/>
              <a:t>NTT</a:t>
            </a:r>
            <a:r>
              <a:rPr lang="ja-JP" altLang="en-US" dirty="0"/>
              <a:t>データ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D91-DFF3-AB47-5AE3-C06788B2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7B7E-6A6C-CE3F-5B3B-433784CF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064"/>
            <a:ext cx="10515600" cy="5390900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anthem.com/ca/member-news/mdl-subscriber-settlement/</a:t>
            </a:r>
            <a:endParaRPr lang="en-US" sz="1400" dirty="0"/>
          </a:p>
          <a:p>
            <a:r>
              <a:rPr lang="en-US" sz="1400" dirty="0">
                <a:hlinkClick r:id="rId3"/>
              </a:rPr>
              <a:t>12232022facebook_settle.pdf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OCR Concludes 2018 with Record Year for HIPAA Enforcement | HHS.gov</a:t>
            </a:r>
            <a:endParaRPr lang="en-US" sz="1400" dirty="0"/>
          </a:p>
          <a:p>
            <a:r>
              <a:rPr lang="en-US" sz="1400" dirty="0">
                <a:hlinkClick r:id="rId5"/>
              </a:rPr>
              <a:t>Equifax to Pay $575 Million as Part of Settlement with FTC, CFPB, and States Related to 2017 Data Breach | Federal Trade Commission</a:t>
            </a:r>
            <a:endParaRPr lang="en-US" sz="1400" dirty="0"/>
          </a:p>
          <a:p>
            <a:r>
              <a:rPr lang="en-US" sz="1400" dirty="0">
                <a:hlinkClick r:id="rId6"/>
              </a:rPr>
              <a:t>Act on the Protection of Personal Information - English - Japanese Law Translation</a:t>
            </a:r>
            <a:endParaRPr lang="en-US" sz="1400" dirty="0"/>
          </a:p>
          <a:p>
            <a:r>
              <a:rPr lang="en-US" sz="1400" dirty="0">
                <a:hlinkClick r:id="rId7"/>
              </a:rPr>
              <a:t>Security in Japan - Data Protection Laws of the World</a:t>
            </a:r>
            <a:endParaRPr lang="en-US" sz="1400" dirty="0"/>
          </a:p>
          <a:p>
            <a:r>
              <a:rPr lang="en-US" sz="1400" dirty="0">
                <a:hlinkClick r:id="rId8"/>
              </a:rPr>
              <a:t>Data protection laws - Data Protection Laws of the World</a:t>
            </a:r>
            <a:endParaRPr lang="en-US" sz="1400" dirty="0"/>
          </a:p>
          <a:p>
            <a:r>
              <a:rPr lang="en-US" sz="1400" dirty="0">
                <a:hlinkClick r:id="rId9"/>
              </a:rPr>
              <a:t>Data Protection in Japan: All You Need to Know about APPI | Endpoint Protector</a:t>
            </a:r>
            <a:endParaRPr lang="en-US" sz="1400" dirty="0"/>
          </a:p>
          <a:p>
            <a:r>
              <a:rPr lang="en-US" sz="1050" dirty="0">
                <a:hlinkClick r:id="rId10"/>
              </a:rPr>
              <a:t>Updates for the Amendment of Japan's Act on the Protection of Personal Information | DLA Piper</a:t>
            </a:r>
            <a:endParaRPr lang="en-US" sz="1050" dirty="0"/>
          </a:p>
          <a:p>
            <a:r>
              <a:rPr lang="en-US" sz="1400" dirty="0">
                <a:hlinkClick r:id="rId11"/>
              </a:rPr>
              <a:t>https://data.worldbank.org/indicator/SH.XPD.CHEX.PC.CD?locations=JP-US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12"/>
              </a:rPr>
              <a:t>https://www.ama-assn.org/practice-management/hipaa/hipaa-security-rule-risk-analysis</a:t>
            </a:r>
            <a:endParaRPr lang="en-US" sz="1400" dirty="0"/>
          </a:p>
          <a:p>
            <a:r>
              <a:rPr lang="en-US" sz="1050" dirty="0">
                <a:hlinkClick r:id="rId13"/>
              </a:rPr>
              <a:t>HIPAA Consulting &amp; Certification Services in Japan | </a:t>
            </a:r>
            <a:r>
              <a:rPr lang="en-US" sz="1050" dirty="0" err="1">
                <a:hlinkClick r:id="rId13"/>
              </a:rPr>
              <a:t>TopCertifier</a:t>
            </a:r>
            <a:endParaRPr lang="en-US" sz="1050" dirty="0"/>
          </a:p>
          <a:p>
            <a:r>
              <a:rPr lang="en-US" sz="1050" dirty="0">
                <a:hlinkClick r:id="rId14"/>
              </a:rPr>
              <a:t>Service Methodology </a:t>
            </a:r>
            <a:r>
              <a:rPr lang="en-US" sz="1050" dirty="0" err="1">
                <a:hlinkClick r:id="rId14"/>
              </a:rPr>
              <a:t>Hipaa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05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ED4C45-DC35-7BBB-CB23-785041B7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laws and rules before HIPAA &amp; APPI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4697D-08C4-C50A-8519-66FDA2AAD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4EA74-66BC-8D33-ABD8-5455DB222F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Before HIPAA, the US had some of the following sector-based laws:</a:t>
            </a:r>
          </a:p>
          <a:p>
            <a:endParaRPr lang="en-US" dirty="0"/>
          </a:p>
          <a:p>
            <a:pPr lvl="1"/>
            <a:r>
              <a:rPr lang="en-US" dirty="0"/>
              <a:t>Privacy Act of (1974): Limits the collection, use, and disclosure of personal information by the federal government. </a:t>
            </a:r>
          </a:p>
          <a:p>
            <a:pPr lvl="1"/>
            <a:r>
              <a:rPr lang="en-US" dirty="0"/>
              <a:t>Family Educational Rights and Privacy Act (FERPA) – (1974): Students have the right to access their data &amp; schools need permission to disclose data</a:t>
            </a:r>
          </a:p>
          <a:p>
            <a:pPr lvl="1"/>
            <a:r>
              <a:rPr lang="en-US" dirty="0"/>
              <a:t>Cable Communications Policy Act (1984): Requires written consent and notices of data practices.</a:t>
            </a:r>
          </a:p>
          <a:p>
            <a:pPr lvl="1"/>
            <a:r>
              <a:rPr lang="en-US" dirty="0"/>
              <a:t>Electronic Communications Privacy Act (ECPA) – (1986): Prohibits interception or disclosure of electronic communication.</a:t>
            </a:r>
          </a:p>
          <a:p>
            <a:pPr lvl="1"/>
            <a:r>
              <a:rPr lang="en-US" dirty="0"/>
              <a:t>Various state medical privacy laws. The first was California’s CMIA (1981)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1DDEF-7EC5-8040-DDAC-7DDF84182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Japan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5637-7FE1-7501-D430-46905CA699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Before APPI, ministries issued non-binding guidelines for specific industries:</a:t>
            </a:r>
          </a:p>
          <a:p>
            <a:endParaRPr lang="en-US" dirty="0"/>
          </a:p>
          <a:p>
            <a:pPr lvl="1"/>
            <a:r>
              <a:rPr lang="en-US" dirty="0"/>
              <a:t>Telecommunications Business Act (1984): Protected secrecy of communications.</a:t>
            </a:r>
          </a:p>
          <a:p>
            <a:pPr lvl="1"/>
            <a:r>
              <a:rPr lang="en-US" dirty="0"/>
              <a:t>Medical Care Laws: Protected patient data under professional duty of confidentiality.</a:t>
            </a:r>
          </a:p>
          <a:p>
            <a:pPr lvl="1"/>
            <a:r>
              <a:rPr lang="en-US" dirty="0"/>
              <a:t>Banking and </a:t>
            </a:r>
          </a:p>
          <a:p>
            <a:pPr lvl="1"/>
            <a:r>
              <a:rPr lang="en-US" dirty="0"/>
              <a:t>Finance: Financial Services Agency issued privacy-related operational guidelines.</a:t>
            </a:r>
          </a:p>
          <a:p>
            <a:pPr lvl="1"/>
            <a:r>
              <a:rPr lang="en-US" dirty="0"/>
              <a:t>Employment: Labor laws and guidelines offered limited privacy protections for employee records.</a:t>
            </a:r>
          </a:p>
        </p:txBody>
      </p:sp>
    </p:spTree>
    <p:extLst>
      <p:ext uri="{BB962C8B-B14F-4D97-AF65-F5344CB8AC3E}">
        <p14:creationId xmlns:p14="http://schemas.microsoft.com/office/powerpoint/2010/main" val="174609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3C8-08F6-B885-3BCE-BA86434C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laws benefit organizations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031A8-0AA8-6D91-C74A-5AA33840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clear guidelines to organizations on how to handle citizens’ personal information</a:t>
            </a:r>
          </a:p>
          <a:p>
            <a:r>
              <a:rPr lang="en-US" dirty="0"/>
              <a:t>Promotes transparency and accountability in the use of personal information</a:t>
            </a:r>
          </a:p>
          <a:p>
            <a:r>
              <a:rPr lang="en-US" dirty="0"/>
              <a:t>Gives citizens reasons to believe that their government is watching over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14549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C95D04-B46C-03F0-B8FD-7D2AE08F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breaches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C33A3-7F67-1424-62CF-C0FA3C6AF0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Reported to U.S. Department of Health &amp; Human Services - Office for Civil Rights (OCR)</a:t>
            </a:r>
          </a:p>
          <a:p>
            <a:pPr lvl="1"/>
            <a:r>
              <a:rPr lang="en-US" dirty="0"/>
              <a:t>Minimum of 500 affected must be reported</a:t>
            </a:r>
          </a:p>
          <a:p>
            <a:pPr lvl="1"/>
            <a:r>
              <a:rPr lang="en-US" dirty="0"/>
              <a:t>Many actual reported breaches</a:t>
            </a:r>
          </a:p>
          <a:p>
            <a:pPr lvl="1"/>
            <a:r>
              <a:rPr lang="en-US" dirty="0"/>
              <a:t>$16  million fine in 2018 : 79 million affected customers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052082-D7A1-F098-53B5-9822EE59D0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Reported to Japan Data Protection Authority (PPC) </a:t>
            </a:r>
          </a:p>
          <a:p>
            <a:pPr lvl="1"/>
            <a:r>
              <a:rPr lang="en-US" dirty="0"/>
              <a:t>Minimum of 1000 affected must be reported</a:t>
            </a:r>
          </a:p>
          <a:p>
            <a:pPr lvl="1"/>
            <a:r>
              <a:rPr lang="en-US" dirty="0"/>
              <a:t>Few actual reported breaches</a:t>
            </a:r>
          </a:p>
          <a:p>
            <a:pPr lvl="1"/>
            <a:r>
              <a:rPr lang="en-US"/>
              <a:t>No </a:t>
            </a:r>
            <a:r>
              <a:rPr lang="en-US" dirty="0"/>
              <a:t>actual published fine</a:t>
            </a:r>
          </a:p>
          <a:p>
            <a:pPr lvl="1"/>
            <a:r>
              <a:rPr lang="en-US" dirty="0"/>
              <a:t>No public record of enforcement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BEA2-9419-4555-C13D-8830B8E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Various other rules and acts </a:t>
            </a:r>
            <a:br>
              <a:rPr lang="en-US" dirty="0"/>
            </a:br>
            <a:r>
              <a:rPr lang="en-US" dirty="0"/>
              <a:t>cover other data breaches in the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549D-09D5-550C-CC81-41731C57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3737"/>
                </a:solidFill>
                <a:effectLst/>
                <a:latin typeface="proxima-nova"/>
              </a:rPr>
              <a:t>Unlike the EU’s GDPR &amp; Japan’s APPI, the USA does not have one unified law nor organization, covering all data breaches</a:t>
            </a:r>
          </a:p>
          <a:p>
            <a:r>
              <a:rPr lang="en-US" b="0" i="0" dirty="0">
                <a:solidFill>
                  <a:srgbClr val="373737"/>
                </a:solidFill>
                <a:effectLst/>
                <a:latin typeface="proxima-nova"/>
              </a:rPr>
              <a:t>Different federal and state departments have their own laws &amp; rules</a:t>
            </a:r>
          </a:p>
          <a:p>
            <a:r>
              <a:rPr lang="en-US" dirty="0">
                <a:solidFill>
                  <a:srgbClr val="373737"/>
                </a:solidFill>
                <a:latin typeface="proxima-nova"/>
              </a:rPr>
              <a:t>The enforcement of these other rules are dependent on the will and desire of the Presidential administration of the time</a:t>
            </a:r>
            <a:endParaRPr lang="en-US" b="0" i="0" dirty="0">
              <a:solidFill>
                <a:srgbClr val="373737"/>
              </a:solidFill>
              <a:effectLst/>
              <a:latin typeface="proxima-nova"/>
            </a:endParaRPr>
          </a:p>
          <a:p>
            <a:r>
              <a:rPr lang="en-US" dirty="0">
                <a:solidFill>
                  <a:srgbClr val="373737"/>
                </a:solidFill>
                <a:latin typeface="proxima-nova"/>
              </a:rPr>
              <a:t>Examples: </a:t>
            </a:r>
          </a:p>
          <a:p>
            <a:pPr lvl="1"/>
            <a:r>
              <a:rPr lang="en-US" b="0" i="0" dirty="0">
                <a:solidFill>
                  <a:srgbClr val="373737"/>
                </a:solidFill>
                <a:effectLst/>
                <a:latin typeface="proxima-nova"/>
              </a:rPr>
              <a:t>FTC Act's prohibition against unfair and deceptive practices </a:t>
            </a:r>
          </a:p>
          <a:p>
            <a:pPr lvl="1"/>
            <a:r>
              <a:rPr lang="en-US" b="0" i="0" dirty="0">
                <a:solidFill>
                  <a:srgbClr val="373737"/>
                </a:solidFill>
                <a:effectLst/>
                <a:latin typeface="proxima-nova"/>
              </a:rPr>
              <a:t> the Gramm-Leach-Bliley Act's Safeguards Rule</a:t>
            </a:r>
          </a:p>
          <a:p>
            <a:pPr lvl="2"/>
            <a:r>
              <a:rPr lang="en-US" dirty="0"/>
              <a:t>$575 million fine in 2019 of 147 million customers (FTC)</a:t>
            </a:r>
          </a:p>
          <a:p>
            <a:pPr lvl="2"/>
            <a:r>
              <a:rPr lang="en-US" dirty="0"/>
              <a:t>settlement fund was created for individual suits</a:t>
            </a:r>
          </a:p>
          <a:p>
            <a:pPr lvl="2"/>
            <a:r>
              <a:rPr lang="en-US" dirty="0"/>
              <a:t>$725 million fine paid in 2022 of a 2018 breach  of 87 mill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40D23-977F-5AD6-76C0-7ACD2831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 Care systems – compared</a:t>
            </a:r>
            <a:br>
              <a:rPr lang="en-US" dirty="0"/>
            </a:br>
            <a:r>
              <a:rPr lang="en-US" dirty="0"/>
              <a:t>years 2020 / 2022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63266-8B82-0513-D189-44A5F87B4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1536"/>
          </a:xfrm>
        </p:spPr>
        <p:txBody>
          <a:bodyPr>
            <a:normAutofit/>
          </a:bodyPr>
          <a:lstStyle/>
          <a:p>
            <a:r>
              <a:rPr lang="en-US" dirty="0"/>
              <a:t>USA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2DE7-1203-B1D2-7644-149133E351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Private health care insurance</a:t>
            </a:r>
          </a:p>
          <a:p>
            <a:r>
              <a:rPr lang="en-US" dirty="0"/>
              <a:t>Population 333,271,411</a:t>
            </a:r>
          </a:p>
          <a:p>
            <a:r>
              <a:rPr lang="en-US" dirty="0"/>
              <a:t>2.7 Hospital beds per 1000</a:t>
            </a:r>
          </a:p>
          <a:p>
            <a:r>
              <a:rPr lang="en-US" dirty="0"/>
              <a:t>Health Expenditure per capita $12434</a:t>
            </a:r>
          </a:p>
          <a:p>
            <a:r>
              <a:rPr lang="en-US" dirty="0"/>
              <a:t>Percentage of population using the internet 93%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FCBB34-4EA8-4FAA-69F2-3FD1164B7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1536"/>
          </a:xfrm>
        </p:spPr>
        <p:txBody>
          <a:bodyPr>
            <a:normAutofit/>
          </a:bodyPr>
          <a:lstStyle/>
          <a:p>
            <a:r>
              <a:rPr lang="en-US" dirty="0"/>
              <a:t>Japan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6A3F4C-8A4F-6390-9E9F-8E309C36A0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Public and private health care insurance</a:t>
            </a:r>
          </a:p>
          <a:p>
            <a:r>
              <a:rPr lang="en-US" dirty="0"/>
              <a:t>Population 125,124,989</a:t>
            </a:r>
          </a:p>
          <a:p>
            <a:r>
              <a:rPr lang="en-US" dirty="0"/>
              <a:t>12.7 Hospital beds per 1000</a:t>
            </a:r>
          </a:p>
          <a:p>
            <a:r>
              <a:rPr lang="en-US" dirty="0"/>
              <a:t>Health Expenditure per capita $3889</a:t>
            </a:r>
          </a:p>
          <a:p>
            <a:r>
              <a:rPr lang="en-US" dirty="0"/>
              <a:t>Percentage of population using the internet 87%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AFDA-6493-17D7-10D9-E4EC5FE1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insurance stake 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D9E5-0306-146F-E2AA-05E590492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 Health insurance companies</a:t>
            </a:r>
          </a:p>
          <a:p>
            <a:r>
              <a:rPr lang="en-US" dirty="0"/>
              <a:t>Patients &amp; Individual data subjects</a:t>
            </a:r>
          </a:p>
          <a:p>
            <a:r>
              <a:rPr lang="en-US" dirty="0"/>
              <a:t>Healthcare providers (hospitals, clinics)</a:t>
            </a:r>
          </a:p>
          <a:p>
            <a:r>
              <a:rPr lang="en-US" dirty="0"/>
              <a:t>Research Institutions</a:t>
            </a:r>
          </a:p>
          <a:p>
            <a:r>
              <a:rPr lang="en-US" dirty="0"/>
              <a:t>Employers</a:t>
            </a:r>
          </a:p>
          <a:p>
            <a:r>
              <a:rPr lang="en-US" dirty="0"/>
              <a:t>Advocacy Groups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029A4-4A17-4CB5-74C5-30E7B74F1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Technology and Service providers (IT &amp; Data Storage)</a:t>
            </a:r>
          </a:p>
          <a:p>
            <a:r>
              <a:rPr lang="en-US" dirty="0"/>
              <a:t>Healthcare clearinghouses (intermediaries, middlemen)</a:t>
            </a:r>
          </a:p>
          <a:p>
            <a:r>
              <a:rPr lang="en-US" dirty="0"/>
              <a:t>Governmental health insurance providers</a:t>
            </a:r>
          </a:p>
          <a:p>
            <a:r>
              <a:rPr lang="en-US" dirty="0"/>
              <a:t>Governmental Regulatory agencies</a:t>
            </a:r>
          </a:p>
          <a:p>
            <a:pPr lvl="1"/>
            <a:r>
              <a:rPr lang="en-US" dirty="0"/>
              <a:t>USA HHS &amp; OCR</a:t>
            </a:r>
          </a:p>
          <a:p>
            <a:pPr lvl="1"/>
            <a:r>
              <a:rPr lang="en-US" dirty="0"/>
              <a:t>JPN MHLW &amp; PPC</a:t>
            </a:r>
          </a:p>
        </p:txBody>
      </p:sp>
    </p:spTree>
    <p:extLst>
      <p:ext uri="{BB962C8B-B14F-4D97-AF65-F5344CB8AC3E}">
        <p14:creationId xmlns:p14="http://schemas.microsoft.com/office/powerpoint/2010/main" val="122816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A2E3-B002-0970-8BD6-08B5A897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HIPAA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2173-7263-2718-16B0-D40E124D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facilitate the proper sharing of medical information</a:t>
            </a:r>
          </a:p>
          <a:p>
            <a:r>
              <a:rPr lang="en-US" dirty="0"/>
              <a:t>The purpose of the HIPAA Security Rule is to promote the protection and privacy of sensitive </a:t>
            </a:r>
            <a:r>
              <a:rPr lang="en-US" b="0" i="0" dirty="0">
                <a:solidFill>
                  <a:srgbClr val="000000"/>
                </a:solidFill>
                <a:effectLst/>
                <a:latin typeface="kepler-std"/>
              </a:rPr>
              <a:t>protected health information</a:t>
            </a:r>
            <a:r>
              <a:rPr lang="en-US" dirty="0"/>
              <a:t> PHI used within the healthcare industry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kepler-std"/>
              </a:rPr>
              <a:t>Practically every facet of HIPAA compliance requires that policies and procedures be created and implemented.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2510</Words>
  <Application>Microsoft Office PowerPoint</Application>
  <PresentationFormat>Widescreen</PresentationFormat>
  <Paragraphs>377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Inter</vt:lpstr>
      <vt:lpstr>kepler-std</vt:lpstr>
      <vt:lpstr>proxima-nova</vt:lpstr>
      <vt:lpstr>Roboto</vt:lpstr>
      <vt:lpstr>Office Theme</vt:lpstr>
      <vt:lpstr>  HIPAA (USA)  vs  APPI (Japan)</vt:lpstr>
      <vt:lpstr>Two laws in two countries</vt:lpstr>
      <vt:lpstr>Sector laws and rules before HIPAA &amp; APPI</vt:lpstr>
      <vt:lpstr>How the laws benefit organizations</vt:lpstr>
      <vt:lpstr>Data breaches</vt:lpstr>
      <vt:lpstr>Various other rules and acts  cover other data breaches in the USA</vt:lpstr>
      <vt:lpstr>Health Care systems – compared years 2020 / 2022</vt:lpstr>
      <vt:lpstr>Health insurance stake holders</vt:lpstr>
      <vt:lpstr>HIPAA goals</vt:lpstr>
      <vt:lpstr>APPI goals</vt:lpstr>
      <vt:lpstr>Shared goals</vt:lpstr>
      <vt:lpstr>Defined Terms </vt:lpstr>
      <vt:lpstr>Types Of Controls In HIPAA</vt:lpstr>
      <vt:lpstr>Types of Security controls</vt:lpstr>
      <vt:lpstr>Who assesses the controls </vt:lpstr>
      <vt:lpstr>Civil monetary penalties</vt:lpstr>
      <vt:lpstr>Data breach penalties</vt:lpstr>
      <vt:lpstr>Actual teeth of the laws</vt:lpstr>
      <vt:lpstr>Required roles </vt:lpstr>
      <vt:lpstr>Required responsibilities and actions</vt:lpstr>
      <vt:lpstr>Cross-Border Data Transfers Both laws require that  - Transfers are only allowed with trusted entities - Technical &amp; contractual safeguards must be in place - Individuals must be notified when their data crosses borders</vt:lpstr>
      <vt:lpstr>Japanese Health Care specific laws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Bediako</dc:creator>
  <cp:lastModifiedBy>Bernard Bediako</cp:lastModifiedBy>
  <cp:revision>1</cp:revision>
  <dcterms:created xsi:type="dcterms:W3CDTF">2025-05-15T22:35:52Z</dcterms:created>
  <dcterms:modified xsi:type="dcterms:W3CDTF">2025-06-13T23:26:18Z</dcterms:modified>
</cp:coreProperties>
</file>