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Year's R&amp;D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major research and development achievements throughout the year.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Innovations and Patents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Highlight of key innovations and patents filed in the year.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