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Immediate Actions and Contact Points (Internal Use)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Outline of immediate actions to be taken in a crisis and key contact points.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Communication Strategy (Confidential)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Strategy for handling communications with the media and stakeholders during a crisis.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