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Proprietary Technologies Description (Confidential)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proprietary technologies developed by the company.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Potential (Restricted)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Analysis of the competitive advantage and market potential of these technologies.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