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introduction to cybersecurity, its importance, and key principles.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Identity and Access Management (IAM) ensures the right individuals access the right resources at the right times.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IAAA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Identification, Authentication, Authorization, and Accountability (IAAA) principles and real-life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 of IAAA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Bank transaction authentication using ATM cards and PINs.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Provisioning</a:t>
            </a:r>
          </a:p>
          <a:p>
            <a:r>
              <a:t>2. Review Process</a:t>
            </a:r>
          </a:p>
          <a:p>
            <a:r>
              <a:t>3. Revocation</a:t>
            </a:r>
          </a:p>
          <a:p>
            <a:r>
              <a:t>Processes that manage digital identities in an organization.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authentication factors:</a:t>
            </a:r>
          </a:p>
          <a:p>
            <a:r>
              <a:t>1. Something You Know (Passwords)</a:t>
            </a:r>
          </a:p>
          <a:p>
            <a:r>
              <a:t>2. Something You Have (Smartcards)</a:t>
            </a:r>
          </a:p>
          <a:p>
            <a:r>
              <a:t>3. Something You Are (Biometrics)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Multi-Factor Authentication (MFA)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MFA requires multiple authentication factors for enhanced security. Example: Using SMS verification along with a password.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Authorization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Control Models: Role-Based Access Control (RBAC) and Access Control Lists (ACLs).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Accountability &amp; Audit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Monitoring logs to ensure users are held accountable for their actions.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identify phishing emails and prevent social engineering attacks.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Identifying open ports and vulnerabilities using tools like Nmap.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Cyber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 security is the practice of protecting systems, networks, and data from digital attacks.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Encryption is the process of converting plaintext data into ciphertext to prevent unauthorized access.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Symmetric Encryption (AES, DES)</a:t>
            </a:r>
          </a:p>
          <a:p>
            <a:r>
              <a:t>2. Asymmetric Encryption (RSA, ECC)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Encryption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Encryption transforms data using a key, making it unreadable without decryption.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Decryption reverses encryption, making the data readable again with the correct key.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Key vs. Private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key is shared openly, while the private key remains secret. Example: Digital signatures use a private key for signing.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 of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Secure web browsing (HTTPS), encrypted messaging apps (Signal, WhatsApp).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Digital Signature?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digital signature ensures authenticity and integrity of a document using cryptographic techniques.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Digital Signatures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signatures use hashing and encryption to validate document authenticity.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Hashing in 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Hashing ensures data integrity by creating a fixed-length representation of data.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Integrity Verification with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Hash comparison is used to detect tampered files.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increasing cyber threats, securing personal and business data is critical to preventing financial and data loss.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Hashing Algorithms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MD5, SHA-256, and their role in cybersecurity.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Public-key cryptography allows secure communication between parties using asymmetric keys.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Key management issues</a:t>
            </a:r>
          </a:p>
          <a:p>
            <a:r>
              <a:t>2. Quantum computing threats</a:t>
            </a:r>
          </a:p>
          <a:p>
            <a:r>
              <a:t>3. Cryptographic weaknesses (e.g., MD5 collisions)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Cyber Security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strong passwords</a:t>
            </a:r>
          </a:p>
          <a:p>
            <a:r>
              <a:t>2. Enable MFA</a:t>
            </a:r>
          </a:p>
          <a:p>
            <a:r>
              <a:t>3. Keep software updated</a:t>
            </a:r>
          </a:p>
          <a:p>
            <a:r>
              <a:t>4. Monitor logs and activities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trends: AI-driven security, Zero Trust Architecture, and quantum cryptography.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Cybersecurity is essential in today's digital world, and staying vigilant is key to preventing cyber threats.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Cyber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Malware</a:t>
            </a:r>
          </a:p>
          <a:p>
            <a:r>
              <a:t>2. Phishing</a:t>
            </a:r>
          </a:p>
          <a:p>
            <a:r>
              <a:t>3. Ransomware</a:t>
            </a:r>
          </a:p>
          <a:p>
            <a:r>
              <a:t>4. Denial of Service (DoS)</a:t>
            </a:r>
          </a:p>
          <a:p>
            <a:r>
              <a:t>5. Man-in-the-Middle (MITM) Attacks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CIA Triad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CIA Triad: Confidentiality, Integrity, and Availability - the three key principles of cybersecurity.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Confidentiality: Definition &amp;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Confidentiality ensures that sensitive information is only accessible to authorized users. Example: Encrypting emails to prevent unauthorized access.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Integrity: Definition &amp;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Integrity ensures data remains unaltered. Example: Using hash functions to verify file integrity.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Availability: Definition &amp;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Availability ensures that systems remain accessible. Example: Using redundant servers to prevent downtime.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Scenarios on CIA Triad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Scenario-based discussion on violations of CIA principles in real-world cases.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694</Words>
  <Application>Microsoft Macintosh PowerPoint</Application>
  <PresentationFormat>On-screen Show (4:3)</PresentationFormat>
  <Paragraphs>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Cyber Security</vt:lpstr>
      <vt:lpstr>What is Cyber Security?</vt:lpstr>
      <vt:lpstr>Importance of Cyber Security</vt:lpstr>
      <vt:lpstr>Common Cyber Threats</vt:lpstr>
      <vt:lpstr>Introduction to CIA Triad</vt:lpstr>
      <vt:lpstr>Confidentiality: Definition &amp; Example</vt:lpstr>
      <vt:lpstr>Integrity: Definition &amp; Example</vt:lpstr>
      <vt:lpstr>Availability: Definition &amp; Example</vt:lpstr>
      <vt:lpstr>Practical Scenarios on CIA Triad</vt:lpstr>
      <vt:lpstr>What is IAM?</vt:lpstr>
      <vt:lpstr>IAAA Framework</vt:lpstr>
      <vt:lpstr>Real-Life Example of IAAA</vt:lpstr>
      <vt:lpstr>Identity Lifecycle</vt:lpstr>
      <vt:lpstr>Authentication Factors</vt:lpstr>
      <vt:lpstr>Multi-Factor Authentication (MFA)</vt:lpstr>
      <vt:lpstr>Authorization &amp; Access Control</vt:lpstr>
      <vt:lpstr>Accountability &amp; Audit Logs</vt:lpstr>
      <vt:lpstr>Phishing Investigations</vt:lpstr>
      <vt:lpstr>Port Scanning</vt:lpstr>
      <vt:lpstr>What is Encryption?</vt:lpstr>
      <vt:lpstr>Types of Encryption</vt:lpstr>
      <vt:lpstr>How Encryption Works</vt:lpstr>
      <vt:lpstr>What is Decryption?</vt:lpstr>
      <vt:lpstr>Public Key vs. Private Key</vt:lpstr>
      <vt:lpstr>Real-World Examples of Encryption</vt:lpstr>
      <vt:lpstr>What is a Digital Signature?</vt:lpstr>
      <vt:lpstr>How Digital Signatures Work</vt:lpstr>
      <vt:lpstr>Hashing in Digital Signatures</vt:lpstr>
      <vt:lpstr>Integrity Verification with Hashing</vt:lpstr>
      <vt:lpstr>Hashing Algorithms &amp; Security</vt:lpstr>
      <vt:lpstr>Public Key Cryptography</vt:lpstr>
      <vt:lpstr>Limitations &amp; Vulnerabilities</vt:lpstr>
      <vt:lpstr>Best Cyber Security Practices</vt:lpstr>
      <vt:lpstr>Future Trends in Cyber Security</vt:lpstr>
      <vt:lpstr>Final Thoughts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Ibrahim Fleifel</cp:lastModifiedBy>
  <cp:revision>1</cp:revision>
  <dcterms:created xsi:type="dcterms:W3CDTF">2013-01-27T09:14:16Z</dcterms:created>
  <dcterms:modified xsi:type="dcterms:W3CDTF">2025-01-31T19:39:27Z</dcterms:modified>
  <cp:category/>
</cp:coreProperties>
</file>