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9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1DDE64-34CC-4243-8AFC-21670B1C20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7955C9-391D-4DDC-852C-B82658FDB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Presenter: [Bobga-Herman Gwanvoma]</a:t>
          </a:r>
        </a:p>
      </dgm:t>
    </dgm:pt>
    <dgm:pt modelId="{51773E5E-2ABD-4F15-A124-59166004B532}" type="parTrans" cxnId="{2270A637-EE99-40F1-AAEC-D1F70B1BF70D}">
      <dgm:prSet/>
      <dgm:spPr/>
      <dgm:t>
        <a:bodyPr/>
        <a:lstStyle/>
        <a:p>
          <a:endParaRPr lang="en-US"/>
        </a:p>
      </dgm:t>
    </dgm:pt>
    <dgm:pt modelId="{5AECE548-F84F-49A8-8F09-313A1A6F031F}" type="sibTrans" cxnId="{2270A637-EE99-40F1-AAEC-D1F70B1BF70D}">
      <dgm:prSet/>
      <dgm:spPr/>
      <dgm:t>
        <a:bodyPr/>
        <a:lstStyle/>
        <a:p>
          <a:endParaRPr lang="en-US"/>
        </a:p>
      </dgm:t>
    </dgm:pt>
    <dgm:pt modelId="{06EDF18F-604C-48FA-AD40-81A77BC10B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Institution: [Bellevue University]</a:t>
          </a:r>
        </a:p>
      </dgm:t>
    </dgm:pt>
    <dgm:pt modelId="{2F89974F-B4E6-4EEB-A23F-E5EFBF30D42D}" type="parTrans" cxnId="{00CD9F28-9CD2-43DD-BEB2-707CEDFAE579}">
      <dgm:prSet/>
      <dgm:spPr/>
      <dgm:t>
        <a:bodyPr/>
        <a:lstStyle/>
        <a:p>
          <a:endParaRPr lang="en-US"/>
        </a:p>
      </dgm:t>
    </dgm:pt>
    <dgm:pt modelId="{BD745F1E-C6D8-4989-B999-AE4CE881B0B6}" type="sibTrans" cxnId="{00CD9F28-9CD2-43DD-BEB2-707CEDFAE579}">
      <dgm:prSet/>
      <dgm:spPr/>
      <dgm:t>
        <a:bodyPr/>
        <a:lstStyle/>
        <a:p>
          <a:endParaRPr lang="en-US"/>
        </a:p>
      </dgm:t>
    </dgm:pt>
    <dgm:pt modelId="{1A890380-1C21-48B5-A163-030268E39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Date: [June 01, 2025]</a:t>
          </a:r>
        </a:p>
      </dgm:t>
    </dgm:pt>
    <dgm:pt modelId="{D9AB7075-D91B-41EE-82A0-0A9BC87CC9DA}" type="parTrans" cxnId="{76B1F49B-76CC-4439-B0EA-B2C9D3D229A6}">
      <dgm:prSet/>
      <dgm:spPr/>
      <dgm:t>
        <a:bodyPr/>
        <a:lstStyle/>
        <a:p>
          <a:endParaRPr lang="en-US"/>
        </a:p>
      </dgm:t>
    </dgm:pt>
    <dgm:pt modelId="{22131039-0BFA-48A9-9CB2-A4855E0D6909}" type="sibTrans" cxnId="{76B1F49B-76CC-4439-B0EA-B2C9D3D229A6}">
      <dgm:prSet/>
      <dgm:spPr/>
      <dgm:t>
        <a:bodyPr/>
        <a:lstStyle/>
        <a:p>
          <a:endParaRPr lang="en-US"/>
        </a:p>
      </dgm:t>
    </dgm:pt>
    <dgm:pt modelId="{1E9B966F-41A4-42A7-B0E2-1D50B6113109}" type="pres">
      <dgm:prSet presAssocID="{A01DDE64-34CC-4243-8AFC-21670B1C20D5}" presName="root" presStyleCnt="0">
        <dgm:presLayoutVars>
          <dgm:dir/>
          <dgm:resizeHandles val="exact"/>
        </dgm:presLayoutVars>
      </dgm:prSet>
      <dgm:spPr/>
    </dgm:pt>
    <dgm:pt modelId="{FBD3D762-E171-424F-A25C-07B9FC210BFF}" type="pres">
      <dgm:prSet presAssocID="{9D7955C9-391D-4DDC-852C-B82658FDBC91}" presName="compNode" presStyleCnt="0"/>
      <dgm:spPr/>
    </dgm:pt>
    <dgm:pt modelId="{C0F903E4-9B75-43F9-B99F-4F80FCBA465E}" type="pres">
      <dgm:prSet presAssocID="{9D7955C9-391D-4DDC-852C-B82658FDBC91}" presName="bgRect" presStyleLbl="bgShp" presStyleIdx="0" presStyleCnt="3"/>
      <dgm:spPr/>
    </dgm:pt>
    <dgm:pt modelId="{9CBE63B0-372B-40CF-9E22-8203F1DBEAE8}" type="pres">
      <dgm:prSet presAssocID="{9D7955C9-391D-4DDC-852C-B82658FDBC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B469DF1-7907-4889-98D1-70310505BFB4}" type="pres">
      <dgm:prSet presAssocID="{9D7955C9-391D-4DDC-852C-B82658FDBC91}" presName="spaceRect" presStyleCnt="0"/>
      <dgm:spPr/>
    </dgm:pt>
    <dgm:pt modelId="{4027EB42-6CE4-4644-BF31-FF21C63ED2B8}" type="pres">
      <dgm:prSet presAssocID="{9D7955C9-391D-4DDC-852C-B82658FDBC91}" presName="parTx" presStyleLbl="revTx" presStyleIdx="0" presStyleCnt="3">
        <dgm:presLayoutVars>
          <dgm:chMax val="0"/>
          <dgm:chPref val="0"/>
        </dgm:presLayoutVars>
      </dgm:prSet>
      <dgm:spPr/>
    </dgm:pt>
    <dgm:pt modelId="{06CF3B29-C1B0-4C7C-A384-7E81D16EF4C5}" type="pres">
      <dgm:prSet presAssocID="{5AECE548-F84F-49A8-8F09-313A1A6F031F}" presName="sibTrans" presStyleCnt="0"/>
      <dgm:spPr/>
    </dgm:pt>
    <dgm:pt modelId="{F08698B4-00F5-4553-AC89-4C0DD7BBD67A}" type="pres">
      <dgm:prSet presAssocID="{06EDF18F-604C-48FA-AD40-81A77BC10B58}" presName="compNode" presStyleCnt="0"/>
      <dgm:spPr/>
    </dgm:pt>
    <dgm:pt modelId="{BC5EBFFC-D582-401F-B6DA-843B7508E663}" type="pres">
      <dgm:prSet presAssocID="{06EDF18F-604C-48FA-AD40-81A77BC10B58}" presName="bgRect" presStyleLbl="bgShp" presStyleIdx="1" presStyleCnt="3"/>
      <dgm:spPr/>
    </dgm:pt>
    <dgm:pt modelId="{96C52B1F-5750-424A-B7E3-294DABB7B681}" type="pres">
      <dgm:prSet presAssocID="{06EDF18F-604C-48FA-AD40-81A77BC10B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E01805F4-4DF1-4D91-A145-EB0DB941F71C}" type="pres">
      <dgm:prSet presAssocID="{06EDF18F-604C-48FA-AD40-81A77BC10B58}" presName="spaceRect" presStyleCnt="0"/>
      <dgm:spPr/>
    </dgm:pt>
    <dgm:pt modelId="{ED9EBD51-1AAE-4275-ABCE-EF618FA3A2C0}" type="pres">
      <dgm:prSet presAssocID="{06EDF18F-604C-48FA-AD40-81A77BC10B58}" presName="parTx" presStyleLbl="revTx" presStyleIdx="1" presStyleCnt="3">
        <dgm:presLayoutVars>
          <dgm:chMax val="0"/>
          <dgm:chPref val="0"/>
        </dgm:presLayoutVars>
      </dgm:prSet>
      <dgm:spPr/>
    </dgm:pt>
    <dgm:pt modelId="{23590ACF-C819-48C2-9CC6-EED9548151A5}" type="pres">
      <dgm:prSet presAssocID="{BD745F1E-C6D8-4989-B999-AE4CE881B0B6}" presName="sibTrans" presStyleCnt="0"/>
      <dgm:spPr/>
    </dgm:pt>
    <dgm:pt modelId="{9CC98C0B-A88C-4D03-A208-5450DEF9F83D}" type="pres">
      <dgm:prSet presAssocID="{1A890380-1C21-48B5-A163-030268E392FF}" presName="compNode" presStyleCnt="0"/>
      <dgm:spPr/>
    </dgm:pt>
    <dgm:pt modelId="{66F7857E-0D98-4C9D-9085-8EEF8015DB0E}" type="pres">
      <dgm:prSet presAssocID="{1A890380-1C21-48B5-A163-030268E392FF}" presName="bgRect" presStyleLbl="bgShp" presStyleIdx="2" presStyleCnt="3"/>
      <dgm:spPr/>
    </dgm:pt>
    <dgm:pt modelId="{35A7CB97-E258-4A57-B09B-9CDE8D727B38}" type="pres">
      <dgm:prSet presAssocID="{1A890380-1C21-48B5-A163-030268E392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1D1B2F3-752D-420B-8EC4-BAE818C39865}" type="pres">
      <dgm:prSet presAssocID="{1A890380-1C21-48B5-A163-030268E392FF}" presName="spaceRect" presStyleCnt="0"/>
      <dgm:spPr/>
    </dgm:pt>
    <dgm:pt modelId="{841C398F-046C-48F5-8B7E-796606E1F433}" type="pres">
      <dgm:prSet presAssocID="{1A890380-1C21-48B5-A163-030268E392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3B2041C-8E74-4304-A5A7-8E96DBFFB82C}" type="presOf" srcId="{9D7955C9-391D-4DDC-852C-B82658FDBC91}" destId="{4027EB42-6CE4-4644-BF31-FF21C63ED2B8}" srcOrd="0" destOrd="0" presId="urn:microsoft.com/office/officeart/2018/2/layout/IconVerticalSolidList"/>
    <dgm:cxn modelId="{00CD9F28-9CD2-43DD-BEB2-707CEDFAE579}" srcId="{A01DDE64-34CC-4243-8AFC-21670B1C20D5}" destId="{06EDF18F-604C-48FA-AD40-81A77BC10B58}" srcOrd="1" destOrd="0" parTransId="{2F89974F-B4E6-4EEB-A23F-E5EFBF30D42D}" sibTransId="{BD745F1E-C6D8-4989-B999-AE4CE881B0B6}"/>
    <dgm:cxn modelId="{2270A637-EE99-40F1-AAEC-D1F70B1BF70D}" srcId="{A01DDE64-34CC-4243-8AFC-21670B1C20D5}" destId="{9D7955C9-391D-4DDC-852C-B82658FDBC91}" srcOrd="0" destOrd="0" parTransId="{51773E5E-2ABD-4F15-A124-59166004B532}" sibTransId="{5AECE548-F84F-49A8-8F09-313A1A6F031F}"/>
    <dgm:cxn modelId="{690C0477-725A-4305-B673-4466D6D8037C}" type="presOf" srcId="{06EDF18F-604C-48FA-AD40-81A77BC10B58}" destId="{ED9EBD51-1AAE-4275-ABCE-EF618FA3A2C0}" srcOrd="0" destOrd="0" presId="urn:microsoft.com/office/officeart/2018/2/layout/IconVerticalSolidList"/>
    <dgm:cxn modelId="{1E9CF687-4E8C-4FEE-BB09-13885FEDC0C3}" type="presOf" srcId="{1A890380-1C21-48B5-A163-030268E392FF}" destId="{841C398F-046C-48F5-8B7E-796606E1F433}" srcOrd="0" destOrd="0" presId="urn:microsoft.com/office/officeart/2018/2/layout/IconVerticalSolidList"/>
    <dgm:cxn modelId="{76B1F49B-76CC-4439-B0EA-B2C9D3D229A6}" srcId="{A01DDE64-34CC-4243-8AFC-21670B1C20D5}" destId="{1A890380-1C21-48B5-A163-030268E392FF}" srcOrd="2" destOrd="0" parTransId="{D9AB7075-D91B-41EE-82A0-0A9BC87CC9DA}" sibTransId="{22131039-0BFA-48A9-9CB2-A4855E0D6909}"/>
    <dgm:cxn modelId="{0620E9EF-8976-47A4-B2EA-2C2D755C470C}" type="presOf" srcId="{A01DDE64-34CC-4243-8AFC-21670B1C20D5}" destId="{1E9B966F-41A4-42A7-B0E2-1D50B6113109}" srcOrd="0" destOrd="0" presId="urn:microsoft.com/office/officeart/2018/2/layout/IconVerticalSolidList"/>
    <dgm:cxn modelId="{6563F6DA-E76C-4638-88E5-FD05C9570ED4}" type="presParOf" srcId="{1E9B966F-41A4-42A7-B0E2-1D50B6113109}" destId="{FBD3D762-E171-424F-A25C-07B9FC210BFF}" srcOrd="0" destOrd="0" presId="urn:microsoft.com/office/officeart/2018/2/layout/IconVerticalSolidList"/>
    <dgm:cxn modelId="{F14631A0-E5E5-4484-8819-BFA00AB338E2}" type="presParOf" srcId="{FBD3D762-E171-424F-A25C-07B9FC210BFF}" destId="{C0F903E4-9B75-43F9-B99F-4F80FCBA465E}" srcOrd="0" destOrd="0" presId="urn:microsoft.com/office/officeart/2018/2/layout/IconVerticalSolidList"/>
    <dgm:cxn modelId="{C1463514-36E5-434F-B37F-FE1E2405BAA6}" type="presParOf" srcId="{FBD3D762-E171-424F-A25C-07B9FC210BFF}" destId="{9CBE63B0-372B-40CF-9E22-8203F1DBEAE8}" srcOrd="1" destOrd="0" presId="urn:microsoft.com/office/officeart/2018/2/layout/IconVerticalSolidList"/>
    <dgm:cxn modelId="{37916814-55AA-4B43-876B-2385F872FC0A}" type="presParOf" srcId="{FBD3D762-E171-424F-A25C-07B9FC210BFF}" destId="{FB469DF1-7907-4889-98D1-70310505BFB4}" srcOrd="2" destOrd="0" presId="urn:microsoft.com/office/officeart/2018/2/layout/IconVerticalSolidList"/>
    <dgm:cxn modelId="{1682062B-C5A0-4464-BEEE-EA237EEDA5FB}" type="presParOf" srcId="{FBD3D762-E171-424F-A25C-07B9FC210BFF}" destId="{4027EB42-6CE4-4644-BF31-FF21C63ED2B8}" srcOrd="3" destOrd="0" presId="urn:microsoft.com/office/officeart/2018/2/layout/IconVerticalSolidList"/>
    <dgm:cxn modelId="{9EECE711-0A4E-43EC-A7DD-D3D26185136F}" type="presParOf" srcId="{1E9B966F-41A4-42A7-B0E2-1D50B6113109}" destId="{06CF3B29-C1B0-4C7C-A384-7E81D16EF4C5}" srcOrd="1" destOrd="0" presId="urn:microsoft.com/office/officeart/2018/2/layout/IconVerticalSolidList"/>
    <dgm:cxn modelId="{C8A1FB02-E146-41DE-81C3-451482487662}" type="presParOf" srcId="{1E9B966F-41A4-42A7-B0E2-1D50B6113109}" destId="{F08698B4-00F5-4553-AC89-4C0DD7BBD67A}" srcOrd="2" destOrd="0" presId="urn:microsoft.com/office/officeart/2018/2/layout/IconVerticalSolidList"/>
    <dgm:cxn modelId="{42AAE317-310D-4147-AA8F-BB6D2B411F54}" type="presParOf" srcId="{F08698B4-00F5-4553-AC89-4C0DD7BBD67A}" destId="{BC5EBFFC-D582-401F-B6DA-843B7508E663}" srcOrd="0" destOrd="0" presId="urn:microsoft.com/office/officeart/2018/2/layout/IconVerticalSolidList"/>
    <dgm:cxn modelId="{00C1A74A-832C-48AE-99B6-EDF1F154AC2F}" type="presParOf" srcId="{F08698B4-00F5-4553-AC89-4C0DD7BBD67A}" destId="{96C52B1F-5750-424A-B7E3-294DABB7B681}" srcOrd="1" destOrd="0" presId="urn:microsoft.com/office/officeart/2018/2/layout/IconVerticalSolidList"/>
    <dgm:cxn modelId="{40B91C00-C2B9-479D-BDE1-1A4CF1FEA7C7}" type="presParOf" srcId="{F08698B4-00F5-4553-AC89-4C0DD7BBD67A}" destId="{E01805F4-4DF1-4D91-A145-EB0DB941F71C}" srcOrd="2" destOrd="0" presId="urn:microsoft.com/office/officeart/2018/2/layout/IconVerticalSolidList"/>
    <dgm:cxn modelId="{81360765-2BBD-4D1C-BDB6-31172140CAEA}" type="presParOf" srcId="{F08698B4-00F5-4553-AC89-4C0DD7BBD67A}" destId="{ED9EBD51-1AAE-4275-ABCE-EF618FA3A2C0}" srcOrd="3" destOrd="0" presId="urn:microsoft.com/office/officeart/2018/2/layout/IconVerticalSolidList"/>
    <dgm:cxn modelId="{DA4B6FF2-55E8-4967-A6F2-BC71926A2B69}" type="presParOf" srcId="{1E9B966F-41A4-42A7-B0E2-1D50B6113109}" destId="{23590ACF-C819-48C2-9CC6-EED9548151A5}" srcOrd="3" destOrd="0" presId="urn:microsoft.com/office/officeart/2018/2/layout/IconVerticalSolidList"/>
    <dgm:cxn modelId="{83D495D0-6736-4300-B8D5-B93E9EF20EC0}" type="presParOf" srcId="{1E9B966F-41A4-42A7-B0E2-1D50B6113109}" destId="{9CC98C0B-A88C-4D03-A208-5450DEF9F83D}" srcOrd="4" destOrd="0" presId="urn:microsoft.com/office/officeart/2018/2/layout/IconVerticalSolidList"/>
    <dgm:cxn modelId="{4BC44BEC-C1F8-425B-B3B8-08FECDCF5CEC}" type="presParOf" srcId="{9CC98C0B-A88C-4D03-A208-5450DEF9F83D}" destId="{66F7857E-0D98-4C9D-9085-8EEF8015DB0E}" srcOrd="0" destOrd="0" presId="urn:microsoft.com/office/officeart/2018/2/layout/IconVerticalSolidList"/>
    <dgm:cxn modelId="{B1438374-DA78-46CC-BB7E-CA510BE47E5F}" type="presParOf" srcId="{9CC98C0B-A88C-4D03-A208-5450DEF9F83D}" destId="{35A7CB97-E258-4A57-B09B-9CDE8D727B38}" srcOrd="1" destOrd="0" presId="urn:microsoft.com/office/officeart/2018/2/layout/IconVerticalSolidList"/>
    <dgm:cxn modelId="{B4E6B428-15D3-4BB4-908F-8A924DE229E4}" type="presParOf" srcId="{9CC98C0B-A88C-4D03-A208-5450DEF9F83D}" destId="{01D1B2F3-752D-420B-8EC4-BAE818C39865}" srcOrd="2" destOrd="0" presId="urn:microsoft.com/office/officeart/2018/2/layout/IconVerticalSolidList"/>
    <dgm:cxn modelId="{C960EEC5-F688-41F6-A301-D2482CF0A416}" type="presParOf" srcId="{9CC98C0B-A88C-4D03-A208-5450DEF9F83D}" destId="{841C398F-046C-48F5-8B7E-796606E1F4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E1B8BF-F3DD-419C-9B19-9D6195046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1C127F-5282-4841-8809-C9289E464952}">
      <dgm:prSet/>
      <dgm:spPr/>
      <dgm:t>
        <a:bodyPr/>
        <a:lstStyle/>
        <a:p>
          <a:r>
            <a:rPr lang="en-US"/>
            <a:t>Strong predictors identified from financial data</a:t>
          </a:r>
        </a:p>
      </dgm:t>
    </dgm:pt>
    <dgm:pt modelId="{A2783D1F-912E-48C4-B3FB-CFF77E1C6CBF}" type="parTrans" cxnId="{FE821CAF-F2D1-45B4-ABA9-DEE404C88ECA}">
      <dgm:prSet/>
      <dgm:spPr/>
      <dgm:t>
        <a:bodyPr/>
        <a:lstStyle/>
        <a:p>
          <a:endParaRPr lang="en-US"/>
        </a:p>
      </dgm:t>
    </dgm:pt>
    <dgm:pt modelId="{207E1A52-ECFA-4DB5-9458-58B3B8F7DF3E}" type="sibTrans" cxnId="{FE821CAF-F2D1-45B4-ABA9-DEE404C88ECA}">
      <dgm:prSet/>
      <dgm:spPr/>
      <dgm:t>
        <a:bodyPr/>
        <a:lstStyle/>
        <a:p>
          <a:endParaRPr lang="en-US"/>
        </a:p>
      </dgm:t>
    </dgm:pt>
    <dgm:pt modelId="{FBA3962C-0574-46DE-85FF-E9243CCD2649}">
      <dgm:prSet/>
      <dgm:spPr/>
      <dgm:t>
        <a:bodyPr/>
        <a:lstStyle/>
        <a:p>
          <a:r>
            <a:rPr lang="en-US"/>
            <a:t>XGBoost best-performing model</a:t>
          </a:r>
        </a:p>
      </dgm:t>
    </dgm:pt>
    <dgm:pt modelId="{0CFDB14C-6111-4D19-AA4E-55DC3A52BA3B}" type="parTrans" cxnId="{54A07CE1-C8FA-44BD-9844-77AAAD4ABF08}">
      <dgm:prSet/>
      <dgm:spPr/>
      <dgm:t>
        <a:bodyPr/>
        <a:lstStyle/>
        <a:p>
          <a:endParaRPr lang="en-US"/>
        </a:p>
      </dgm:t>
    </dgm:pt>
    <dgm:pt modelId="{B2D69DAF-B0FD-4234-B0B1-15EC24C06EEE}" type="sibTrans" cxnId="{54A07CE1-C8FA-44BD-9844-77AAAD4ABF08}">
      <dgm:prSet/>
      <dgm:spPr/>
      <dgm:t>
        <a:bodyPr/>
        <a:lstStyle/>
        <a:p>
          <a:endParaRPr lang="en-US"/>
        </a:p>
      </dgm:t>
    </dgm:pt>
    <dgm:pt modelId="{98498CE8-AB85-4453-AE93-0F6A9B984291}">
      <dgm:prSet/>
      <dgm:spPr/>
      <dgm:t>
        <a:bodyPr/>
        <a:lstStyle/>
        <a:p>
          <a:r>
            <a:rPr lang="en-US"/>
            <a:t>Framework ready for sentiment integration</a:t>
          </a:r>
        </a:p>
      </dgm:t>
    </dgm:pt>
    <dgm:pt modelId="{385C3830-2963-40C5-AF24-7949D1694C23}" type="parTrans" cxnId="{93FDFD0B-78FD-415A-9D6E-4582B3CEB125}">
      <dgm:prSet/>
      <dgm:spPr/>
      <dgm:t>
        <a:bodyPr/>
        <a:lstStyle/>
        <a:p>
          <a:endParaRPr lang="en-US"/>
        </a:p>
      </dgm:t>
    </dgm:pt>
    <dgm:pt modelId="{D12873A6-FF1F-4C91-914A-1AC65B1EB2A7}" type="sibTrans" cxnId="{93FDFD0B-78FD-415A-9D6E-4582B3CEB125}">
      <dgm:prSet/>
      <dgm:spPr/>
      <dgm:t>
        <a:bodyPr/>
        <a:lstStyle/>
        <a:p>
          <a:endParaRPr lang="en-US"/>
        </a:p>
      </dgm:t>
    </dgm:pt>
    <dgm:pt modelId="{659F8F9D-3081-4704-BD7B-DA69F551C5EA}">
      <dgm:prSet/>
      <dgm:spPr/>
      <dgm:t>
        <a:bodyPr/>
        <a:lstStyle/>
        <a:p>
          <a:r>
            <a:rPr lang="en-US"/>
            <a:t>Scalable for real-world political strategy</a:t>
          </a:r>
        </a:p>
      </dgm:t>
    </dgm:pt>
    <dgm:pt modelId="{2AE14D0A-5A39-4BE0-AF8D-D1351F56F31E}" type="parTrans" cxnId="{3223FDA7-26C2-4392-B0C5-53EBCA5B566A}">
      <dgm:prSet/>
      <dgm:spPr/>
      <dgm:t>
        <a:bodyPr/>
        <a:lstStyle/>
        <a:p>
          <a:endParaRPr lang="en-US"/>
        </a:p>
      </dgm:t>
    </dgm:pt>
    <dgm:pt modelId="{69DFAB3A-D4E6-4515-89C4-1AB8B9AE2651}" type="sibTrans" cxnId="{3223FDA7-26C2-4392-B0C5-53EBCA5B566A}">
      <dgm:prSet/>
      <dgm:spPr/>
      <dgm:t>
        <a:bodyPr/>
        <a:lstStyle/>
        <a:p>
          <a:endParaRPr lang="en-US"/>
        </a:p>
      </dgm:t>
    </dgm:pt>
    <dgm:pt modelId="{ED7D5F34-8CE6-4E24-BAA9-0EAC0F770F8D}" type="pres">
      <dgm:prSet presAssocID="{74E1B8BF-F3DD-419C-9B19-9D61950464E2}" presName="root" presStyleCnt="0">
        <dgm:presLayoutVars>
          <dgm:dir/>
          <dgm:resizeHandles val="exact"/>
        </dgm:presLayoutVars>
      </dgm:prSet>
      <dgm:spPr/>
    </dgm:pt>
    <dgm:pt modelId="{57D6A6DD-6321-429B-8A06-E6000092280F}" type="pres">
      <dgm:prSet presAssocID="{661C127F-5282-4841-8809-C9289E464952}" presName="compNode" presStyleCnt="0"/>
      <dgm:spPr/>
    </dgm:pt>
    <dgm:pt modelId="{E3C54788-A2F0-4ECF-B3B8-8D30FF6EEB44}" type="pres">
      <dgm:prSet presAssocID="{661C127F-5282-4841-8809-C9289E464952}" presName="bgRect" presStyleLbl="bgShp" presStyleIdx="0" presStyleCnt="4"/>
      <dgm:spPr/>
    </dgm:pt>
    <dgm:pt modelId="{CE89EC23-5259-4B44-A048-F92036B15B17}" type="pres">
      <dgm:prSet presAssocID="{661C127F-5282-4841-8809-C9289E4649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F323C0A-750B-4CD5-852E-C521A054E936}" type="pres">
      <dgm:prSet presAssocID="{661C127F-5282-4841-8809-C9289E464952}" presName="spaceRect" presStyleCnt="0"/>
      <dgm:spPr/>
    </dgm:pt>
    <dgm:pt modelId="{73093837-F931-4BCB-9345-D3163FBE4BDD}" type="pres">
      <dgm:prSet presAssocID="{661C127F-5282-4841-8809-C9289E464952}" presName="parTx" presStyleLbl="revTx" presStyleIdx="0" presStyleCnt="4">
        <dgm:presLayoutVars>
          <dgm:chMax val="0"/>
          <dgm:chPref val="0"/>
        </dgm:presLayoutVars>
      </dgm:prSet>
      <dgm:spPr/>
    </dgm:pt>
    <dgm:pt modelId="{F38277A5-9318-410B-BAF7-CBCF9D2837A4}" type="pres">
      <dgm:prSet presAssocID="{207E1A52-ECFA-4DB5-9458-58B3B8F7DF3E}" presName="sibTrans" presStyleCnt="0"/>
      <dgm:spPr/>
    </dgm:pt>
    <dgm:pt modelId="{3363E91B-B359-41E8-9508-7E2D5F6568C4}" type="pres">
      <dgm:prSet presAssocID="{FBA3962C-0574-46DE-85FF-E9243CCD2649}" presName="compNode" presStyleCnt="0"/>
      <dgm:spPr/>
    </dgm:pt>
    <dgm:pt modelId="{426208E0-14EF-4051-82DE-F556A0417D43}" type="pres">
      <dgm:prSet presAssocID="{FBA3962C-0574-46DE-85FF-E9243CCD2649}" presName="bgRect" presStyleLbl="bgShp" presStyleIdx="1" presStyleCnt="4"/>
      <dgm:spPr/>
    </dgm:pt>
    <dgm:pt modelId="{3D6BA9C6-6B25-4640-8399-BCBDFAA41E14}" type="pres">
      <dgm:prSet presAssocID="{FBA3962C-0574-46DE-85FF-E9243CCD26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CA2ED6-DBE7-4BCB-95C4-7738BD4F38CE}" type="pres">
      <dgm:prSet presAssocID="{FBA3962C-0574-46DE-85FF-E9243CCD2649}" presName="spaceRect" presStyleCnt="0"/>
      <dgm:spPr/>
    </dgm:pt>
    <dgm:pt modelId="{29989AFB-8E3B-4C84-8B55-38AE191A625E}" type="pres">
      <dgm:prSet presAssocID="{FBA3962C-0574-46DE-85FF-E9243CCD2649}" presName="parTx" presStyleLbl="revTx" presStyleIdx="1" presStyleCnt="4">
        <dgm:presLayoutVars>
          <dgm:chMax val="0"/>
          <dgm:chPref val="0"/>
        </dgm:presLayoutVars>
      </dgm:prSet>
      <dgm:spPr/>
    </dgm:pt>
    <dgm:pt modelId="{D6EBB132-6298-4AD0-B66D-E205FEEFD493}" type="pres">
      <dgm:prSet presAssocID="{B2D69DAF-B0FD-4234-B0B1-15EC24C06EEE}" presName="sibTrans" presStyleCnt="0"/>
      <dgm:spPr/>
    </dgm:pt>
    <dgm:pt modelId="{B9615862-9A7C-4994-85B9-C238A4D252F9}" type="pres">
      <dgm:prSet presAssocID="{98498CE8-AB85-4453-AE93-0F6A9B984291}" presName="compNode" presStyleCnt="0"/>
      <dgm:spPr/>
    </dgm:pt>
    <dgm:pt modelId="{9A0C6B0E-A4FF-4AE8-91C9-7DA49CDA33EF}" type="pres">
      <dgm:prSet presAssocID="{98498CE8-AB85-4453-AE93-0F6A9B984291}" presName="bgRect" presStyleLbl="bgShp" presStyleIdx="2" presStyleCnt="4"/>
      <dgm:spPr/>
    </dgm:pt>
    <dgm:pt modelId="{59C48B1D-67E8-47F8-841A-18109172A392}" type="pres">
      <dgm:prSet presAssocID="{98498CE8-AB85-4453-AE93-0F6A9B9842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50DC8DD-31C1-4D02-A13D-BDC90FAA4EBE}" type="pres">
      <dgm:prSet presAssocID="{98498CE8-AB85-4453-AE93-0F6A9B984291}" presName="spaceRect" presStyleCnt="0"/>
      <dgm:spPr/>
    </dgm:pt>
    <dgm:pt modelId="{C07AC849-D8F3-4A22-8CF5-D7ECA55FCC8C}" type="pres">
      <dgm:prSet presAssocID="{98498CE8-AB85-4453-AE93-0F6A9B984291}" presName="parTx" presStyleLbl="revTx" presStyleIdx="2" presStyleCnt="4">
        <dgm:presLayoutVars>
          <dgm:chMax val="0"/>
          <dgm:chPref val="0"/>
        </dgm:presLayoutVars>
      </dgm:prSet>
      <dgm:spPr/>
    </dgm:pt>
    <dgm:pt modelId="{4FB34B9E-BD4C-4958-8D51-26FA601BE613}" type="pres">
      <dgm:prSet presAssocID="{D12873A6-FF1F-4C91-914A-1AC65B1EB2A7}" presName="sibTrans" presStyleCnt="0"/>
      <dgm:spPr/>
    </dgm:pt>
    <dgm:pt modelId="{424E371B-D537-42AC-986B-E306502A29BF}" type="pres">
      <dgm:prSet presAssocID="{659F8F9D-3081-4704-BD7B-DA69F551C5EA}" presName="compNode" presStyleCnt="0"/>
      <dgm:spPr/>
    </dgm:pt>
    <dgm:pt modelId="{6C36C93D-5036-4947-A376-824373FBB2D6}" type="pres">
      <dgm:prSet presAssocID="{659F8F9D-3081-4704-BD7B-DA69F551C5EA}" presName="bgRect" presStyleLbl="bgShp" presStyleIdx="3" presStyleCnt="4"/>
      <dgm:spPr/>
    </dgm:pt>
    <dgm:pt modelId="{F435E656-F5F5-4DD6-B224-DB2C647244BD}" type="pres">
      <dgm:prSet presAssocID="{659F8F9D-3081-4704-BD7B-DA69F551C5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89E2DB0-F08D-4805-A5C4-DCCBE0D0F8AA}" type="pres">
      <dgm:prSet presAssocID="{659F8F9D-3081-4704-BD7B-DA69F551C5EA}" presName="spaceRect" presStyleCnt="0"/>
      <dgm:spPr/>
    </dgm:pt>
    <dgm:pt modelId="{C953C9FE-5020-4EC9-B878-4D3E88140299}" type="pres">
      <dgm:prSet presAssocID="{659F8F9D-3081-4704-BD7B-DA69F551C5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FDFD0B-78FD-415A-9D6E-4582B3CEB125}" srcId="{74E1B8BF-F3DD-419C-9B19-9D61950464E2}" destId="{98498CE8-AB85-4453-AE93-0F6A9B984291}" srcOrd="2" destOrd="0" parTransId="{385C3830-2963-40C5-AF24-7949D1694C23}" sibTransId="{D12873A6-FF1F-4C91-914A-1AC65B1EB2A7}"/>
    <dgm:cxn modelId="{53CF250C-6048-4C26-9C51-167955A10509}" type="presOf" srcId="{98498CE8-AB85-4453-AE93-0F6A9B984291}" destId="{C07AC849-D8F3-4A22-8CF5-D7ECA55FCC8C}" srcOrd="0" destOrd="0" presId="urn:microsoft.com/office/officeart/2018/2/layout/IconVerticalSolidList"/>
    <dgm:cxn modelId="{4A935317-9D60-4981-9006-29C3F8940C94}" type="presOf" srcId="{659F8F9D-3081-4704-BD7B-DA69F551C5EA}" destId="{C953C9FE-5020-4EC9-B878-4D3E88140299}" srcOrd="0" destOrd="0" presId="urn:microsoft.com/office/officeart/2018/2/layout/IconVerticalSolidList"/>
    <dgm:cxn modelId="{91C1DC5D-AAA7-4939-BCEC-68A4F026E89E}" type="presOf" srcId="{661C127F-5282-4841-8809-C9289E464952}" destId="{73093837-F931-4BCB-9345-D3163FBE4BDD}" srcOrd="0" destOrd="0" presId="urn:microsoft.com/office/officeart/2018/2/layout/IconVerticalSolidList"/>
    <dgm:cxn modelId="{0846BB87-E862-44FA-B7E8-397CDBAFB7B5}" type="presOf" srcId="{FBA3962C-0574-46DE-85FF-E9243CCD2649}" destId="{29989AFB-8E3B-4C84-8B55-38AE191A625E}" srcOrd="0" destOrd="0" presId="urn:microsoft.com/office/officeart/2018/2/layout/IconVerticalSolidList"/>
    <dgm:cxn modelId="{3223FDA7-26C2-4392-B0C5-53EBCA5B566A}" srcId="{74E1B8BF-F3DD-419C-9B19-9D61950464E2}" destId="{659F8F9D-3081-4704-BD7B-DA69F551C5EA}" srcOrd="3" destOrd="0" parTransId="{2AE14D0A-5A39-4BE0-AF8D-D1351F56F31E}" sibTransId="{69DFAB3A-D4E6-4515-89C4-1AB8B9AE2651}"/>
    <dgm:cxn modelId="{FE821CAF-F2D1-45B4-ABA9-DEE404C88ECA}" srcId="{74E1B8BF-F3DD-419C-9B19-9D61950464E2}" destId="{661C127F-5282-4841-8809-C9289E464952}" srcOrd="0" destOrd="0" parTransId="{A2783D1F-912E-48C4-B3FB-CFF77E1C6CBF}" sibTransId="{207E1A52-ECFA-4DB5-9458-58B3B8F7DF3E}"/>
    <dgm:cxn modelId="{54A07CE1-C8FA-44BD-9844-77AAAD4ABF08}" srcId="{74E1B8BF-F3DD-419C-9B19-9D61950464E2}" destId="{FBA3962C-0574-46DE-85FF-E9243CCD2649}" srcOrd="1" destOrd="0" parTransId="{0CFDB14C-6111-4D19-AA4E-55DC3A52BA3B}" sibTransId="{B2D69DAF-B0FD-4234-B0B1-15EC24C06EEE}"/>
    <dgm:cxn modelId="{C46BD9E8-C880-4BA6-B9D2-682E842A0031}" type="presOf" srcId="{74E1B8BF-F3DD-419C-9B19-9D61950464E2}" destId="{ED7D5F34-8CE6-4E24-BAA9-0EAC0F770F8D}" srcOrd="0" destOrd="0" presId="urn:microsoft.com/office/officeart/2018/2/layout/IconVerticalSolidList"/>
    <dgm:cxn modelId="{4124E52E-B449-4643-BF98-F978BBDCB769}" type="presParOf" srcId="{ED7D5F34-8CE6-4E24-BAA9-0EAC0F770F8D}" destId="{57D6A6DD-6321-429B-8A06-E6000092280F}" srcOrd="0" destOrd="0" presId="urn:microsoft.com/office/officeart/2018/2/layout/IconVerticalSolidList"/>
    <dgm:cxn modelId="{3AAC55D4-A95D-4EAD-80A3-DA2202B3FCF1}" type="presParOf" srcId="{57D6A6DD-6321-429B-8A06-E6000092280F}" destId="{E3C54788-A2F0-4ECF-B3B8-8D30FF6EEB44}" srcOrd="0" destOrd="0" presId="urn:microsoft.com/office/officeart/2018/2/layout/IconVerticalSolidList"/>
    <dgm:cxn modelId="{E8F82737-C462-4FD2-9EB7-75251EF2169B}" type="presParOf" srcId="{57D6A6DD-6321-429B-8A06-E6000092280F}" destId="{CE89EC23-5259-4B44-A048-F92036B15B17}" srcOrd="1" destOrd="0" presId="urn:microsoft.com/office/officeart/2018/2/layout/IconVerticalSolidList"/>
    <dgm:cxn modelId="{98A2FDFA-EFF8-4E7F-ADA1-A725ACB4B9E6}" type="presParOf" srcId="{57D6A6DD-6321-429B-8A06-E6000092280F}" destId="{DF323C0A-750B-4CD5-852E-C521A054E936}" srcOrd="2" destOrd="0" presId="urn:microsoft.com/office/officeart/2018/2/layout/IconVerticalSolidList"/>
    <dgm:cxn modelId="{051E4963-E026-4B06-AF28-34EDAFCA3F53}" type="presParOf" srcId="{57D6A6DD-6321-429B-8A06-E6000092280F}" destId="{73093837-F931-4BCB-9345-D3163FBE4BDD}" srcOrd="3" destOrd="0" presId="urn:microsoft.com/office/officeart/2018/2/layout/IconVerticalSolidList"/>
    <dgm:cxn modelId="{006DDE44-0781-42AD-9DC7-465CA3ECD5D4}" type="presParOf" srcId="{ED7D5F34-8CE6-4E24-BAA9-0EAC0F770F8D}" destId="{F38277A5-9318-410B-BAF7-CBCF9D2837A4}" srcOrd="1" destOrd="0" presId="urn:microsoft.com/office/officeart/2018/2/layout/IconVerticalSolidList"/>
    <dgm:cxn modelId="{23101C70-3461-4B3F-9A7E-CDC284DFC2E8}" type="presParOf" srcId="{ED7D5F34-8CE6-4E24-BAA9-0EAC0F770F8D}" destId="{3363E91B-B359-41E8-9508-7E2D5F6568C4}" srcOrd="2" destOrd="0" presId="urn:microsoft.com/office/officeart/2018/2/layout/IconVerticalSolidList"/>
    <dgm:cxn modelId="{8E6F5B65-308B-482D-836D-0E048982D9C5}" type="presParOf" srcId="{3363E91B-B359-41E8-9508-7E2D5F6568C4}" destId="{426208E0-14EF-4051-82DE-F556A0417D43}" srcOrd="0" destOrd="0" presId="urn:microsoft.com/office/officeart/2018/2/layout/IconVerticalSolidList"/>
    <dgm:cxn modelId="{0E27F149-BE8A-4C5A-8C2B-D42AADDC778B}" type="presParOf" srcId="{3363E91B-B359-41E8-9508-7E2D5F6568C4}" destId="{3D6BA9C6-6B25-4640-8399-BCBDFAA41E14}" srcOrd="1" destOrd="0" presId="urn:microsoft.com/office/officeart/2018/2/layout/IconVerticalSolidList"/>
    <dgm:cxn modelId="{6C731E4A-AEB6-43B5-8E59-424914B4E328}" type="presParOf" srcId="{3363E91B-B359-41E8-9508-7E2D5F6568C4}" destId="{44CA2ED6-DBE7-4BCB-95C4-7738BD4F38CE}" srcOrd="2" destOrd="0" presId="urn:microsoft.com/office/officeart/2018/2/layout/IconVerticalSolidList"/>
    <dgm:cxn modelId="{AB1296D1-9395-4191-9D33-FAAD22D8EA35}" type="presParOf" srcId="{3363E91B-B359-41E8-9508-7E2D5F6568C4}" destId="{29989AFB-8E3B-4C84-8B55-38AE191A625E}" srcOrd="3" destOrd="0" presId="urn:microsoft.com/office/officeart/2018/2/layout/IconVerticalSolidList"/>
    <dgm:cxn modelId="{5D6B266F-1EE0-4411-995B-70789597C188}" type="presParOf" srcId="{ED7D5F34-8CE6-4E24-BAA9-0EAC0F770F8D}" destId="{D6EBB132-6298-4AD0-B66D-E205FEEFD493}" srcOrd="3" destOrd="0" presId="urn:microsoft.com/office/officeart/2018/2/layout/IconVerticalSolidList"/>
    <dgm:cxn modelId="{F51C09B6-6C81-46F8-B2CE-37E07CC71E25}" type="presParOf" srcId="{ED7D5F34-8CE6-4E24-BAA9-0EAC0F770F8D}" destId="{B9615862-9A7C-4994-85B9-C238A4D252F9}" srcOrd="4" destOrd="0" presId="urn:microsoft.com/office/officeart/2018/2/layout/IconVerticalSolidList"/>
    <dgm:cxn modelId="{3817AD1B-D5DA-48B3-B78A-83E511975536}" type="presParOf" srcId="{B9615862-9A7C-4994-85B9-C238A4D252F9}" destId="{9A0C6B0E-A4FF-4AE8-91C9-7DA49CDA33EF}" srcOrd="0" destOrd="0" presId="urn:microsoft.com/office/officeart/2018/2/layout/IconVerticalSolidList"/>
    <dgm:cxn modelId="{C9239F1C-5795-4E80-96BE-8AE1FE8894D4}" type="presParOf" srcId="{B9615862-9A7C-4994-85B9-C238A4D252F9}" destId="{59C48B1D-67E8-47F8-841A-18109172A392}" srcOrd="1" destOrd="0" presId="urn:microsoft.com/office/officeart/2018/2/layout/IconVerticalSolidList"/>
    <dgm:cxn modelId="{BF41707C-3A3F-40EF-99B1-392C7F80A1A3}" type="presParOf" srcId="{B9615862-9A7C-4994-85B9-C238A4D252F9}" destId="{F50DC8DD-31C1-4D02-A13D-BDC90FAA4EBE}" srcOrd="2" destOrd="0" presId="urn:microsoft.com/office/officeart/2018/2/layout/IconVerticalSolidList"/>
    <dgm:cxn modelId="{0D7B9B05-428D-4A36-A0B9-9C58F252BC40}" type="presParOf" srcId="{B9615862-9A7C-4994-85B9-C238A4D252F9}" destId="{C07AC849-D8F3-4A22-8CF5-D7ECA55FCC8C}" srcOrd="3" destOrd="0" presId="urn:microsoft.com/office/officeart/2018/2/layout/IconVerticalSolidList"/>
    <dgm:cxn modelId="{1F9DB979-0B19-4328-93AE-E8705828E371}" type="presParOf" srcId="{ED7D5F34-8CE6-4E24-BAA9-0EAC0F770F8D}" destId="{4FB34B9E-BD4C-4958-8D51-26FA601BE613}" srcOrd="5" destOrd="0" presId="urn:microsoft.com/office/officeart/2018/2/layout/IconVerticalSolidList"/>
    <dgm:cxn modelId="{805AB5CF-92CA-41BE-B743-52048EE46539}" type="presParOf" srcId="{ED7D5F34-8CE6-4E24-BAA9-0EAC0F770F8D}" destId="{424E371B-D537-42AC-986B-E306502A29BF}" srcOrd="6" destOrd="0" presId="urn:microsoft.com/office/officeart/2018/2/layout/IconVerticalSolidList"/>
    <dgm:cxn modelId="{F7BDA2FC-8F0A-4973-A2EC-3F29D7EEA0B0}" type="presParOf" srcId="{424E371B-D537-42AC-986B-E306502A29BF}" destId="{6C36C93D-5036-4947-A376-824373FBB2D6}" srcOrd="0" destOrd="0" presId="urn:microsoft.com/office/officeart/2018/2/layout/IconVerticalSolidList"/>
    <dgm:cxn modelId="{7FDA93FE-7947-41AC-9F73-AC5132AE8075}" type="presParOf" srcId="{424E371B-D537-42AC-986B-E306502A29BF}" destId="{F435E656-F5F5-4DD6-B224-DB2C647244BD}" srcOrd="1" destOrd="0" presId="urn:microsoft.com/office/officeart/2018/2/layout/IconVerticalSolidList"/>
    <dgm:cxn modelId="{7AE6167A-0AF2-4F66-89A1-425DC7BDEDAE}" type="presParOf" srcId="{424E371B-D537-42AC-986B-E306502A29BF}" destId="{D89E2DB0-F08D-4805-A5C4-DCCBE0D0F8AA}" srcOrd="2" destOrd="0" presId="urn:microsoft.com/office/officeart/2018/2/layout/IconVerticalSolidList"/>
    <dgm:cxn modelId="{C52409A7-E462-482D-A7E1-29D4FAF4AE2E}" type="presParOf" srcId="{424E371B-D537-42AC-986B-E306502A29BF}" destId="{C953C9FE-5020-4EC9-B878-4D3E881402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9A6FD6-EC3C-4841-AD7B-5BAE082365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D63290-80BD-4C48-8977-6059CE3600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polling: costly, slow, biased</a:t>
          </a:r>
        </a:p>
      </dgm:t>
    </dgm:pt>
    <dgm:pt modelId="{937490DF-5FE7-4476-AE38-890224D417AE}" type="parTrans" cxnId="{DF9613C0-8ABA-46FF-A9A1-47DB108E83D3}">
      <dgm:prSet/>
      <dgm:spPr/>
      <dgm:t>
        <a:bodyPr/>
        <a:lstStyle/>
        <a:p>
          <a:endParaRPr lang="en-US"/>
        </a:p>
      </dgm:t>
    </dgm:pt>
    <dgm:pt modelId="{6336D371-7B31-4A51-A5E2-C968CF3A7B24}" type="sibTrans" cxnId="{DF9613C0-8ABA-46FF-A9A1-47DB108E83D3}">
      <dgm:prSet/>
      <dgm:spPr/>
      <dgm:t>
        <a:bodyPr/>
        <a:lstStyle/>
        <a:p>
          <a:endParaRPr lang="en-US"/>
        </a:p>
      </dgm:t>
    </dgm:pt>
    <dgm:pt modelId="{C793B21C-6AFA-4241-BEF2-7C84670069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Social media: real-time political opinion</a:t>
          </a:r>
        </a:p>
      </dgm:t>
    </dgm:pt>
    <dgm:pt modelId="{2884FB8A-B38C-4BF0-93DF-88D8B81A5A41}" type="parTrans" cxnId="{6B6C1675-04F3-494E-88EE-57B52AC1C85C}">
      <dgm:prSet/>
      <dgm:spPr/>
      <dgm:t>
        <a:bodyPr/>
        <a:lstStyle/>
        <a:p>
          <a:endParaRPr lang="en-US"/>
        </a:p>
      </dgm:t>
    </dgm:pt>
    <dgm:pt modelId="{646EDE74-C760-4831-A902-40FDBC9FB567}" type="sibTrans" cxnId="{6B6C1675-04F3-494E-88EE-57B52AC1C85C}">
      <dgm:prSet/>
      <dgm:spPr/>
      <dgm:t>
        <a:bodyPr/>
        <a:lstStyle/>
        <a:p>
          <a:endParaRPr lang="en-US"/>
        </a:p>
      </dgm:t>
    </dgm:pt>
    <dgm:pt modelId="{8FE106AD-E47C-4224-9BA5-7B350BD62D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for dynamic modeling approach</a:t>
          </a:r>
        </a:p>
      </dgm:t>
    </dgm:pt>
    <dgm:pt modelId="{658FBBB0-E194-4084-A016-537DB65E1E65}" type="parTrans" cxnId="{7D0EDC54-1417-44B7-8978-2E7B6EC45F32}">
      <dgm:prSet/>
      <dgm:spPr/>
      <dgm:t>
        <a:bodyPr/>
        <a:lstStyle/>
        <a:p>
          <a:endParaRPr lang="en-US"/>
        </a:p>
      </dgm:t>
    </dgm:pt>
    <dgm:pt modelId="{23960F10-9D6D-46F1-A150-C9C2B6C37D7D}" type="sibTrans" cxnId="{7D0EDC54-1417-44B7-8978-2E7B6EC45F32}">
      <dgm:prSet/>
      <dgm:spPr/>
      <dgm:t>
        <a:bodyPr/>
        <a:lstStyle/>
        <a:p>
          <a:endParaRPr lang="en-US"/>
        </a:p>
      </dgm:t>
    </dgm:pt>
    <dgm:pt modelId="{70EB3AB7-2547-43F0-8A3F-3CCB4F5573DB}" type="pres">
      <dgm:prSet presAssocID="{449A6FD6-EC3C-4841-AD7B-5BAE082365D1}" presName="root" presStyleCnt="0">
        <dgm:presLayoutVars>
          <dgm:dir/>
          <dgm:resizeHandles val="exact"/>
        </dgm:presLayoutVars>
      </dgm:prSet>
      <dgm:spPr/>
    </dgm:pt>
    <dgm:pt modelId="{C5DA3A81-8644-4EDF-ABE2-EE0C066B1A9A}" type="pres">
      <dgm:prSet presAssocID="{1DD63290-80BD-4C48-8977-6059CE3600C3}" presName="compNode" presStyleCnt="0"/>
      <dgm:spPr/>
    </dgm:pt>
    <dgm:pt modelId="{25E8A8BE-42CB-4CFA-8E19-4071FAC697E9}" type="pres">
      <dgm:prSet presAssocID="{1DD63290-80BD-4C48-8977-6059CE3600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74F06B7-0090-42B2-8CD8-3C5B6EEB6848}" type="pres">
      <dgm:prSet presAssocID="{1DD63290-80BD-4C48-8977-6059CE3600C3}" presName="spaceRect" presStyleCnt="0"/>
      <dgm:spPr/>
    </dgm:pt>
    <dgm:pt modelId="{25A8345F-7BF4-4006-8C32-1E905D4A1B56}" type="pres">
      <dgm:prSet presAssocID="{1DD63290-80BD-4C48-8977-6059CE3600C3}" presName="textRect" presStyleLbl="revTx" presStyleIdx="0" presStyleCnt="3">
        <dgm:presLayoutVars>
          <dgm:chMax val="1"/>
          <dgm:chPref val="1"/>
        </dgm:presLayoutVars>
      </dgm:prSet>
      <dgm:spPr/>
    </dgm:pt>
    <dgm:pt modelId="{5F28B9AA-AE49-49A2-B870-8943D983DE63}" type="pres">
      <dgm:prSet presAssocID="{6336D371-7B31-4A51-A5E2-C968CF3A7B24}" presName="sibTrans" presStyleCnt="0"/>
      <dgm:spPr/>
    </dgm:pt>
    <dgm:pt modelId="{E02DF426-6E50-4693-B208-CB741861CF01}" type="pres">
      <dgm:prSet presAssocID="{C793B21C-6AFA-4241-BEF2-7C8467006920}" presName="compNode" presStyleCnt="0"/>
      <dgm:spPr/>
    </dgm:pt>
    <dgm:pt modelId="{ECE5CA53-E572-44B5-BD92-208850D5DC1A}" type="pres">
      <dgm:prSet presAssocID="{C793B21C-6AFA-4241-BEF2-7C84670069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171351A5-093E-428F-9B39-0BD764AEE0A9}" type="pres">
      <dgm:prSet presAssocID="{C793B21C-6AFA-4241-BEF2-7C8467006920}" presName="spaceRect" presStyleCnt="0"/>
      <dgm:spPr/>
    </dgm:pt>
    <dgm:pt modelId="{62480B0E-750C-461A-AAED-4DBC7D3CF545}" type="pres">
      <dgm:prSet presAssocID="{C793B21C-6AFA-4241-BEF2-7C8467006920}" presName="textRect" presStyleLbl="revTx" presStyleIdx="1" presStyleCnt="3">
        <dgm:presLayoutVars>
          <dgm:chMax val="1"/>
          <dgm:chPref val="1"/>
        </dgm:presLayoutVars>
      </dgm:prSet>
      <dgm:spPr/>
    </dgm:pt>
    <dgm:pt modelId="{8639E6C7-2C8D-453C-9604-E29BE9F9B26E}" type="pres">
      <dgm:prSet presAssocID="{646EDE74-C760-4831-A902-40FDBC9FB567}" presName="sibTrans" presStyleCnt="0"/>
      <dgm:spPr/>
    </dgm:pt>
    <dgm:pt modelId="{C78D11BE-C758-4A03-A74A-3FFD6CB3A095}" type="pres">
      <dgm:prSet presAssocID="{8FE106AD-E47C-4224-9BA5-7B350BD62D46}" presName="compNode" presStyleCnt="0"/>
      <dgm:spPr/>
    </dgm:pt>
    <dgm:pt modelId="{EEF1450B-C49A-4C2B-A180-ECC833EECFEB}" type="pres">
      <dgm:prSet presAssocID="{8FE106AD-E47C-4224-9BA5-7B350BD62D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7B79BB-4822-47E1-B3B4-B91A833CCCDB}" type="pres">
      <dgm:prSet presAssocID="{8FE106AD-E47C-4224-9BA5-7B350BD62D46}" presName="spaceRect" presStyleCnt="0"/>
      <dgm:spPr/>
    </dgm:pt>
    <dgm:pt modelId="{CA05DB7C-B407-4CFB-9DA7-3EE239CB9C39}" type="pres">
      <dgm:prSet presAssocID="{8FE106AD-E47C-4224-9BA5-7B350BD62D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727F09-3F90-48BA-8DAE-4AD4D348FDF7}" type="presOf" srcId="{8FE106AD-E47C-4224-9BA5-7B350BD62D46}" destId="{CA05DB7C-B407-4CFB-9DA7-3EE239CB9C39}" srcOrd="0" destOrd="0" presId="urn:microsoft.com/office/officeart/2018/2/layout/IconLabelList"/>
    <dgm:cxn modelId="{7D0EDC54-1417-44B7-8978-2E7B6EC45F32}" srcId="{449A6FD6-EC3C-4841-AD7B-5BAE082365D1}" destId="{8FE106AD-E47C-4224-9BA5-7B350BD62D46}" srcOrd="2" destOrd="0" parTransId="{658FBBB0-E194-4084-A016-537DB65E1E65}" sibTransId="{23960F10-9D6D-46F1-A150-C9C2B6C37D7D}"/>
    <dgm:cxn modelId="{6B6C1675-04F3-494E-88EE-57B52AC1C85C}" srcId="{449A6FD6-EC3C-4841-AD7B-5BAE082365D1}" destId="{C793B21C-6AFA-4241-BEF2-7C8467006920}" srcOrd="1" destOrd="0" parTransId="{2884FB8A-B38C-4BF0-93DF-88D8B81A5A41}" sibTransId="{646EDE74-C760-4831-A902-40FDBC9FB567}"/>
    <dgm:cxn modelId="{758AA188-6A8F-4BCB-8978-3DDD886ADB3F}" type="presOf" srcId="{C793B21C-6AFA-4241-BEF2-7C8467006920}" destId="{62480B0E-750C-461A-AAED-4DBC7D3CF545}" srcOrd="0" destOrd="0" presId="urn:microsoft.com/office/officeart/2018/2/layout/IconLabelList"/>
    <dgm:cxn modelId="{35DF31A2-96B5-4391-9DD4-BD3020830869}" type="presOf" srcId="{1DD63290-80BD-4C48-8977-6059CE3600C3}" destId="{25A8345F-7BF4-4006-8C32-1E905D4A1B56}" srcOrd="0" destOrd="0" presId="urn:microsoft.com/office/officeart/2018/2/layout/IconLabelList"/>
    <dgm:cxn modelId="{D9A991BA-7DCC-4B56-B401-CDC833F4EFEE}" type="presOf" srcId="{449A6FD6-EC3C-4841-AD7B-5BAE082365D1}" destId="{70EB3AB7-2547-43F0-8A3F-3CCB4F5573DB}" srcOrd="0" destOrd="0" presId="urn:microsoft.com/office/officeart/2018/2/layout/IconLabelList"/>
    <dgm:cxn modelId="{DF9613C0-8ABA-46FF-A9A1-47DB108E83D3}" srcId="{449A6FD6-EC3C-4841-AD7B-5BAE082365D1}" destId="{1DD63290-80BD-4C48-8977-6059CE3600C3}" srcOrd="0" destOrd="0" parTransId="{937490DF-5FE7-4476-AE38-890224D417AE}" sibTransId="{6336D371-7B31-4A51-A5E2-C968CF3A7B24}"/>
    <dgm:cxn modelId="{2089788C-2543-4791-A675-9F366692BB4F}" type="presParOf" srcId="{70EB3AB7-2547-43F0-8A3F-3CCB4F5573DB}" destId="{C5DA3A81-8644-4EDF-ABE2-EE0C066B1A9A}" srcOrd="0" destOrd="0" presId="urn:microsoft.com/office/officeart/2018/2/layout/IconLabelList"/>
    <dgm:cxn modelId="{6ADBD0FF-5EF4-43EE-985C-65018E5307A8}" type="presParOf" srcId="{C5DA3A81-8644-4EDF-ABE2-EE0C066B1A9A}" destId="{25E8A8BE-42CB-4CFA-8E19-4071FAC697E9}" srcOrd="0" destOrd="0" presId="urn:microsoft.com/office/officeart/2018/2/layout/IconLabelList"/>
    <dgm:cxn modelId="{D8CF60FD-C545-4397-9E9D-D2EFEA0C946F}" type="presParOf" srcId="{C5DA3A81-8644-4EDF-ABE2-EE0C066B1A9A}" destId="{A74F06B7-0090-42B2-8CD8-3C5B6EEB6848}" srcOrd="1" destOrd="0" presId="urn:microsoft.com/office/officeart/2018/2/layout/IconLabelList"/>
    <dgm:cxn modelId="{85ED80A6-4365-4A99-8132-8F48706B4C97}" type="presParOf" srcId="{C5DA3A81-8644-4EDF-ABE2-EE0C066B1A9A}" destId="{25A8345F-7BF4-4006-8C32-1E905D4A1B56}" srcOrd="2" destOrd="0" presId="urn:microsoft.com/office/officeart/2018/2/layout/IconLabelList"/>
    <dgm:cxn modelId="{4AD3FA6A-E2B2-4874-901F-D930220C7DA1}" type="presParOf" srcId="{70EB3AB7-2547-43F0-8A3F-3CCB4F5573DB}" destId="{5F28B9AA-AE49-49A2-B870-8943D983DE63}" srcOrd="1" destOrd="0" presId="urn:microsoft.com/office/officeart/2018/2/layout/IconLabelList"/>
    <dgm:cxn modelId="{165B1A27-D51E-4B92-839B-60656AC4D247}" type="presParOf" srcId="{70EB3AB7-2547-43F0-8A3F-3CCB4F5573DB}" destId="{E02DF426-6E50-4693-B208-CB741861CF01}" srcOrd="2" destOrd="0" presId="urn:microsoft.com/office/officeart/2018/2/layout/IconLabelList"/>
    <dgm:cxn modelId="{9DA1553E-6472-4682-9E26-0F735CF6D131}" type="presParOf" srcId="{E02DF426-6E50-4693-B208-CB741861CF01}" destId="{ECE5CA53-E572-44B5-BD92-208850D5DC1A}" srcOrd="0" destOrd="0" presId="urn:microsoft.com/office/officeart/2018/2/layout/IconLabelList"/>
    <dgm:cxn modelId="{AB93F2CB-C4EC-4668-A820-B05AE374EBAC}" type="presParOf" srcId="{E02DF426-6E50-4693-B208-CB741861CF01}" destId="{171351A5-093E-428F-9B39-0BD764AEE0A9}" srcOrd="1" destOrd="0" presId="urn:microsoft.com/office/officeart/2018/2/layout/IconLabelList"/>
    <dgm:cxn modelId="{37DC797B-AFFB-4B81-8D33-0D7D0A8928A8}" type="presParOf" srcId="{E02DF426-6E50-4693-B208-CB741861CF01}" destId="{62480B0E-750C-461A-AAED-4DBC7D3CF545}" srcOrd="2" destOrd="0" presId="urn:microsoft.com/office/officeart/2018/2/layout/IconLabelList"/>
    <dgm:cxn modelId="{04706DC3-A059-44D9-B044-459E3529532A}" type="presParOf" srcId="{70EB3AB7-2547-43F0-8A3F-3CCB4F5573DB}" destId="{8639E6C7-2C8D-453C-9604-E29BE9F9B26E}" srcOrd="3" destOrd="0" presId="urn:microsoft.com/office/officeart/2018/2/layout/IconLabelList"/>
    <dgm:cxn modelId="{EE075CAF-1BD3-47C0-B921-8C8340CB3D3F}" type="presParOf" srcId="{70EB3AB7-2547-43F0-8A3F-3CCB4F5573DB}" destId="{C78D11BE-C758-4A03-A74A-3FFD6CB3A095}" srcOrd="4" destOrd="0" presId="urn:microsoft.com/office/officeart/2018/2/layout/IconLabelList"/>
    <dgm:cxn modelId="{6AB4E9BF-707D-40B7-A0E7-A2C9E26541C0}" type="presParOf" srcId="{C78D11BE-C758-4A03-A74A-3FFD6CB3A095}" destId="{EEF1450B-C49A-4C2B-A180-ECC833EECFEB}" srcOrd="0" destOrd="0" presId="urn:microsoft.com/office/officeart/2018/2/layout/IconLabelList"/>
    <dgm:cxn modelId="{1E5E88CE-2F4E-4449-8F5D-78B058EF7786}" type="presParOf" srcId="{C78D11BE-C758-4A03-A74A-3FFD6CB3A095}" destId="{DE7B79BB-4822-47E1-B3B4-B91A833CCCDB}" srcOrd="1" destOrd="0" presId="urn:microsoft.com/office/officeart/2018/2/layout/IconLabelList"/>
    <dgm:cxn modelId="{97B3EDFC-36EA-4C1B-933E-2B1B7083F972}" type="presParOf" srcId="{C78D11BE-C758-4A03-A74A-3FFD6CB3A095}" destId="{CA05DB7C-B407-4CFB-9DA7-3EE239CB9C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B96A9E-7CF4-4543-B38A-A7DC78D6D91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CD5FA7-F6C5-4AFE-ADC0-73D9556A4FD4}">
      <dgm:prSet/>
      <dgm:spPr/>
      <dgm:t>
        <a:bodyPr/>
        <a:lstStyle/>
        <a:p>
          <a:pPr>
            <a:defRPr cap="all"/>
          </a:pPr>
          <a:r>
            <a:rPr lang="en-US"/>
            <a:t>Used `readr`, `tidyverse`, `readxl` in R</a:t>
          </a:r>
        </a:p>
      </dgm:t>
    </dgm:pt>
    <dgm:pt modelId="{BF8DBB2F-7413-472B-8F8B-1FA4515013B1}" type="parTrans" cxnId="{86C3902F-C1C5-4002-BD31-087157CA3DFA}">
      <dgm:prSet/>
      <dgm:spPr/>
      <dgm:t>
        <a:bodyPr/>
        <a:lstStyle/>
        <a:p>
          <a:endParaRPr lang="en-US"/>
        </a:p>
      </dgm:t>
    </dgm:pt>
    <dgm:pt modelId="{DBCF3714-62C1-4169-86AA-1B85CF876BB4}" type="sibTrans" cxnId="{86C3902F-C1C5-4002-BD31-087157CA3DFA}">
      <dgm:prSet/>
      <dgm:spPr/>
      <dgm:t>
        <a:bodyPr/>
        <a:lstStyle/>
        <a:p>
          <a:endParaRPr lang="en-US"/>
        </a:p>
      </dgm:t>
    </dgm:pt>
    <dgm:pt modelId="{4EC5DBB6-A615-48FD-A3D9-25BD3E522416}">
      <dgm:prSet/>
      <dgm:spPr/>
      <dgm:t>
        <a:bodyPr/>
        <a:lstStyle/>
        <a:p>
          <a:pPr>
            <a:defRPr cap="all"/>
          </a:pPr>
          <a:r>
            <a:rPr lang="en-US"/>
            <a:t>Converted currency columns to numeric</a:t>
          </a:r>
        </a:p>
      </dgm:t>
    </dgm:pt>
    <dgm:pt modelId="{640872D2-08AD-4B30-BD8E-F4C305B8A733}" type="parTrans" cxnId="{D4653332-09C5-417B-A8D2-FB9F17C3AF1D}">
      <dgm:prSet/>
      <dgm:spPr/>
      <dgm:t>
        <a:bodyPr/>
        <a:lstStyle/>
        <a:p>
          <a:endParaRPr lang="en-US"/>
        </a:p>
      </dgm:t>
    </dgm:pt>
    <dgm:pt modelId="{EFCE45E7-3390-4822-80D1-5BE9DBB70196}" type="sibTrans" cxnId="{D4653332-09C5-417B-A8D2-FB9F17C3AF1D}">
      <dgm:prSet/>
      <dgm:spPr/>
      <dgm:t>
        <a:bodyPr/>
        <a:lstStyle/>
        <a:p>
          <a:endParaRPr lang="en-US"/>
        </a:p>
      </dgm:t>
    </dgm:pt>
    <dgm:pt modelId="{A1A02D74-8303-421F-89D4-6D987150CD8E}">
      <dgm:prSet/>
      <dgm:spPr/>
      <dgm:t>
        <a:bodyPr/>
        <a:lstStyle/>
        <a:p>
          <a:pPr>
            <a:defRPr cap="all"/>
          </a:pPr>
          <a:r>
            <a:rPr lang="en-US"/>
            <a:t>Removed missing values using `na.omit()`</a:t>
          </a:r>
        </a:p>
      </dgm:t>
    </dgm:pt>
    <dgm:pt modelId="{FD2E17D1-7416-4A8E-BCA6-110F13646F09}" type="parTrans" cxnId="{EDB99CDF-60D9-4E03-9E7E-B06F68BF3189}">
      <dgm:prSet/>
      <dgm:spPr/>
      <dgm:t>
        <a:bodyPr/>
        <a:lstStyle/>
        <a:p>
          <a:endParaRPr lang="en-US"/>
        </a:p>
      </dgm:t>
    </dgm:pt>
    <dgm:pt modelId="{B94493E5-3E86-490B-8A75-50D062C2622F}" type="sibTrans" cxnId="{EDB99CDF-60D9-4E03-9E7E-B06F68BF3189}">
      <dgm:prSet/>
      <dgm:spPr/>
      <dgm:t>
        <a:bodyPr/>
        <a:lstStyle/>
        <a:p>
          <a:endParaRPr lang="en-US"/>
        </a:p>
      </dgm:t>
    </dgm:pt>
    <dgm:pt modelId="{640A3BFD-C9AE-42AC-B98D-C90740336AF5}">
      <dgm:prSet/>
      <dgm:spPr/>
      <dgm:t>
        <a:bodyPr/>
        <a:lstStyle/>
        <a:p>
          <a:pPr>
            <a:defRPr cap="all"/>
          </a:pPr>
          <a:r>
            <a:rPr lang="en-US"/>
            <a:t>Encoded party as factor; created `high_funding` label</a:t>
          </a:r>
        </a:p>
      </dgm:t>
    </dgm:pt>
    <dgm:pt modelId="{ED40BCEF-6880-4BD7-A610-7B38B3A5D951}" type="parTrans" cxnId="{3DECB3BD-D032-4BAA-A68C-5CFD3BEFA009}">
      <dgm:prSet/>
      <dgm:spPr/>
      <dgm:t>
        <a:bodyPr/>
        <a:lstStyle/>
        <a:p>
          <a:endParaRPr lang="en-US"/>
        </a:p>
      </dgm:t>
    </dgm:pt>
    <dgm:pt modelId="{C0DC86AD-E889-4CF0-9AF4-B29C8FF71546}" type="sibTrans" cxnId="{3DECB3BD-D032-4BAA-A68C-5CFD3BEFA009}">
      <dgm:prSet/>
      <dgm:spPr/>
      <dgm:t>
        <a:bodyPr/>
        <a:lstStyle/>
        <a:p>
          <a:endParaRPr lang="en-US"/>
        </a:p>
      </dgm:t>
    </dgm:pt>
    <dgm:pt modelId="{6476A8EF-A62F-40CF-A507-22D408419E4E}" type="pres">
      <dgm:prSet presAssocID="{0CB96A9E-7CF4-4543-B38A-A7DC78D6D919}" presName="vert0" presStyleCnt="0">
        <dgm:presLayoutVars>
          <dgm:dir/>
          <dgm:animOne val="branch"/>
          <dgm:animLvl val="lvl"/>
        </dgm:presLayoutVars>
      </dgm:prSet>
      <dgm:spPr/>
    </dgm:pt>
    <dgm:pt modelId="{4EFB0297-513E-4F96-B650-E7360480B14C}" type="pres">
      <dgm:prSet presAssocID="{9FCD5FA7-F6C5-4AFE-ADC0-73D9556A4FD4}" presName="thickLine" presStyleLbl="alignNode1" presStyleIdx="0" presStyleCnt="4"/>
      <dgm:spPr/>
    </dgm:pt>
    <dgm:pt modelId="{1D760599-14D0-48A0-B91A-C1FE25748E10}" type="pres">
      <dgm:prSet presAssocID="{9FCD5FA7-F6C5-4AFE-ADC0-73D9556A4FD4}" presName="horz1" presStyleCnt="0"/>
      <dgm:spPr/>
    </dgm:pt>
    <dgm:pt modelId="{42DA98CF-42D1-4B7B-B38D-53CABE1DAA1D}" type="pres">
      <dgm:prSet presAssocID="{9FCD5FA7-F6C5-4AFE-ADC0-73D9556A4FD4}" presName="tx1" presStyleLbl="revTx" presStyleIdx="0" presStyleCnt="4"/>
      <dgm:spPr/>
    </dgm:pt>
    <dgm:pt modelId="{CA5E93D8-462A-42D5-AF42-838969555DB1}" type="pres">
      <dgm:prSet presAssocID="{9FCD5FA7-F6C5-4AFE-ADC0-73D9556A4FD4}" presName="vert1" presStyleCnt="0"/>
      <dgm:spPr/>
    </dgm:pt>
    <dgm:pt modelId="{74BD9D56-3479-422E-9609-A67178BBB2D7}" type="pres">
      <dgm:prSet presAssocID="{4EC5DBB6-A615-48FD-A3D9-25BD3E522416}" presName="thickLine" presStyleLbl="alignNode1" presStyleIdx="1" presStyleCnt="4"/>
      <dgm:spPr/>
    </dgm:pt>
    <dgm:pt modelId="{372CF70C-6D2F-4E44-93DE-CA7A04A020F0}" type="pres">
      <dgm:prSet presAssocID="{4EC5DBB6-A615-48FD-A3D9-25BD3E522416}" presName="horz1" presStyleCnt="0"/>
      <dgm:spPr/>
    </dgm:pt>
    <dgm:pt modelId="{A6ABB3B4-9D17-4F8E-8556-5122E05D8EB3}" type="pres">
      <dgm:prSet presAssocID="{4EC5DBB6-A615-48FD-A3D9-25BD3E522416}" presName="tx1" presStyleLbl="revTx" presStyleIdx="1" presStyleCnt="4"/>
      <dgm:spPr/>
    </dgm:pt>
    <dgm:pt modelId="{56D17901-91EF-439F-AF25-DB034C4779F4}" type="pres">
      <dgm:prSet presAssocID="{4EC5DBB6-A615-48FD-A3D9-25BD3E522416}" presName="vert1" presStyleCnt="0"/>
      <dgm:spPr/>
    </dgm:pt>
    <dgm:pt modelId="{26FA6B7D-88CB-45ED-A1EE-CF700DBB9A2F}" type="pres">
      <dgm:prSet presAssocID="{A1A02D74-8303-421F-89D4-6D987150CD8E}" presName="thickLine" presStyleLbl="alignNode1" presStyleIdx="2" presStyleCnt="4"/>
      <dgm:spPr/>
    </dgm:pt>
    <dgm:pt modelId="{B10ACF53-2999-40C4-8BA3-7F81CC07352C}" type="pres">
      <dgm:prSet presAssocID="{A1A02D74-8303-421F-89D4-6D987150CD8E}" presName="horz1" presStyleCnt="0"/>
      <dgm:spPr/>
    </dgm:pt>
    <dgm:pt modelId="{791580F6-2861-4B9F-BF58-590EE2C4D054}" type="pres">
      <dgm:prSet presAssocID="{A1A02D74-8303-421F-89D4-6D987150CD8E}" presName="tx1" presStyleLbl="revTx" presStyleIdx="2" presStyleCnt="4"/>
      <dgm:spPr/>
    </dgm:pt>
    <dgm:pt modelId="{8E4CA4E4-61A0-4EEA-9296-9EAB5071E1AC}" type="pres">
      <dgm:prSet presAssocID="{A1A02D74-8303-421F-89D4-6D987150CD8E}" presName="vert1" presStyleCnt="0"/>
      <dgm:spPr/>
    </dgm:pt>
    <dgm:pt modelId="{4746F2EF-9BF6-411A-AA11-04FDF2201D22}" type="pres">
      <dgm:prSet presAssocID="{640A3BFD-C9AE-42AC-B98D-C90740336AF5}" presName="thickLine" presStyleLbl="alignNode1" presStyleIdx="3" presStyleCnt="4"/>
      <dgm:spPr/>
    </dgm:pt>
    <dgm:pt modelId="{D6EA0BA9-49E0-46A0-AD46-D4E291E42A4A}" type="pres">
      <dgm:prSet presAssocID="{640A3BFD-C9AE-42AC-B98D-C90740336AF5}" presName="horz1" presStyleCnt="0"/>
      <dgm:spPr/>
    </dgm:pt>
    <dgm:pt modelId="{AEA87DC0-2CA4-4085-B7DE-F303822FA469}" type="pres">
      <dgm:prSet presAssocID="{640A3BFD-C9AE-42AC-B98D-C90740336AF5}" presName="tx1" presStyleLbl="revTx" presStyleIdx="3" presStyleCnt="4"/>
      <dgm:spPr/>
    </dgm:pt>
    <dgm:pt modelId="{D9CE04E7-932F-4496-A211-F59E94F2A397}" type="pres">
      <dgm:prSet presAssocID="{640A3BFD-C9AE-42AC-B98D-C90740336AF5}" presName="vert1" presStyleCnt="0"/>
      <dgm:spPr/>
    </dgm:pt>
  </dgm:ptLst>
  <dgm:cxnLst>
    <dgm:cxn modelId="{A46FAE1A-1BCC-4E5D-B364-F35141CB8CC3}" type="presOf" srcId="{4EC5DBB6-A615-48FD-A3D9-25BD3E522416}" destId="{A6ABB3B4-9D17-4F8E-8556-5122E05D8EB3}" srcOrd="0" destOrd="0" presId="urn:microsoft.com/office/officeart/2008/layout/LinedList"/>
    <dgm:cxn modelId="{E1DCD622-CE60-4D37-B30C-2B9364BEF67C}" type="presOf" srcId="{0CB96A9E-7CF4-4543-B38A-A7DC78D6D919}" destId="{6476A8EF-A62F-40CF-A507-22D408419E4E}" srcOrd="0" destOrd="0" presId="urn:microsoft.com/office/officeart/2008/layout/LinedList"/>
    <dgm:cxn modelId="{0CD00524-7B67-440A-884C-11D023F8E6AD}" type="presOf" srcId="{A1A02D74-8303-421F-89D4-6D987150CD8E}" destId="{791580F6-2861-4B9F-BF58-590EE2C4D054}" srcOrd="0" destOrd="0" presId="urn:microsoft.com/office/officeart/2008/layout/LinedList"/>
    <dgm:cxn modelId="{86C3902F-C1C5-4002-BD31-087157CA3DFA}" srcId="{0CB96A9E-7CF4-4543-B38A-A7DC78D6D919}" destId="{9FCD5FA7-F6C5-4AFE-ADC0-73D9556A4FD4}" srcOrd="0" destOrd="0" parTransId="{BF8DBB2F-7413-472B-8F8B-1FA4515013B1}" sibTransId="{DBCF3714-62C1-4169-86AA-1B85CF876BB4}"/>
    <dgm:cxn modelId="{D4653332-09C5-417B-A8D2-FB9F17C3AF1D}" srcId="{0CB96A9E-7CF4-4543-B38A-A7DC78D6D919}" destId="{4EC5DBB6-A615-48FD-A3D9-25BD3E522416}" srcOrd="1" destOrd="0" parTransId="{640872D2-08AD-4B30-BD8E-F4C305B8A733}" sibTransId="{EFCE45E7-3390-4822-80D1-5BE9DBB70196}"/>
    <dgm:cxn modelId="{3DECB3BD-D032-4BAA-A68C-5CFD3BEFA009}" srcId="{0CB96A9E-7CF4-4543-B38A-A7DC78D6D919}" destId="{640A3BFD-C9AE-42AC-B98D-C90740336AF5}" srcOrd="3" destOrd="0" parTransId="{ED40BCEF-6880-4BD7-A610-7B38B3A5D951}" sibTransId="{C0DC86AD-E889-4CF0-9AF4-B29C8FF71546}"/>
    <dgm:cxn modelId="{297A4CCE-C676-488D-8014-3D19C63E1901}" type="presOf" srcId="{640A3BFD-C9AE-42AC-B98D-C90740336AF5}" destId="{AEA87DC0-2CA4-4085-B7DE-F303822FA469}" srcOrd="0" destOrd="0" presId="urn:microsoft.com/office/officeart/2008/layout/LinedList"/>
    <dgm:cxn modelId="{AF9203D9-3D69-4EF5-AFB7-E56F2D7F4134}" type="presOf" srcId="{9FCD5FA7-F6C5-4AFE-ADC0-73D9556A4FD4}" destId="{42DA98CF-42D1-4B7B-B38D-53CABE1DAA1D}" srcOrd="0" destOrd="0" presId="urn:microsoft.com/office/officeart/2008/layout/LinedList"/>
    <dgm:cxn modelId="{EDB99CDF-60D9-4E03-9E7E-B06F68BF3189}" srcId="{0CB96A9E-7CF4-4543-B38A-A7DC78D6D919}" destId="{A1A02D74-8303-421F-89D4-6D987150CD8E}" srcOrd="2" destOrd="0" parTransId="{FD2E17D1-7416-4A8E-BCA6-110F13646F09}" sibTransId="{B94493E5-3E86-490B-8A75-50D062C2622F}"/>
    <dgm:cxn modelId="{1E4C6567-937A-4563-9D16-2628EFC675A5}" type="presParOf" srcId="{6476A8EF-A62F-40CF-A507-22D408419E4E}" destId="{4EFB0297-513E-4F96-B650-E7360480B14C}" srcOrd="0" destOrd="0" presId="urn:microsoft.com/office/officeart/2008/layout/LinedList"/>
    <dgm:cxn modelId="{E0DA83AD-991A-47B7-8934-7DBBF6082DF9}" type="presParOf" srcId="{6476A8EF-A62F-40CF-A507-22D408419E4E}" destId="{1D760599-14D0-48A0-B91A-C1FE25748E10}" srcOrd="1" destOrd="0" presId="urn:microsoft.com/office/officeart/2008/layout/LinedList"/>
    <dgm:cxn modelId="{C6BDB529-946E-41C2-80C3-CD1972002E27}" type="presParOf" srcId="{1D760599-14D0-48A0-B91A-C1FE25748E10}" destId="{42DA98CF-42D1-4B7B-B38D-53CABE1DAA1D}" srcOrd="0" destOrd="0" presId="urn:microsoft.com/office/officeart/2008/layout/LinedList"/>
    <dgm:cxn modelId="{56A274DA-4CF1-4E50-A0B8-CFA599E5411C}" type="presParOf" srcId="{1D760599-14D0-48A0-B91A-C1FE25748E10}" destId="{CA5E93D8-462A-42D5-AF42-838969555DB1}" srcOrd="1" destOrd="0" presId="urn:microsoft.com/office/officeart/2008/layout/LinedList"/>
    <dgm:cxn modelId="{711420E9-BF72-4AD2-9F13-D3CF5016760C}" type="presParOf" srcId="{6476A8EF-A62F-40CF-A507-22D408419E4E}" destId="{74BD9D56-3479-422E-9609-A67178BBB2D7}" srcOrd="2" destOrd="0" presId="urn:microsoft.com/office/officeart/2008/layout/LinedList"/>
    <dgm:cxn modelId="{0B0E26C4-1F97-4A84-AC28-F185211E41DA}" type="presParOf" srcId="{6476A8EF-A62F-40CF-A507-22D408419E4E}" destId="{372CF70C-6D2F-4E44-93DE-CA7A04A020F0}" srcOrd="3" destOrd="0" presId="urn:microsoft.com/office/officeart/2008/layout/LinedList"/>
    <dgm:cxn modelId="{B54D9472-095B-4CAB-8ACB-7F0EAB44FA4B}" type="presParOf" srcId="{372CF70C-6D2F-4E44-93DE-CA7A04A020F0}" destId="{A6ABB3B4-9D17-4F8E-8556-5122E05D8EB3}" srcOrd="0" destOrd="0" presId="urn:microsoft.com/office/officeart/2008/layout/LinedList"/>
    <dgm:cxn modelId="{2B3EEDBE-AB49-4ABC-A587-505AD4DF6036}" type="presParOf" srcId="{372CF70C-6D2F-4E44-93DE-CA7A04A020F0}" destId="{56D17901-91EF-439F-AF25-DB034C4779F4}" srcOrd="1" destOrd="0" presId="urn:microsoft.com/office/officeart/2008/layout/LinedList"/>
    <dgm:cxn modelId="{72DEC31E-A777-465F-B6E0-77FACC7EC0DF}" type="presParOf" srcId="{6476A8EF-A62F-40CF-A507-22D408419E4E}" destId="{26FA6B7D-88CB-45ED-A1EE-CF700DBB9A2F}" srcOrd="4" destOrd="0" presId="urn:microsoft.com/office/officeart/2008/layout/LinedList"/>
    <dgm:cxn modelId="{D93303FB-10B4-44E3-BFAE-59C8EA698018}" type="presParOf" srcId="{6476A8EF-A62F-40CF-A507-22D408419E4E}" destId="{B10ACF53-2999-40C4-8BA3-7F81CC07352C}" srcOrd="5" destOrd="0" presId="urn:microsoft.com/office/officeart/2008/layout/LinedList"/>
    <dgm:cxn modelId="{597E7ADD-4369-4A84-B875-B9452ED12119}" type="presParOf" srcId="{B10ACF53-2999-40C4-8BA3-7F81CC07352C}" destId="{791580F6-2861-4B9F-BF58-590EE2C4D054}" srcOrd="0" destOrd="0" presId="urn:microsoft.com/office/officeart/2008/layout/LinedList"/>
    <dgm:cxn modelId="{39D1C965-7BB5-4476-B684-25DCDA3BBE76}" type="presParOf" srcId="{B10ACF53-2999-40C4-8BA3-7F81CC07352C}" destId="{8E4CA4E4-61A0-4EEA-9296-9EAB5071E1AC}" srcOrd="1" destOrd="0" presId="urn:microsoft.com/office/officeart/2008/layout/LinedList"/>
    <dgm:cxn modelId="{02A30069-00EC-494E-B7B4-5EAE537F0FC5}" type="presParOf" srcId="{6476A8EF-A62F-40CF-A507-22D408419E4E}" destId="{4746F2EF-9BF6-411A-AA11-04FDF2201D22}" srcOrd="6" destOrd="0" presId="urn:microsoft.com/office/officeart/2008/layout/LinedList"/>
    <dgm:cxn modelId="{8A74062C-7E65-48D2-B3C0-F92C2534E411}" type="presParOf" srcId="{6476A8EF-A62F-40CF-A507-22D408419E4E}" destId="{D6EA0BA9-49E0-46A0-AD46-D4E291E42A4A}" srcOrd="7" destOrd="0" presId="urn:microsoft.com/office/officeart/2008/layout/LinedList"/>
    <dgm:cxn modelId="{E7EC86E2-C567-4F92-AB00-4C1DDCA484FD}" type="presParOf" srcId="{D6EA0BA9-49E0-46A0-AD46-D4E291E42A4A}" destId="{AEA87DC0-2CA4-4085-B7DE-F303822FA469}" srcOrd="0" destOrd="0" presId="urn:microsoft.com/office/officeart/2008/layout/LinedList"/>
    <dgm:cxn modelId="{DA8A7990-C5E3-4D31-A9A7-3BC19EC5C0A4}" type="presParOf" srcId="{D6EA0BA9-49E0-46A0-AD46-D4E291E42A4A}" destId="{D9CE04E7-932F-4496-A211-F59E94F2A3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0E5223-2C75-482C-AE9E-4CC3F4D66B1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4B6CB0-7D63-4A72-9091-61E8D4501E1F}">
      <dgm:prSet/>
      <dgm:spPr/>
      <dgm:t>
        <a:bodyPr/>
        <a:lstStyle/>
        <a:p>
          <a:r>
            <a:rPr lang="en-US"/>
            <a:t>Goal: Predict high-funding candidates</a:t>
          </a:r>
        </a:p>
      </dgm:t>
    </dgm:pt>
    <dgm:pt modelId="{DA826A9B-5594-40FE-AF58-79D8C4163803}" type="parTrans" cxnId="{19E18BFB-6E03-4C9E-A3A9-EB94A2DE25D3}">
      <dgm:prSet/>
      <dgm:spPr/>
      <dgm:t>
        <a:bodyPr/>
        <a:lstStyle/>
        <a:p>
          <a:endParaRPr lang="en-US"/>
        </a:p>
      </dgm:t>
    </dgm:pt>
    <dgm:pt modelId="{9DD2A769-13F6-444B-A5F5-FA429B4C57F5}" type="sibTrans" cxnId="{19E18BFB-6E03-4C9E-A3A9-EB94A2DE25D3}">
      <dgm:prSet/>
      <dgm:spPr/>
      <dgm:t>
        <a:bodyPr/>
        <a:lstStyle/>
        <a:p>
          <a:endParaRPr lang="en-US"/>
        </a:p>
      </dgm:t>
    </dgm:pt>
    <dgm:pt modelId="{9E66F7DE-A410-42F8-9A0E-16A298BC9858}">
      <dgm:prSet/>
      <dgm:spPr/>
      <dgm:t>
        <a:bodyPr/>
        <a:lstStyle/>
        <a:p>
          <a:r>
            <a:rPr lang="en-US"/>
            <a:t>Models used:</a:t>
          </a:r>
        </a:p>
      </dgm:t>
    </dgm:pt>
    <dgm:pt modelId="{4997193C-D6FC-443E-B7CB-D55214F68691}" type="parTrans" cxnId="{281D6424-D6C0-44CD-B23F-40B083CFB6BB}">
      <dgm:prSet/>
      <dgm:spPr/>
      <dgm:t>
        <a:bodyPr/>
        <a:lstStyle/>
        <a:p>
          <a:endParaRPr lang="en-US"/>
        </a:p>
      </dgm:t>
    </dgm:pt>
    <dgm:pt modelId="{0AC497E6-37B1-4A67-AFD1-16AB1C16AAA6}" type="sibTrans" cxnId="{281D6424-D6C0-44CD-B23F-40B083CFB6BB}">
      <dgm:prSet/>
      <dgm:spPr/>
      <dgm:t>
        <a:bodyPr/>
        <a:lstStyle/>
        <a:p>
          <a:endParaRPr lang="en-US"/>
        </a:p>
      </dgm:t>
    </dgm:pt>
    <dgm:pt modelId="{C8FFCC02-A796-44A2-811A-9337FBDBD1FC}">
      <dgm:prSet/>
      <dgm:spPr/>
      <dgm:t>
        <a:bodyPr/>
        <a:lstStyle/>
        <a:p>
          <a:r>
            <a:rPr lang="en-US"/>
            <a:t>- Logistic Regression</a:t>
          </a:r>
        </a:p>
      </dgm:t>
    </dgm:pt>
    <dgm:pt modelId="{B1D9A799-75AF-4367-940E-885C1B3DDCEB}" type="parTrans" cxnId="{F802A904-631E-4018-A2A2-5276F9517837}">
      <dgm:prSet/>
      <dgm:spPr/>
      <dgm:t>
        <a:bodyPr/>
        <a:lstStyle/>
        <a:p>
          <a:endParaRPr lang="en-US"/>
        </a:p>
      </dgm:t>
    </dgm:pt>
    <dgm:pt modelId="{96DED810-5219-4C1E-84A8-3423068426A0}" type="sibTrans" cxnId="{F802A904-631E-4018-A2A2-5276F9517837}">
      <dgm:prSet/>
      <dgm:spPr/>
      <dgm:t>
        <a:bodyPr/>
        <a:lstStyle/>
        <a:p>
          <a:endParaRPr lang="en-US"/>
        </a:p>
      </dgm:t>
    </dgm:pt>
    <dgm:pt modelId="{D2F5CF06-6D1A-4C80-BF60-C17A80D82E9D}">
      <dgm:prSet/>
      <dgm:spPr/>
      <dgm:t>
        <a:bodyPr/>
        <a:lstStyle/>
        <a:p>
          <a:r>
            <a:rPr lang="en-US"/>
            <a:t>- Random Forest</a:t>
          </a:r>
        </a:p>
      </dgm:t>
    </dgm:pt>
    <dgm:pt modelId="{E690D468-7D77-4BF5-94DB-5C0F13326B51}" type="parTrans" cxnId="{AA5FF629-8E6D-4084-B91D-296CDA0C619E}">
      <dgm:prSet/>
      <dgm:spPr/>
      <dgm:t>
        <a:bodyPr/>
        <a:lstStyle/>
        <a:p>
          <a:endParaRPr lang="en-US"/>
        </a:p>
      </dgm:t>
    </dgm:pt>
    <dgm:pt modelId="{DA330032-1229-48BE-AA2E-F9DD932D082E}" type="sibTrans" cxnId="{AA5FF629-8E6D-4084-B91D-296CDA0C619E}">
      <dgm:prSet/>
      <dgm:spPr/>
      <dgm:t>
        <a:bodyPr/>
        <a:lstStyle/>
        <a:p>
          <a:endParaRPr lang="en-US"/>
        </a:p>
      </dgm:t>
    </dgm:pt>
    <dgm:pt modelId="{C853AD99-978C-44DC-A652-649E1EDB6C20}">
      <dgm:prSet/>
      <dgm:spPr/>
      <dgm:t>
        <a:bodyPr/>
        <a:lstStyle/>
        <a:p>
          <a:r>
            <a:rPr lang="en-US"/>
            <a:t>- XGBoost</a:t>
          </a:r>
        </a:p>
      </dgm:t>
    </dgm:pt>
    <dgm:pt modelId="{5F300885-8310-4F74-B2A5-D2E3D7F262BE}" type="parTrans" cxnId="{CE08E089-5B82-4B19-A221-49D38FA796D6}">
      <dgm:prSet/>
      <dgm:spPr/>
      <dgm:t>
        <a:bodyPr/>
        <a:lstStyle/>
        <a:p>
          <a:endParaRPr lang="en-US"/>
        </a:p>
      </dgm:t>
    </dgm:pt>
    <dgm:pt modelId="{76771EBF-ECA4-4911-9054-D96DEE1746D1}" type="sibTrans" cxnId="{CE08E089-5B82-4B19-A221-49D38FA796D6}">
      <dgm:prSet/>
      <dgm:spPr/>
      <dgm:t>
        <a:bodyPr/>
        <a:lstStyle/>
        <a:p>
          <a:endParaRPr lang="en-US"/>
        </a:p>
      </dgm:t>
    </dgm:pt>
    <dgm:pt modelId="{E294B819-DF6D-465B-AD34-484371314052}" type="pres">
      <dgm:prSet presAssocID="{490E5223-2C75-482C-AE9E-4CC3F4D66B12}" presName="outerComposite" presStyleCnt="0">
        <dgm:presLayoutVars>
          <dgm:chMax val="5"/>
          <dgm:dir/>
          <dgm:resizeHandles val="exact"/>
        </dgm:presLayoutVars>
      </dgm:prSet>
      <dgm:spPr/>
    </dgm:pt>
    <dgm:pt modelId="{08F3E73E-071D-4502-B593-13966786B34B}" type="pres">
      <dgm:prSet presAssocID="{490E5223-2C75-482C-AE9E-4CC3F4D66B12}" presName="dummyMaxCanvas" presStyleCnt="0">
        <dgm:presLayoutVars/>
      </dgm:prSet>
      <dgm:spPr/>
    </dgm:pt>
    <dgm:pt modelId="{F17E4E10-67D1-4BB3-A7B7-A18AD0A9676B}" type="pres">
      <dgm:prSet presAssocID="{490E5223-2C75-482C-AE9E-4CC3F4D66B12}" presName="FiveNodes_1" presStyleLbl="node1" presStyleIdx="0" presStyleCnt="5">
        <dgm:presLayoutVars>
          <dgm:bulletEnabled val="1"/>
        </dgm:presLayoutVars>
      </dgm:prSet>
      <dgm:spPr/>
    </dgm:pt>
    <dgm:pt modelId="{9197D6A9-4842-4F2E-B178-A871A4ECABAD}" type="pres">
      <dgm:prSet presAssocID="{490E5223-2C75-482C-AE9E-4CC3F4D66B12}" presName="FiveNodes_2" presStyleLbl="node1" presStyleIdx="1" presStyleCnt="5">
        <dgm:presLayoutVars>
          <dgm:bulletEnabled val="1"/>
        </dgm:presLayoutVars>
      </dgm:prSet>
      <dgm:spPr/>
    </dgm:pt>
    <dgm:pt modelId="{16299C75-7402-4A3C-B328-81589532C370}" type="pres">
      <dgm:prSet presAssocID="{490E5223-2C75-482C-AE9E-4CC3F4D66B12}" presName="FiveNodes_3" presStyleLbl="node1" presStyleIdx="2" presStyleCnt="5">
        <dgm:presLayoutVars>
          <dgm:bulletEnabled val="1"/>
        </dgm:presLayoutVars>
      </dgm:prSet>
      <dgm:spPr/>
    </dgm:pt>
    <dgm:pt modelId="{2FDDDF03-E626-4A79-9473-3DCFA59EBEB0}" type="pres">
      <dgm:prSet presAssocID="{490E5223-2C75-482C-AE9E-4CC3F4D66B12}" presName="FiveNodes_4" presStyleLbl="node1" presStyleIdx="3" presStyleCnt="5">
        <dgm:presLayoutVars>
          <dgm:bulletEnabled val="1"/>
        </dgm:presLayoutVars>
      </dgm:prSet>
      <dgm:spPr/>
    </dgm:pt>
    <dgm:pt modelId="{6E0258AF-87C9-4867-8168-78CF4007066E}" type="pres">
      <dgm:prSet presAssocID="{490E5223-2C75-482C-AE9E-4CC3F4D66B12}" presName="FiveNodes_5" presStyleLbl="node1" presStyleIdx="4" presStyleCnt="5">
        <dgm:presLayoutVars>
          <dgm:bulletEnabled val="1"/>
        </dgm:presLayoutVars>
      </dgm:prSet>
      <dgm:spPr/>
    </dgm:pt>
    <dgm:pt modelId="{5A9A2246-9A3D-4C56-8F72-E9A1320E78CE}" type="pres">
      <dgm:prSet presAssocID="{490E5223-2C75-482C-AE9E-4CC3F4D66B12}" presName="FiveConn_1-2" presStyleLbl="fgAccFollowNode1" presStyleIdx="0" presStyleCnt="4">
        <dgm:presLayoutVars>
          <dgm:bulletEnabled val="1"/>
        </dgm:presLayoutVars>
      </dgm:prSet>
      <dgm:spPr/>
    </dgm:pt>
    <dgm:pt modelId="{DA70BD85-1A2C-4B4E-98FE-0EC4426EA087}" type="pres">
      <dgm:prSet presAssocID="{490E5223-2C75-482C-AE9E-4CC3F4D66B12}" presName="FiveConn_2-3" presStyleLbl="fgAccFollowNode1" presStyleIdx="1" presStyleCnt="4">
        <dgm:presLayoutVars>
          <dgm:bulletEnabled val="1"/>
        </dgm:presLayoutVars>
      </dgm:prSet>
      <dgm:spPr/>
    </dgm:pt>
    <dgm:pt modelId="{55BE062E-E2B6-452C-8D44-F97C5CC6F17B}" type="pres">
      <dgm:prSet presAssocID="{490E5223-2C75-482C-AE9E-4CC3F4D66B12}" presName="FiveConn_3-4" presStyleLbl="fgAccFollowNode1" presStyleIdx="2" presStyleCnt="4">
        <dgm:presLayoutVars>
          <dgm:bulletEnabled val="1"/>
        </dgm:presLayoutVars>
      </dgm:prSet>
      <dgm:spPr/>
    </dgm:pt>
    <dgm:pt modelId="{2D8B595B-8A62-4BFA-8262-FB90944FBDF6}" type="pres">
      <dgm:prSet presAssocID="{490E5223-2C75-482C-AE9E-4CC3F4D66B12}" presName="FiveConn_4-5" presStyleLbl="fgAccFollowNode1" presStyleIdx="3" presStyleCnt="4">
        <dgm:presLayoutVars>
          <dgm:bulletEnabled val="1"/>
        </dgm:presLayoutVars>
      </dgm:prSet>
      <dgm:spPr/>
    </dgm:pt>
    <dgm:pt modelId="{F22761AD-D48A-4C95-96EE-676DB9E1CFC9}" type="pres">
      <dgm:prSet presAssocID="{490E5223-2C75-482C-AE9E-4CC3F4D66B12}" presName="FiveNodes_1_text" presStyleLbl="node1" presStyleIdx="4" presStyleCnt="5">
        <dgm:presLayoutVars>
          <dgm:bulletEnabled val="1"/>
        </dgm:presLayoutVars>
      </dgm:prSet>
      <dgm:spPr/>
    </dgm:pt>
    <dgm:pt modelId="{722BAAAB-03BF-4136-8D0C-5495A67B6B3E}" type="pres">
      <dgm:prSet presAssocID="{490E5223-2C75-482C-AE9E-4CC3F4D66B12}" presName="FiveNodes_2_text" presStyleLbl="node1" presStyleIdx="4" presStyleCnt="5">
        <dgm:presLayoutVars>
          <dgm:bulletEnabled val="1"/>
        </dgm:presLayoutVars>
      </dgm:prSet>
      <dgm:spPr/>
    </dgm:pt>
    <dgm:pt modelId="{A9EB2B49-9678-4795-9708-4EE9C545FEB8}" type="pres">
      <dgm:prSet presAssocID="{490E5223-2C75-482C-AE9E-4CC3F4D66B12}" presName="FiveNodes_3_text" presStyleLbl="node1" presStyleIdx="4" presStyleCnt="5">
        <dgm:presLayoutVars>
          <dgm:bulletEnabled val="1"/>
        </dgm:presLayoutVars>
      </dgm:prSet>
      <dgm:spPr/>
    </dgm:pt>
    <dgm:pt modelId="{E26A8584-70A6-4583-B064-33C20943C5DC}" type="pres">
      <dgm:prSet presAssocID="{490E5223-2C75-482C-AE9E-4CC3F4D66B12}" presName="FiveNodes_4_text" presStyleLbl="node1" presStyleIdx="4" presStyleCnt="5">
        <dgm:presLayoutVars>
          <dgm:bulletEnabled val="1"/>
        </dgm:presLayoutVars>
      </dgm:prSet>
      <dgm:spPr/>
    </dgm:pt>
    <dgm:pt modelId="{8A8C28D2-5920-4EA3-94EE-043B54E406FD}" type="pres">
      <dgm:prSet presAssocID="{490E5223-2C75-482C-AE9E-4CC3F4D66B1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F802A904-631E-4018-A2A2-5276F9517837}" srcId="{490E5223-2C75-482C-AE9E-4CC3F4D66B12}" destId="{C8FFCC02-A796-44A2-811A-9337FBDBD1FC}" srcOrd="2" destOrd="0" parTransId="{B1D9A799-75AF-4367-940E-885C1B3DDCEB}" sibTransId="{96DED810-5219-4C1E-84A8-3423068426A0}"/>
    <dgm:cxn modelId="{EA98750C-CE67-408B-A1CD-A04DCBDB65D2}" type="presOf" srcId="{9E66F7DE-A410-42F8-9A0E-16A298BC9858}" destId="{722BAAAB-03BF-4136-8D0C-5495A67B6B3E}" srcOrd="1" destOrd="0" presId="urn:microsoft.com/office/officeart/2005/8/layout/vProcess5"/>
    <dgm:cxn modelId="{581D2B0E-F087-4B26-9A1B-1F1C4B976D76}" type="presOf" srcId="{490E5223-2C75-482C-AE9E-4CC3F4D66B12}" destId="{E294B819-DF6D-465B-AD34-484371314052}" srcOrd="0" destOrd="0" presId="urn:microsoft.com/office/officeart/2005/8/layout/vProcess5"/>
    <dgm:cxn modelId="{C3FC3D24-9D46-4383-B76B-3713948E624F}" type="presOf" srcId="{164B6CB0-7D63-4A72-9091-61E8D4501E1F}" destId="{F17E4E10-67D1-4BB3-A7B7-A18AD0A9676B}" srcOrd="0" destOrd="0" presId="urn:microsoft.com/office/officeart/2005/8/layout/vProcess5"/>
    <dgm:cxn modelId="{281D6424-D6C0-44CD-B23F-40B083CFB6BB}" srcId="{490E5223-2C75-482C-AE9E-4CC3F4D66B12}" destId="{9E66F7DE-A410-42F8-9A0E-16A298BC9858}" srcOrd="1" destOrd="0" parTransId="{4997193C-D6FC-443E-B7CB-D55214F68691}" sibTransId="{0AC497E6-37B1-4A67-AFD1-16AB1C16AAA6}"/>
    <dgm:cxn modelId="{AA5FF629-8E6D-4084-B91D-296CDA0C619E}" srcId="{490E5223-2C75-482C-AE9E-4CC3F4D66B12}" destId="{D2F5CF06-6D1A-4C80-BF60-C17A80D82E9D}" srcOrd="3" destOrd="0" parTransId="{E690D468-7D77-4BF5-94DB-5C0F13326B51}" sibTransId="{DA330032-1229-48BE-AA2E-F9DD932D082E}"/>
    <dgm:cxn modelId="{0288103E-D929-4C53-B248-BAA05FB5793D}" type="presOf" srcId="{164B6CB0-7D63-4A72-9091-61E8D4501E1F}" destId="{F22761AD-D48A-4C95-96EE-676DB9E1CFC9}" srcOrd="1" destOrd="0" presId="urn:microsoft.com/office/officeart/2005/8/layout/vProcess5"/>
    <dgm:cxn modelId="{48AA6D3F-83DC-4D01-98EB-32B2DEF1234E}" type="presOf" srcId="{0AC497E6-37B1-4A67-AFD1-16AB1C16AAA6}" destId="{DA70BD85-1A2C-4B4E-98FE-0EC4426EA087}" srcOrd="0" destOrd="0" presId="urn:microsoft.com/office/officeart/2005/8/layout/vProcess5"/>
    <dgm:cxn modelId="{43C12B4E-E3B2-4575-8365-D7B401AB8F97}" type="presOf" srcId="{9E66F7DE-A410-42F8-9A0E-16A298BC9858}" destId="{9197D6A9-4842-4F2E-B178-A871A4ECABAD}" srcOrd="0" destOrd="0" presId="urn:microsoft.com/office/officeart/2005/8/layout/vProcess5"/>
    <dgm:cxn modelId="{A64DEC50-D922-4070-9440-79ED4912930E}" type="presOf" srcId="{C853AD99-978C-44DC-A652-649E1EDB6C20}" destId="{6E0258AF-87C9-4867-8168-78CF4007066E}" srcOrd="0" destOrd="0" presId="urn:microsoft.com/office/officeart/2005/8/layout/vProcess5"/>
    <dgm:cxn modelId="{9EB5F251-A9C2-4A8F-9C32-87624157BB36}" type="presOf" srcId="{96DED810-5219-4C1E-84A8-3423068426A0}" destId="{55BE062E-E2B6-452C-8D44-F97C5CC6F17B}" srcOrd="0" destOrd="0" presId="urn:microsoft.com/office/officeart/2005/8/layout/vProcess5"/>
    <dgm:cxn modelId="{62FBD457-9309-4476-B538-67DF5ECF9840}" type="presOf" srcId="{C8FFCC02-A796-44A2-811A-9337FBDBD1FC}" destId="{A9EB2B49-9678-4795-9708-4EE9C545FEB8}" srcOrd="1" destOrd="0" presId="urn:microsoft.com/office/officeart/2005/8/layout/vProcess5"/>
    <dgm:cxn modelId="{FD68E37A-D1D7-44F9-8C75-D0365674FC7C}" type="presOf" srcId="{DA330032-1229-48BE-AA2E-F9DD932D082E}" destId="{2D8B595B-8A62-4BFA-8262-FB90944FBDF6}" srcOrd="0" destOrd="0" presId="urn:microsoft.com/office/officeart/2005/8/layout/vProcess5"/>
    <dgm:cxn modelId="{7690917F-50E3-4310-8A23-AAAE8B8CFF45}" type="presOf" srcId="{C8FFCC02-A796-44A2-811A-9337FBDBD1FC}" destId="{16299C75-7402-4A3C-B328-81589532C370}" srcOrd="0" destOrd="0" presId="urn:microsoft.com/office/officeart/2005/8/layout/vProcess5"/>
    <dgm:cxn modelId="{E5A85C87-40B3-4AC5-829A-2D19301C8B6C}" type="presOf" srcId="{C853AD99-978C-44DC-A652-649E1EDB6C20}" destId="{8A8C28D2-5920-4EA3-94EE-043B54E406FD}" srcOrd="1" destOrd="0" presId="urn:microsoft.com/office/officeart/2005/8/layout/vProcess5"/>
    <dgm:cxn modelId="{CE08E089-5B82-4B19-A221-49D38FA796D6}" srcId="{490E5223-2C75-482C-AE9E-4CC3F4D66B12}" destId="{C853AD99-978C-44DC-A652-649E1EDB6C20}" srcOrd="4" destOrd="0" parTransId="{5F300885-8310-4F74-B2A5-D2E3D7F262BE}" sibTransId="{76771EBF-ECA4-4911-9054-D96DEE1746D1}"/>
    <dgm:cxn modelId="{E69D24A7-E4C9-4344-B376-78C274685462}" type="presOf" srcId="{9DD2A769-13F6-444B-A5F5-FA429B4C57F5}" destId="{5A9A2246-9A3D-4C56-8F72-E9A1320E78CE}" srcOrd="0" destOrd="0" presId="urn:microsoft.com/office/officeart/2005/8/layout/vProcess5"/>
    <dgm:cxn modelId="{4F3027DC-0E67-409B-9472-D06AEBADC2B4}" type="presOf" srcId="{D2F5CF06-6D1A-4C80-BF60-C17A80D82E9D}" destId="{2FDDDF03-E626-4A79-9473-3DCFA59EBEB0}" srcOrd="0" destOrd="0" presId="urn:microsoft.com/office/officeart/2005/8/layout/vProcess5"/>
    <dgm:cxn modelId="{19E18BFB-6E03-4C9E-A3A9-EB94A2DE25D3}" srcId="{490E5223-2C75-482C-AE9E-4CC3F4D66B12}" destId="{164B6CB0-7D63-4A72-9091-61E8D4501E1F}" srcOrd="0" destOrd="0" parTransId="{DA826A9B-5594-40FE-AF58-79D8C4163803}" sibTransId="{9DD2A769-13F6-444B-A5F5-FA429B4C57F5}"/>
    <dgm:cxn modelId="{F063D1FE-0848-421A-83AF-5AFA36297081}" type="presOf" srcId="{D2F5CF06-6D1A-4C80-BF60-C17A80D82E9D}" destId="{E26A8584-70A6-4583-B064-33C20943C5DC}" srcOrd="1" destOrd="0" presId="urn:microsoft.com/office/officeart/2005/8/layout/vProcess5"/>
    <dgm:cxn modelId="{024E0B7B-AC78-49F9-85EF-3AFCA53506BE}" type="presParOf" srcId="{E294B819-DF6D-465B-AD34-484371314052}" destId="{08F3E73E-071D-4502-B593-13966786B34B}" srcOrd="0" destOrd="0" presId="urn:microsoft.com/office/officeart/2005/8/layout/vProcess5"/>
    <dgm:cxn modelId="{F550E9E1-3FE8-4776-9FDD-8076F12ECF67}" type="presParOf" srcId="{E294B819-DF6D-465B-AD34-484371314052}" destId="{F17E4E10-67D1-4BB3-A7B7-A18AD0A9676B}" srcOrd="1" destOrd="0" presId="urn:microsoft.com/office/officeart/2005/8/layout/vProcess5"/>
    <dgm:cxn modelId="{DDABFFA8-1091-45EC-897F-B629C92B83BB}" type="presParOf" srcId="{E294B819-DF6D-465B-AD34-484371314052}" destId="{9197D6A9-4842-4F2E-B178-A871A4ECABAD}" srcOrd="2" destOrd="0" presId="urn:microsoft.com/office/officeart/2005/8/layout/vProcess5"/>
    <dgm:cxn modelId="{AA862A70-C543-4ACD-81B0-2F32DA1EA320}" type="presParOf" srcId="{E294B819-DF6D-465B-AD34-484371314052}" destId="{16299C75-7402-4A3C-B328-81589532C370}" srcOrd="3" destOrd="0" presId="urn:microsoft.com/office/officeart/2005/8/layout/vProcess5"/>
    <dgm:cxn modelId="{0DD67CC1-406C-4CCE-90CB-7F0424705CA7}" type="presParOf" srcId="{E294B819-DF6D-465B-AD34-484371314052}" destId="{2FDDDF03-E626-4A79-9473-3DCFA59EBEB0}" srcOrd="4" destOrd="0" presId="urn:microsoft.com/office/officeart/2005/8/layout/vProcess5"/>
    <dgm:cxn modelId="{4984C039-F691-4112-AC70-4BD4A53996A2}" type="presParOf" srcId="{E294B819-DF6D-465B-AD34-484371314052}" destId="{6E0258AF-87C9-4867-8168-78CF4007066E}" srcOrd="5" destOrd="0" presId="urn:microsoft.com/office/officeart/2005/8/layout/vProcess5"/>
    <dgm:cxn modelId="{7F364C9A-02EA-465F-84D5-FD8D55A8C604}" type="presParOf" srcId="{E294B819-DF6D-465B-AD34-484371314052}" destId="{5A9A2246-9A3D-4C56-8F72-E9A1320E78CE}" srcOrd="6" destOrd="0" presId="urn:microsoft.com/office/officeart/2005/8/layout/vProcess5"/>
    <dgm:cxn modelId="{412A07A0-AAEB-453F-894D-0F90C8D5A687}" type="presParOf" srcId="{E294B819-DF6D-465B-AD34-484371314052}" destId="{DA70BD85-1A2C-4B4E-98FE-0EC4426EA087}" srcOrd="7" destOrd="0" presId="urn:microsoft.com/office/officeart/2005/8/layout/vProcess5"/>
    <dgm:cxn modelId="{993B58EE-C00E-4A14-A434-B06E057CA82E}" type="presParOf" srcId="{E294B819-DF6D-465B-AD34-484371314052}" destId="{55BE062E-E2B6-452C-8D44-F97C5CC6F17B}" srcOrd="8" destOrd="0" presId="urn:microsoft.com/office/officeart/2005/8/layout/vProcess5"/>
    <dgm:cxn modelId="{CAE2A0A9-D533-4641-8518-46ACADB5752F}" type="presParOf" srcId="{E294B819-DF6D-465B-AD34-484371314052}" destId="{2D8B595B-8A62-4BFA-8262-FB90944FBDF6}" srcOrd="9" destOrd="0" presId="urn:microsoft.com/office/officeart/2005/8/layout/vProcess5"/>
    <dgm:cxn modelId="{F7D90B62-D834-4027-BF45-11F1A77E8557}" type="presParOf" srcId="{E294B819-DF6D-465B-AD34-484371314052}" destId="{F22761AD-D48A-4C95-96EE-676DB9E1CFC9}" srcOrd="10" destOrd="0" presId="urn:microsoft.com/office/officeart/2005/8/layout/vProcess5"/>
    <dgm:cxn modelId="{E26D2540-F710-4BFF-A1CB-D80BF1BD399A}" type="presParOf" srcId="{E294B819-DF6D-465B-AD34-484371314052}" destId="{722BAAAB-03BF-4136-8D0C-5495A67B6B3E}" srcOrd="11" destOrd="0" presId="urn:microsoft.com/office/officeart/2005/8/layout/vProcess5"/>
    <dgm:cxn modelId="{A50F20A4-3780-408F-B615-DB32DF1663A5}" type="presParOf" srcId="{E294B819-DF6D-465B-AD34-484371314052}" destId="{A9EB2B49-9678-4795-9708-4EE9C545FEB8}" srcOrd="12" destOrd="0" presId="urn:microsoft.com/office/officeart/2005/8/layout/vProcess5"/>
    <dgm:cxn modelId="{358A0D2A-60BA-411B-A276-8A7B8BE240CE}" type="presParOf" srcId="{E294B819-DF6D-465B-AD34-484371314052}" destId="{E26A8584-70A6-4583-B064-33C20943C5DC}" srcOrd="13" destOrd="0" presId="urn:microsoft.com/office/officeart/2005/8/layout/vProcess5"/>
    <dgm:cxn modelId="{50476F3E-B74F-489F-9B39-14B2F1DA672D}" type="presParOf" srcId="{E294B819-DF6D-465B-AD34-484371314052}" destId="{8A8C28D2-5920-4EA3-94EE-043B54E406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75C42B-009C-469A-9A39-465B1962E2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7ED31F5-1188-4FA4-B6AE-93ADD9D0C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`randomForest()` with 100 trees</a:t>
          </a:r>
        </a:p>
      </dgm:t>
    </dgm:pt>
    <dgm:pt modelId="{95782791-C11B-453E-986D-A2363BF0FD9C}" type="parTrans" cxnId="{F9C24AE6-0CAD-4DD8-A49D-25FD2481D54C}">
      <dgm:prSet/>
      <dgm:spPr/>
      <dgm:t>
        <a:bodyPr/>
        <a:lstStyle/>
        <a:p>
          <a:endParaRPr lang="en-US"/>
        </a:p>
      </dgm:t>
    </dgm:pt>
    <dgm:pt modelId="{27F2999D-A18A-428A-836F-1CFC4A5137AB}" type="sibTrans" cxnId="{F9C24AE6-0CAD-4DD8-A49D-25FD2481D54C}">
      <dgm:prSet/>
      <dgm:spPr/>
      <dgm:t>
        <a:bodyPr/>
        <a:lstStyle/>
        <a:p>
          <a:endParaRPr lang="en-US"/>
        </a:p>
      </dgm:t>
    </dgm:pt>
    <dgm:pt modelId="{E7EA02F2-D44E-4632-B833-CA2C7DBCBA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 predictor: total disbursements</a:t>
          </a:r>
        </a:p>
      </dgm:t>
    </dgm:pt>
    <dgm:pt modelId="{84B581BF-D501-4AA1-A1FE-25DA5F90228D}" type="parTrans" cxnId="{2D8F3A2D-9B76-49CF-8FF8-908DF44E4B85}">
      <dgm:prSet/>
      <dgm:spPr/>
      <dgm:t>
        <a:bodyPr/>
        <a:lstStyle/>
        <a:p>
          <a:endParaRPr lang="en-US"/>
        </a:p>
      </dgm:t>
    </dgm:pt>
    <dgm:pt modelId="{95D64465-2250-450E-BA91-0E4D753ABE1A}" type="sibTrans" cxnId="{2D8F3A2D-9B76-49CF-8FF8-908DF44E4B85}">
      <dgm:prSet/>
      <dgm:spPr/>
      <dgm:t>
        <a:bodyPr/>
        <a:lstStyle/>
        <a:p>
          <a:endParaRPr lang="en-US"/>
        </a:p>
      </dgm:t>
    </dgm:pt>
    <dgm:pt modelId="{E5B84F26-0602-4A5E-81A4-68D03418C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Robust performance</a:t>
          </a:r>
        </a:p>
      </dgm:t>
    </dgm:pt>
    <dgm:pt modelId="{7E8BF212-C158-48E0-B65A-1CAFF6D5CB7A}" type="parTrans" cxnId="{C0C333AF-C33A-490B-AC1D-1F02164FFAA2}">
      <dgm:prSet/>
      <dgm:spPr/>
      <dgm:t>
        <a:bodyPr/>
        <a:lstStyle/>
        <a:p>
          <a:endParaRPr lang="en-US"/>
        </a:p>
      </dgm:t>
    </dgm:pt>
    <dgm:pt modelId="{C7E93BF5-8C12-483E-A74E-74317A2431D2}" type="sibTrans" cxnId="{C0C333AF-C33A-490B-AC1D-1F02164FFAA2}">
      <dgm:prSet/>
      <dgm:spPr/>
      <dgm:t>
        <a:bodyPr/>
        <a:lstStyle/>
        <a:p>
          <a:endParaRPr lang="en-US"/>
        </a:p>
      </dgm:t>
    </dgm:pt>
    <dgm:pt modelId="{944947F3-1E7A-47B8-8361-A7054D8322B0}" type="pres">
      <dgm:prSet presAssocID="{7575C42B-009C-469A-9A39-465B1962E2B7}" presName="root" presStyleCnt="0">
        <dgm:presLayoutVars>
          <dgm:dir/>
          <dgm:resizeHandles val="exact"/>
        </dgm:presLayoutVars>
      </dgm:prSet>
      <dgm:spPr/>
    </dgm:pt>
    <dgm:pt modelId="{95BD03E8-9060-4F9D-9440-21586F8FF740}" type="pres">
      <dgm:prSet presAssocID="{37ED31F5-1188-4FA4-B6AE-93ADD9D0C5F4}" presName="compNode" presStyleCnt="0"/>
      <dgm:spPr/>
    </dgm:pt>
    <dgm:pt modelId="{AF4A7B74-DA78-4794-B291-FF479199F727}" type="pres">
      <dgm:prSet presAssocID="{37ED31F5-1188-4FA4-B6AE-93ADD9D0C5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15D9527-4B04-4CA7-ABD7-29202D794DF2}" type="pres">
      <dgm:prSet presAssocID="{37ED31F5-1188-4FA4-B6AE-93ADD9D0C5F4}" presName="spaceRect" presStyleCnt="0"/>
      <dgm:spPr/>
    </dgm:pt>
    <dgm:pt modelId="{1BC3B06E-EC0B-417D-A228-2133D96C03AA}" type="pres">
      <dgm:prSet presAssocID="{37ED31F5-1188-4FA4-B6AE-93ADD9D0C5F4}" presName="textRect" presStyleLbl="revTx" presStyleIdx="0" presStyleCnt="3">
        <dgm:presLayoutVars>
          <dgm:chMax val="1"/>
          <dgm:chPref val="1"/>
        </dgm:presLayoutVars>
      </dgm:prSet>
      <dgm:spPr/>
    </dgm:pt>
    <dgm:pt modelId="{6294BE35-D1F7-4190-B0B0-2EA6F718FC86}" type="pres">
      <dgm:prSet presAssocID="{27F2999D-A18A-428A-836F-1CFC4A5137AB}" presName="sibTrans" presStyleCnt="0"/>
      <dgm:spPr/>
    </dgm:pt>
    <dgm:pt modelId="{D3FB2247-D270-4351-91FC-13862D04FD4B}" type="pres">
      <dgm:prSet presAssocID="{E7EA02F2-D44E-4632-B833-CA2C7DBCBAF5}" presName="compNode" presStyleCnt="0"/>
      <dgm:spPr/>
    </dgm:pt>
    <dgm:pt modelId="{CAD3B937-7E02-4975-9C32-1F1ED90490B4}" type="pres">
      <dgm:prSet presAssocID="{E7EA02F2-D44E-4632-B833-CA2C7DBCBA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27123E8-672C-4AA1-93EB-9FCC09A11488}" type="pres">
      <dgm:prSet presAssocID="{E7EA02F2-D44E-4632-B833-CA2C7DBCBAF5}" presName="spaceRect" presStyleCnt="0"/>
      <dgm:spPr/>
    </dgm:pt>
    <dgm:pt modelId="{B27D7294-C300-491E-99BD-0FF8276EC027}" type="pres">
      <dgm:prSet presAssocID="{E7EA02F2-D44E-4632-B833-CA2C7DBCBAF5}" presName="textRect" presStyleLbl="revTx" presStyleIdx="1" presStyleCnt="3">
        <dgm:presLayoutVars>
          <dgm:chMax val="1"/>
          <dgm:chPref val="1"/>
        </dgm:presLayoutVars>
      </dgm:prSet>
      <dgm:spPr/>
    </dgm:pt>
    <dgm:pt modelId="{5A52E722-A441-4474-9A32-DFBE7F98A235}" type="pres">
      <dgm:prSet presAssocID="{95D64465-2250-450E-BA91-0E4D753ABE1A}" presName="sibTrans" presStyleCnt="0"/>
      <dgm:spPr/>
    </dgm:pt>
    <dgm:pt modelId="{F3717721-4DC4-48F3-B95F-6F4F93D2840C}" type="pres">
      <dgm:prSet presAssocID="{E5B84F26-0602-4A5E-81A4-68D03418CD0D}" presName="compNode" presStyleCnt="0"/>
      <dgm:spPr/>
    </dgm:pt>
    <dgm:pt modelId="{93C5BBF3-8141-402C-965B-F5601239D864}" type="pres">
      <dgm:prSet presAssocID="{E5B84F26-0602-4A5E-81A4-68D03418CD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48B7558-AB18-4FB3-AA82-FED83FDA4AF0}" type="pres">
      <dgm:prSet presAssocID="{E5B84F26-0602-4A5E-81A4-68D03418CD0D}" presName="spaceRect" presStyleCnt="0"/>
      <dgm:spPr/>
    </dgm:pt>
    <dgm:pt modelId="{D77D6B81-721A-460C-BFB7-99BFFD0E87C6}" type="pres">
      <dgm:prSet presAssocID="{E5B84F26-0602-4A5E-81A4-68D03418CD0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8F3A2D-9B76-49CF-8FF8-908DF44E4B85}" srcId="{7575C42B-009C-469A-9A39-465B1962E2B7}" destId="{E7EA02F2-D44E-4632-B833-CA2C7DBCBAF5}" srcOrd="1" destOrd="0" parTransId="{84B581BF-D501-4AA1-A1FE-25DA5F90228D}" sibTransId="{95D64465-2250-450E-BA91-0E4D753ABE1A}"/>
    <dgm:cxn modelId="{F1970036-9C42-40A6-8EC8-DD19641359E8}" type="presOf" srcId="{37ED31F5-1188-4FA4-B6AE-93ADD9D0C5F4}" destId="{1BC3B06E-EC0B-417D-A228-2133D96C03AA}" srcOrd="0" destOrd="0" presId="urn:microsoft.com/office/officeart/2018/2/layout/IconLabelList"/>
    <dgm:cxn modelId="{A1604A44-1FED-4059-BE5A-92FE35FD2940}" type="presOf" srcId="{E5B84F26-0602-4A5E-81A4-68D03418CD0D}" destId="{D77D6B81-721A-460C-BFB7-99BFFD0E87C6}" srcOrd="0" destOrd="0" presId="urn:microsoft.com/office/officeart/2018/2/layout/IconLabelList"/>
    <dgm:cxn modelId="{C2E9F065-1C13-4013-96A0-74AF6E811EAE}" type="presOf" srcId="{7575C42B-009C-469A-9A39-465B1962E2B7}" destId="{944947F3-1E7A-47B8-8361-A7054D8322B0}" srcOrd="0" destOrd="0" presId="urn:microsoft.com/office/officeart/2018/2/layout/IconLabelList"/>
    <dgm:cxn modelId="{41717F9C-695E-43EE-8911-9E29859A7E7B}" type="presOf" srcId="{E7EA02F2-D44E-4632-B833-CA2C7DBCBAF5}" destId="{B27D7294-C300-491E-99BD-0FF8276EC027}" srcOrd="0" destOrd="0" presId="urn:microsoft.com/office/officeart/2018/2/layout/IconLabelList"/>
    <dgm:cxn modelId="{C0C333AF-C33A-490B-AC1D-1F02164FFAA2}" srcId="{7575C42B-009C-469A-9A39-465B1962E2B7}" destId="{E5B84F26-0602-4A5E-81A4-68D03418CD0D}" srcOrd="2" destOrd="0" parTransId="{7E8BF212-C158-48E0-B65A-1CAFF6D5CB7A}" sibTransId="{C7E93BF5-8C12-483E-A74E-74317A2431D2}"/>
    <dgm:cxn modelId="{F9C24AE6-0CAD-4DD8-A49D-25FD2481D54C}" srcId="{7575C42B-009C-469A-9A39-465B1962E2B7}" destId="{37ED31F5-1188-4FA4-B6AE-93ADD9D0C5F4}" srcOrd="0" destOrd="0" parTransId="{95782791-C11B-453E-986D-A2363BF0FD9C}" sibTransId="{27F2999D-A18A-428A-836F-1CFC4A5137AB}"/>
    <dgm:cxn modelId="{BC877DF5-E4E5-491F-9086-823672CF23BC}" type="presParOf" srcId="{944947F3-1E7A-47B8-8361-A7054D8322B0}" destId="{95BD03E8-9060-4F9D-9440-21586F8FF740}" srcOrd="0" destOrd="0" presId="urn:microsoft.com/office/officeart/2018/2/layout/IconLabelList"/>
    <dgm:cxn modelId="{BD3CE366-2590-433A-BC00-62FDD2B45183}" type="presParOf" srcId="{95BD03E8-9060-4F9D-9440-21586F8FF740}" destId="{AF4A7B74-DA78-4794-B291-FF479199F727}" srcOrd="0" destOrd="0" presId="urn:microsoft.com/office/officeart/2018/2/layout/IconLabelList"/>
    <dgm:cxn modelId="{1470EBCF-1AC3-47E4-9F6D-71C0917D8762}" type="presParOf" srcId="{95BD03E8-9060-4F9D-9440-21586F8FF740}" destId="{B15D9527-4B04-4CA7-ABD7-29202D794DF2}" srcOrd="1" destOrd="0" presId="urn:microsoft.com/office/officeart/2018/2/layout/IconLabelList"/>
    <dgm:cxn modelId="{E191E218-9FAD-4071-9B85-A783D29A4E27}" type="presParOf" srcId="{95BD03E8-9060-4F9D-9440-21586F8FF740}" destId="{1BC3B06E-EC0B-417D-A228-2133D96C03AA}" srcOrd="2" destOrd="0" presId="urn:microsoft.com/office/officeart/2018/2/layout/IconLabelList"/>
    <dgm:cxn modelId="{A45F4F05-0E73-4080-B366-F0E842CC2D20}" type="presParOf" srcId="{944947F3-1E7A-47B8-8361-A7054D8322B0}" destId="{6294BE35-D1F7-4190-B0B0-2EA6F718FC86}" srcOrd="1" destOrd="0" presId="urn:microsoft.com/office/officeart/2018/2/layout/IconLabelList"/>
    <dgm:cxn modelId="{F1A71942-76E5-4898-BCD8-BEF8F721D2EC}" type="presParOf" srcId="{944947F3-1E7A-47B8-8361-A7054D8322B0}" destId="{D3FB2247-D270-4351-91FC-13862D04FD4B}" srcOrd="2" destOrd="0" presId="urn:microsoft.com/office/officeart/2018/2/layout/IconLabelList"/>
    <dgm:cxn modelId="{A0595632-409D-4442-8256-67171105EE98}" type="presParOf" srcId="{D3FB2247-D270-4351-91FC-13862D04FD4B}" destId="{CAD3B937-7E02-4975-9C32-1F1ED90490B4}" srcOrd="0" destOrd="0" presId="urn:microsoft.com/office/officeart/2018/2/layout/IconLabelList"/>
    <dgm:cxn modelId="{AED501DE-B10B-4605-BDC2-94A5748D76C8}" type="presParOf" srcId="{D3FB2247-D270-4351-91FC-13862D04FD4B}" destId="{827123E8-672C-4AA1-93EB-9FCC09A11488}" srcOrd="1" destOrd="0" presId="urn:microsoft.com/office/officeart/2018/2/layout/IconLabelList"/>
    <dgm:cxn modelId="{8B77CE50-FB59-4D2A-A220-9FB4E48ED8C2}" type="presParOf" srcId="{D3FB2247-D270-4351-91FC-13862D04FD4B}" destId="{B27D7294-C300-491E-99BD-0FF8276EC027}" srcOrd="2" destOrd="0" presId="urn:microsoft.com/office/officeart/2018/2/layout/IconLabelList"/>
    <dgm:cxn modelId="{24EC01DF-099D-451F-BE27-ED1ABF3367D9}" type="presParOf" srcId="{944947F3-1E7A-47B8-8361-A7054D8322B0}" destId="{5A52E722-A441-4474-9A32-DFBE7F98A235}" srcOrd="3" destOrd="0" presId="urn:microsoft.com/office/officeart/2018/2/layout/IconLabelList"/>
    <dgm:cxn modelId="{194CB4DC-9745-406B-9DE3-FBE4FD185053}" type="presParOf" srcId="{944947F3-1E7A-47B8-8361-A7054D8322B0}" destId="{F3717721-4DC4-48F3-B95F-6F4F93D2840C}" srcOrd="4" destOrd="0" presId="urn:microsoft.com/office/officeart/2018/2/layout/IconLabelList"/>
    <dgm:cxn modelId="{F70AE944-A4A1-4888-8B98-795932D630E6}" type="presParOf" srcId="{F3717721-4DC4-48F3-B95F-6F4F93D2840C}" destId="{93C5BBF3-8141-402C-965B-F5601239D864}" srcOrd="0" destOrd="0" presId="urn:microsoft.com/office/officeart/2018/2/layout/IconLabelList"/>
    <dgm:cxn modelId="{4835604C-5B2C-4390-9424-2735D4061E7A}" type="presParOf" srcId="{F3717721-4DC4-48F3-B95F-6F4F93D2840C}" destId="{B48B7558-AB18-4FB3-AA82-FED83FDA4AF0}" srcOrd="1" destOrd="0" presId="urn:microsoft.com/office/officeart/2018/2/layout/IconLabelList"/>
    <dgm:cxn modelId="{470C917B-AA50-4F77-A0ED-5D98D4CADD33}" type="presParOf" srcId="{F3717721-4DC4-48F3-B95F-6F4F93D2840C}" destId="{D77D6B81-721A-460C-BFB7-99BFFD0E87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78B42A-B923-4760-AE9F-979EAFEB69C8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433B92-0B25-4E01-8AF6-54ADF5E9DB3A}">
      <dgm:prSet/>
      <dgm:spPr/>
      <dgm:t>
        <a:bodyPr/>
        <a:lstStyle/>
        <a:p>
          <a:r>
            <a:rPr lang="en-US"/>
            <a:t>Phase 1</a:t>
          </a:r>
        </a:p>
      </dgm:t>
    </dgm:pt>
    <dgm:pt modelId="{B0F9DEE5-7720-4859-AD25-4F8B1E2E5A8B}" type="parTrans" cxnId="{78948DB4-F3C5-4C08-9AA5-2485017F2D5F}">
      <dgm:prSet/>
      <dgm:spPr/>
      <dgm:t>
        <a:bodyPr/>
        <a:lstStyle/>
        <a:p>
          <a:endParaRPr lang="en-US"/>
        </a:p>
      </dgm:t>
    </dgm:pt>
    <dgm:pt modelId="{70B42E2E-5E19-4235-97BB-3FEC65A21768}" type="sibTrans" cxnId="{78948DB4-F3C5-4C08-9AA5-2485017F2D5F}">
      <dgm:prSet/>
      <dgm:spPr/>
      <dgm:t>
        <a:bodyPr/>
        <a:lstStyle/>
        <a:p>
          <a:endParaRPr lang="en-US"/>
        </a:p>
      </dgm:t>
    </dgm:pt>
    <dgm:pt modelId="{665D196A-DB70-4281-AF5C-CD8419A00619}">
      <dgm:prSet/>
      <dgm:spPr/>
      <dgm:t>
        <a:bodyPr/>
        <a:lstStyle/>
        <a:p>
          <a:r>
            <a:rPr lang="en-US"/>
            <a:t>Data acquisition and prep (FEC + Census) - Week 1</a:t>
          </a:r>
        </a:p>
      </dgm:t>
    </dgm:pt>
    <dgm:pt modelId="{ED71C8B0-F413-4735-939D-04F022525D64}" type="parTrans" cxnId="{9D2C77C9-7038-4A5A-B1C8-0A986520472F}">
      <dgm:prSet/>
      <dgm:spPr/>
      <dgm:t>
        <a:bodyPr/>
        <a:lstStyle/>
        <a:p>
          <a:endParaRPr lang="en-US"/>
        </a:p>
      </dgm:t>
    </dgm:pt>
    <dgm:pt modelId="{A4699559-452C-464E-BB94-27B118639205}" type="sibTrans" cxnId="{9D2C77C9-7038-4A5A-B1C8-0A986520472F}">
      <dgm:prSet/>
      <dgm:spPr/>
      <dgm:t>
        <a:bodyPr/>
        <a:lstStyle/>
        <a:p>
          <a:endParaRPr lang="en-US"/>
        </a:p>
      </dgm:t>
    </dgm:pt>
    <dgm:pt modelId="{81A12EFE-CAA8-489C-95CD-4585D01BBA07}">
      <dgm:prSet/>
      <dgm:spPr/>
      <dgm:t>
        <a:bodyPr/>
        <a:lstStyle/>
        <a:p>
          <a:r>
            <a:rPr lang="en-US"/>
            <a:t>Phase 2</a:t>
          </a:r>
        </a:p>
      </dgm:t>
    </dgm:pt>
    <dgm:pt modelId="{670D0B98-9A1B-473C-8CD4-5619E644BB6E}" type="parTrans" cxnId="{19E3C864-3965-4B3B-8AFD-94AF50723FEF}">
      <dgm:prSet/>
      <dgm:spPr/>
      <dgm:t>
        <a:bodyPr/>
        <a:lstStyle/>
        <a:p>
          <a:endParaRPr lang="en-US"/>
        </a:p>
      </dgm:t>
    </dgm:pt>
    <dgm:pt modelId="{E186E752-0EE0-4309-A141-B2F31EA3D002}" type="sibTrans" cxnId="{19E3C864-3965-4B3B-8AFD-94AF50723FEF}">
      <dgm:prSet/>
      <dgm:spPr/>
      <dgm:t>
        <a:bodyPr/>
        <a:lstStyle/>
        <a:p>
          <a:endParaRPr lang="en-US"/>
        </a:p>
      </dgm:t>
    </dgm:pt>
    <dgm:pt modelId="{9D606B35-241F-424B-92F3-D6EC256E2DDA}">
      <dgm:prSet/>
      <dgm:spPr/>
      <dgm:t>
        <a:bodyPr/>
        <a:lstStyle/>
        <a:p>
          <a:r>
            <a:rPr lang="en-US"/>
            <a:t>Modeling (Logistic, RF, XGBoost) - Week 2–3</a:t>
          </a:r>
        </a:p>
      </dgm:t>
    </dgm:pt>
    <dgm:pt modelId="{E6A868B9-535F-42E2-8B6B-E8B56FE780C8}" type="parTrans" cxnId="{CCC1A423-99EE-4B33-BAA2-6330D8A9C33E}">
      <dgm:prSet/>
      <dgm:spPr/>
      <dgm:t>
        <a:bodyPr/>
        <a:lstStyle/>
        <a:p>
          <a:endParaRPr lang="en-US"/>
        </a:p>
      </dgm:t>
    </dgm:pt>
    <dgm:pt modelId="{3A28E8DF-6BEA-46A4-A97F-203B95975413}" type="sibTrans" cxnId="{CCC1A423-99EE-4B33-BAA2-6330D8A9C33E}">
      <dgm:prSet/>
      <dgm:spPr/>
      <dgm:t>
        <a:bodyPr/>
        <a:lstStyle/>
        <a:p>
          <a:endParaRPr lang="en-US"/>
        </a:p>
      </dgm:t>
    </dgm:pt>
    <dgm:pt modelId="{AC2FA4CF-7497-46DE-962E-3247CA95DFC7}">
      <dgm:prSet/>
      <dgm:spPr/>
      <dgm:t>
        <a:bodyPr/>
        <a:lstStyle/>
        <a:p>
          <a:r>
            <a:rPr lang="en-US"/>
            <a:t>Phase 3</a:t>
          </a:r>
        </a:p>
      </dgm:t>
    </dgm:pt>
    <dgm:pt modelId="{FE5D4795-977E-457F-85BF-33BD79056DDD}" type="parTrans" cxnId="{70F7619A-5CDB-4A4B-BEF5-4CD78B5BE461}">
      <dgm:prSet/>
      <dgm:spPr/>
      <dgm:t>
        <a:bodyPr/>
        <a:lstStyle/>
        <a:p>
          <a:endParaRPr lang="en-US"/>
        </a:p>
      </dgm:t>
    </dgm:pt>
    <dgm:pt modelId="{551585E5-C82A-4CA5-A672-DF86BED6508F}" type="sibTrans" cxnId="{70F7619A-5CDB-4A4B-BEF5-4CD78B5BE461}">
      <dgm:prSet/>
      <dgm:spPr/>
      <dgm:t>
        <a:bodyPr/>
        <a:lstStyle/>
        <a:p>
          <a:endParaRPr lang="en-US"/>
        </a:p>
      </dgm:t>
    </dgm:pt>
    <dgm:pt modelId="{7B484764-F5E8-4105-8C63-33E85F62693E}">
      <dgm:prSet/>
      <dgm:spPr/>
      <dgm:t>
        <a:bodyPr/>
        <a:lstStyle/>
        <a:p>
          <a:r>
            <a:rPr lang="en-US"/>
            <a:t>Sentiment integration, reporting - Week 4</a:t>
          </a:r>
        </a:p>
      </dgm:t>
    </dgm:pt>
    <dgm:pt modelId="{11946E44-7E98-4F3A-AE97-31B8BEDAE9C8}" type="parTrans" cxnId="{2D3E6993-5D7F-4B72-AE71-F088D1296EFA}">
      <dgm:prSet/>
      <dgm:spPr/>
      <dgm:t>
        <a:bodyPr/>
        <a:lstStyle/>
        <a:p>
          <a:endParaRPr lang="en-US"/>
        </a:p>
      </dgm:t>
    </dgm:pt>
    <dgm:pt modelId="{A23CA093-63AA-4DA7-B891-441EF4949FB2}" type="sibTrans" cxnId="{2D3E6993-5D7F-4B72-AE71-F088D1296EFA}">
      <dgm:prSet/>
      <dgm:spPr/>
      <dgm:t>
        <a:bodyPr/>
        <a:lstStyle/>
        <a:p>
          <a:endParaRPr lang="en-US"/>
        </a:p>
      </dgm:t>
    </dgm:pt>
    <dgm:pt modelId="{ED511CDB-7039-4FCD-AE48-C1C0BDF6698F}" type="pres">
      <dgm:prSet presAssocID="{E178B42A-B923-4760-AE9F-979EAFEB69C8}" presName="Name0" presStyleCnt="0">
        <dgm:presLayoutVars>
          <dgm:dir/>
          <dgm:animLvl val="lvl"/>
          <dgm:resizeHandles val="exact"/>
        </dgm:presLayoutVars>
      </dgm:prSet>
      <dgm:spPr/>
    </dgm:pt>
    <dgm:pt modelId="{BC0874AF-E5AE-4E72-B4EA-436E9BAA659A}" type="pres">
      <dgm:prSet presAssocID="{AC2FA4CF-7497-46DE-962E-3247CA95DFC7}" presName="boxAndChildren" presStyleCnt="0"/>
      <dgm:spPr/>
    </dgm:pt>
    <dgm:pt modelId="{5D895FD1-369D-4D8F-9180-4CC05AA7C6ED}" type="pres">
      <dgm:prSet presAssocID="{AC2FA4CF-7497-46DE-962E-3247CA95DFC7}" presName="parentTextBox" presStyleLbl="alignNode1" presStyleIdx="0" presStyleCnt="3"/>
      <dgm:spPr/>
    </dgm:pt>
    <dgm:pt modelId="{093B08F7-E777-49A5-A87D-04E91B663B84}" type="pres">
      <dgm:prSet presAssocID="{AC2FA4CF-7497-46DE-962E-3247CA95DFC7}" presName="descendantBox" presStyleLbl="bgAccFollowNode1" presStyleIdx="0" presStyleCnt="3"/>
      <dgm:spPr/>
    </dgm:pt>
    <dgm:pt modelId="{283D5177-6147-447C-91A9-83F11C94A3A0}" type="pres">
      <dgm:prSet presAssocID="{E186E752-0EE0-4309-A141-B2F31EA3D002}" presName="sp" presStyleCnt="0"/>
      <dgm:spPr/>
    </dgm:pt>
    <dgm:pt modelId="{17E6F2B0-B468-4002-9BC2-440991DF8E3D}" type="pres">
      <dgm:prSet presAssocID="{81A12EFE-CAA8-489C-95CD-4585D01BBA07}" presName="arrowAndChildren" presStyleCnt="0"/>
      <dgm:spPr/>
    </dgm:pt>
    <dgm:pt modelId="{94A4BDF4-4004-4881-9283-A723D2D6B3C0}" type="pres">
      <dgm:prSet presAssocID="{81A12EFE-CAA8-489C-95CD-4585D01BBA07}" presName="parentTextArrow" presStyleLbl="node1" presStyleIdx="0" presStyleCnt="0"/>
      <dgm:spPr/>
    </dgm:pt>
    <dgm:pt modelId="{04B2D5BB-803A-4D46-872F-987D554C7F1A}" type="pres">
      <dgm:prSet presAssocID="{81A12EFE-CAA8-489C-95CD-4585D01BBA07}" presName="arrow" presStyleLbl="alignNode1" presStyleIdx="1" presStyleCnt="3"/>
      <dgm:spPr/>
    </dgm:pt>
    <dgm:pt modelId="{BF773722-84BE-43C6-97EC-8DB2CBDF194A}" type="pres">
      <dgm:prSet presAssocID="{81A12EFE-CAA8-489C-95CD-4585D01BBA07}" presName="descendantArrow" presStyleLbl="bgAccFollowNode1" presStyleIdx="1" presStyleCnt="3"/>
      <dgm:spPr/>
    </dgm:pt>
    <dgm:pt modelId="{CE09F24C-8620-43A5-814A-F4524890C28D}" type="pres">
      <dgm:prSet presAssocID="{70B42E2E-5E19-4235-97BB-3FEC65A21768}" presName="sp" presStyleCnt="0"/>
      <dgm:spPr/>
    </dgm:pt>
    <dgm:pt modelId="{A7AD92AC-DFCA-4C02-9562-7FCECD3E4D6B}" type="pres">
      <dgm:prSet presAssocID="{CE433B92-0B25-4E01-8AF6-54ADF5E9DB3A}" presName="arrowAndChildren" presStyleCnt="0"/>
      <dgm:spPr/>
    </dgm:pt>
    <dgm:pt modelId="{6151BDD2-E188-4D5B-B434-34B88D54B184}" type="pres">
      <dgm:prSet presAssocID="{CE433B92-0B25-4E01-8AF6-54ADF5E9DB3A}" presName="parentTextArrow" presStyleLbl="node1" presStyleIdx="0" presStyleCnt="0"/>
      <dgm:spPr/>
    </dgm:pt>
    <dgm:pt modelId="{F1791DFB-AE3C-4A39-BFCB-68ADFC967EB5}" type="pres">
      <dgm:prSet presAssocID="{CE433B92-0B25-4E01-8AF6-54ADF5E9DB3A}" presName="arrow" presStyleLbl="alignNode1" presStyleIdx="2" presStyleCnt="3"/>
      <dgm:spPr/>
    </dgm:pt>
    <dgm:pt modelId="{2712C3CE-FDC4-45AB-A6AA-3696CA7416CE}" type="pres">
      <dgm:prSet presAssocID="{CE433B92-0B25-4E01-8AF6-54ADF5E9DB3A}" presName="descendantArrow" presStyleLbl="bgAccFollowNode1" presStyleIdx="2" presStyleCnt="3"/>
      <dgm:spPr/>
    </dgm:pt>
  </dgm:ptLst>
  <dgm:cxnLst>
    <dgm:cxn modelId="{90993705-2CDD-47FE-9AFB-BCE356B3BECE}" type="presOf" srcId="{665D196A-DB70-4281-AF5C-CD8419A00619}" destId="{2712C3CE-FDC4-45AB-A6AA-3696CA7416CE}" srcOrd="0" destOrd="0" presId="urn:microsoft.com/office/officeart/2016/7/layout/VerticalDownArrowProcess"/>
    <dgm:cxn modelId="{CCC1A423-99EE-4B33-BAA2-6330D8A9C33E}" srcId="{81A12EFE-CAA8-489C-95CD-4585D01BBA07}" destId="{9D606B35-241F-424B-92F3-D6EC256E2DDA}" srcOrd="0" destOrd="0" parTransId="{E6A868B9-535F-42E2-8B6B-E8B56FE780C8}" sibTransId="{3A28E8DF-6BEA-46A4-A97F-203B95975413}"/>
    <dgm:cxn modelId="{5D983528-DD67-4466-821A-D5888D24FA59}" type="presOf" srcId="{AC2FA4CF-7497-46DE-962E-3247CA95DFC7}" destId="{5D895FD1-369D-4D8F-9180-4CC05AA7C6ED}" srcOrd="0" destOrd="0" presId="urn:microsoft.com/office/officeart/2016/7/layout/VerticalDownArrowProcess"/>
    <dgm:cxn modelId="{11B1682A-2DBC-41E2-8042-2238946E50D4}" type="presOf" srcId="{E178B42A-B923-4760-AE9F-979EAFEB69C8}" destId="{ED511CDB-7039-4FCD-AE48-C1C0BDF6698F}" srcOrd="0" destOrd="0" presId="urn:microsoft.com/office/officeart/2016/7/layout/VerticalDownArrowProcess"/>
    <dgm:cxn modelId="{CA2DD435-81F8-4206-8F7D-B0D5D293A72C}" type="presOf" srcId="{CE433B92-0B25-4E01-8AF6-54ADF5E9DB3A}" destId="{6151BDD2-E188-4D5B-B434-34B88D54B184}" srcOrd="0" destOrd="0" presId="urn:microsoft.com/office/officeart/2016/7/layout/VerticalDownArrowProcess"/>
    <dgm:cxn modelId="{19E3C864-3965-4B3B-8AFD-94AF50723FEF}" srcId="{E178B42A-B923-4760-AE9F-979EAFEB69C8}" destId="{81A12EFE-CAA8-489C-95CD-4585D01BBA07}" srcOrd="1" destOrd="0" parTransId="{670D0B98-9A1B-473C-8CD4-5619E644BB6E}" sibTransId="{E186E752-0EE0-4309-A141-B2F31EA3D002}"/>
    <dgm:cxn modelId="{88BEF148-718A-4B5B-ACC4-C32BCD7A075E}" type="presOf" srcId="{CE433B92-0B25-4E01-8AF6-54ADF5E9DB3A}" destId="{F1791DFB-AE3C-4A39-BFCB-68ADFC967EB5}" srcOrd="1" destOrd="0" presId="urn:microsoft.com/office/officeart/2016/7/layout/VerticalDownArrowProcess"/>
    <dgm:cxn modelId="{B836074F-FBE9-4EC4-BF1F-599350B508C0}" type="presOf" srcId="{81A12EFE-CAA8-489C-95CD-4585D01BBA07}" destId="{94A4BDF4-4004-4881-9283-A723D2D6B3C0}" srcOrd="0" destOrd="0" presId="urn:microsoft.com/office/officeart/2016/7/layout/VerticalDownArrowProcess"/>
    <dgm:cxn modelId="{DF1B7B82-D53D-4812-ABBE-00157B82A30D}" type="presOf" srcId="{9D606B35-241F-424B-92F3-D6EC256E2DDA}" destId="{BF773722-84BE-43C6-97EC-8DB2CBDF194A}" srcOrd="0" destOrd="0" presId="urn:microsoft.com/office/officeart/2016/7/layout/VerticalDownArrowProcess"/>
    <dgm:cxn modelId="{5A77498E-54AF-4A01-8DD0-4B361BD06DBC}" type="presOf" srcId="{81A12EFE-CAA8-489C-95CD-4585D01BBA07}" destId="{04B2D5BB-803A-4D46-872F-987D554C7F1A}" srcOrd="1" destOrd="0" presId="urn:microsoft.com/office/officeart/2016/7/layout/VerticalDownArrowProcess"/>
    <dgm:cxn modelId="{B6B2338F-C03E-4F66-B9AF-DEF1A7072AC8}" type="presOf" srcId="{7B484764-F5E8-4105-8C63-33E85F62693E}" destId="{093B08F7-E777-49A5-A87D-04E91B663B84}" srcOrd="0" destOrd="0" presId="urn:microsoft.com/office/officeart/2016/7/layout/VerticalDownArrowProcess"/>
    <dgm:cxn modelId="{2D3E6993-5D7F-4B72-AE71-F088D1296EFA}" srcId="{AC2FA4CF-7497-46DE-962E-3247CA95DFC7}" destId="{7B484764-F5E8-4105-8C63-33E85F62693E}" srcOrd="0" destOrd="0" parTransId="{11946E44-7E98-4F3A-AE97-31B8BEDAE9C8}" sibTransId="{A23CA093-63AA-4DA7-B891-441EF4949FB2}"/>
    <dgm:cxn modelId="{70F7619A-5CDB-4A4B-BEF5-4CD78B5BE461}" srcId="{E178B42A-B923-4760-AE9F-979EAFEB69C8}" destId="{AC2FA4CF-7497-46DE-962E-3247CA95DFC7}" srcOrd="2" destOrd="0" parTransId="{FE5D4795-977E-457F-85BF-33BD79056DDD}" sibTransId="{551585E5-C82A-4CA5-A672-DF86BED6508F}"/>
    <dgm:cxn modelId="{78948DB4-F3C5-4C08-9AA5-2485017F2D5F}" srcId="{E178B42A-B923-4760-AE9F-979EAFEB69C8}" destId="{CE433B92-0B25-4E01-8AF6-54ADF5E9DB3A}" srcOrd="0" destOrd="0" parTransId="{B0F9DEE5-7720-4859-AD25-4F8B1E2E5A8B}" sibTransId="{70B42E2E-5E19-4235-97BB-3FEC65A21768}"/>
    <dgm:cxn modelId="{9D2C77C9-7038-4A5A-B1C8-0A986520472F}" srcId="{CE433B92-0B25-4E01-8AF6-54ADF5E9DB3A}" destId="{665D196A-DB70-4281-AF5C-CD8419A00619}" srcOrd="0" destOrd="0" parTransId="{ED71C8B0-F413-4735-939D-04F022525D64}" sibTransId="{A4699559-452C-464E-BB94-27B118639205}"/>
    <dgm:cxn modelId="{9390DEF8-CE5E-4C1F-9DB9-0711D055349D}" type="presParOf" srcId="{ED511CDB-7039-4FCD-AE48-C1C0BDF6698F}" destId="{BC0874AF-E5AE-4E72-B4EA-436E9BAA659A}" srcOrd="0" destOrd="0" presId="urn:microsoft.com/office/officeart/2016/7/layout/VerticalDownArrowProcess"/>
    <dgm:cxn modelId="{D12831DF-F02B-412B-9ABD-9616628A5C2F}" type="presParOf" srcId="{BC0874AF-E5AE-4E72-B4EA-436E9BAA659A}" destId="{5D895FD1-369D-4D8F-9180-4CC05AA7C6ED}" srcOrd="0" destOrd="0" presId="urn:microsoft.com/office/officeart/2016/7/layout/VerticalDownArrowProcess"/>
    <dgm:cxn modelId="{29449736-DAEC-4D11-AFD9-D3A5EC92EC53}" type="presParOf" srcId="{BC0874AF-E5AE-4E72-B4EA-436E9BAA659A}" destId="{093B08F7-E777-49A5-A87D-04E91B663B84}" srcOrd="1" destOrd="0" presId="urn:microsoft.com/office/officeart/2016/7/layout/VerticalDownArrowProcess"/>
    <dgm:cxn modelId="{539F695A-E585-448E-A7C0-A33A1C9FF433}" type="presParOf" srcId="{ED511CDB-7039-4FCD-AE48-C1C0BDF6698F}" destId="{283D5177-6147-447C-91A9-83F11C94A3A0}" srcOrd="1" destOrd="0" presId="urn:microsoft.com/office/officeart/2016/7/layout/VerticalDownArrowProcess"/>
    <dgm:cxn modelId="{E9323256-2F67-4AC4-BC0A-3BA96871DBB5}" type="presParOf" srcId="{ED511CDB-7039-4FCD-AE48-C1C0BDF6698F}" destId="{17E6F2B0-B468-4002-9BC2-440991DF8E3D}" srcOrd="2" destOrd="0" presId="urn:microsoft.com/office/officeart/2016/7/layout/VerticalDownArrowProcess"/>
    <dgm:cxn modelId="{B5608C6B-CA46-4DAF-84DF-01137B3D7A66}" type="presParOf" srcId="{17E6F2B0-B468-4002-9BC2-440991DF8E3D}" destId="{94A4BDF4-4004-4881-9283-A723D2D6B3C0}" srcOrd="0" destOrd="0" presId="urn:microsoft.com/office/officeart/2016/7/layout/VerticalDownArrowProcess"/>
    <dgm:cxn modelId="{54B41641-33F8-4E3B-A4AD-90A7147C5E30}" type="presParOf" srcId="{17E6F2B0-B468-4002-9BC2-440991DF8E3D}" destId="{04B2D5BB-803A-4D46-872F-987D554C7F1A}" srcOrd="1" destOrd="0" presId="urn:microsoft.com/office/officeart/2016/7/layout/VerticalDownArrowProcess"/>
    <dgm:cxn modelId="{9BEC1ADE-3B47-4792-877D-A83FF7524A92}" type="presParOf" srcId="{17E6F2B0-B468-4002-9BC2-440991DF8E3D}" destId="{BF773722-84BE-43C6-97EC-8DB2CBDF194A}" srcOrd="2" destOrd="0" presId="urn:microsoft.com/office/officeart/2016/7/layout/VerticalDownArrowProcess"/>
    <dgm:cxn modelId="{1264E092-E546-479D-90A0-3B8D1A4796F8}" type="presParOf" srcId="{ED511CDB-7039-4FCD-AE48-C1C0BDF6698F}" destId="{CE09F24C-8620-43A5-814A-F4524890C28D}" srcOrd="3" destOrd="0" presId="urn:microsoft.com/office/officeart/2016/7/layout/VerticalDownArrowProcess"/>
    <dgm:cxn modelId="{FC6740CC-5762-4AD9-ADEF-48A3E0C8CB51}" type="presParOf" srcId="{ED511CDB-7039-4FCD-AE48-C1C0BDF6698F}" destId="{A7AD92AC-DFCA-4C02-9562-7FCECD3E4D6B}" srcOrd="4" destOrd="0" presId="urn:microsoft.com/office/officeart/2016/7/layout/VerticalDownArrowProcess"/>
    <dgm:cxn modelId="{17211FCD-C6BD-4707-9689-F107903A4FBD}" type="presParOf" srcId="{A7AD92AC-DFCA-4C02-9562-7FCECD3E4D6B}" destId="{6151BDD2-E188-4D5B-B434-34B88D54B184}" srcOrd="0" destOrd="0" presId="urn:microsoft.com/office/officeart/2016/7/layout/VerticalDownArrowProcess"/>
    <dgm:cxn modelId="{3491A2AF-45B8-49A0-A4EA-2861276946AB}" type="presParOf" srcId="{A7AD92AC-DFCA-4C02-9562-7FCECD3E4D6B}" destId="{F1791DFB-AE3C-4A39-BFCB-68ADFC967EB5}" srcOrd="1" destOrd="0" presId="urn:microsoft.com/office/officeart/2016/7/layout/VerticalDownArrowProcess"/>
    <dgm:cxn modelId="{A4739935-45A2-4280-BB37-D4CB00758F0E}" type="presParOf" srcId="{A7AD92AC-DFCA-4C02-9562-7FCECD3E4D6B}" destId="{2712C3CE-FDC4-45AB-A6AA-3696CA7416C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B33673-6390-4708-B052-D4178D3A47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AB8FD14-4577-43B4-B266-53A0C88B1744}">
      <dgm:prSet/>
      <dgm:spPr/>
      <dgm:t>
        <a:bodyPr/>
        <a:lstStyle/>
        <a:p>
          <a:pPr>
            <a:defRPr cap="all"/>
          </a:pPr>
          <a:r>
            <a:rPr lang="en-US"/>
            <a:t>Expand to voter turnout prediction</a:t>
          </a:r>
        </a:p>
      </dgm:t>
    </dgm:pt>
    <dgm:pt modelId="{47682ECD-7B97-4408-A12B-87F13FBF296B}" type="parTrans" cxnId="{DA1FBA62-B9A8-4F00-B83A-997B51F78B33}">
      <dgm:prSet/>
      <dgm:spPr/>
      <dgm:t>
        <a:bodyPr/>
        <a:lstStyle/>
        <a:p>
          <a:endParaRPr lang="en-US"/>
        </a:p>
      </dgm:t>
    </dgm:pt>
    <dgm:pt modelId="{E9065789-8F38-4A6F-A811-96B699587978}" type="sibTrans" cxnId="{DA1FBA62-B9A8-4F00-B83A-997B51F78B33}">
      <dgm:prSet/>
      <dgm:spPr/>
      <dgm:t>
        <a:bodyPr/>
        <a:lstStyle/>
        <a:p>
          <a:endParaRPr lang="en-US"/>
        </a:p>
      </dgm:t>
    </dgm:pt>
    <dgm:pt modelId="{3A5FFE61-7125-4ABF-BE36-2EB52AB3EEAE}">
      <dgm:prSet/>
      <dgm:spPr/>
      <dgm:t>
        <a:bodyPr/>
        <a:lstStyle/>
        <a:p>
          <a:pPr>
            <a:defRPr cap="all"/>
          </a:pPr>
          <a:r>
            <a:rPr lang="en-US"/>
            <a:t>Include Twitter, Reddit via APIs</a:t>
          </a:r>
        </a:p>
      </dgm:t>
    </dgm:pt>
    <dgm:pt modelId="{276F6362-4F31-4501-8C75-10A251C1055D}" type="parTrans" cxnId="{D764F831-4AA6-4D92-B4F8-4041189B7531}">
      <dgm:prSet/>
      <dgm:spPr/>
      <dgm:t>
        <a:bodyPr/>
        <a:lstStyle/>
        <a:p>
          <a:endParaRPr lang="en-US"/>
        </a:p>
      </dgm:t>
    </dgm:pt>
    <dgm:pt modelId="{882C59B2-3E37-4F43-9EE9-E69368893F0F}" type="sibTrans" cxnId="{D764F831-4AA6-4D92-B4F8-4041189B7531}">
      <dgm:prSet/>
      <dgm:spPr/>
      <dgm:t>
        <a:bodyPr/>
        <a:lstStyle/>
        <a:p>
          <a:endParaRPr lang="en-US"/>
        </a:p>
      </dgm:t>
    </dgm:pt>
    <dgm:pt modelId="{9F1A1DD2-9F7F-457A-A87F-AB7DD28914DC}">
      <dgm:prSet/>
      <dgm:spPr/>
      <dgm:t>
        <a:bodyPr/>
        <a:lstStyle/>
        <a:p>
          <a:pPr>
            <a:defRPr cap="all"/>
          </a:pPr>
          <a:r>
            <a:rPr lang="en-US"/>
            <a:t>Add VADER, BERT sentiment features</a:t>
          </a:r>
        </a:p>
      </dgm:t>
    </dgm:pt>
    <dgm:pt modelId="{A189CA47-3A72-42AA-943B-10291901CDA7}" type="parTrans" cxnId="{E3A44D5F-F744-48DC-B40D-9B0561695E7C}">
      <dgm:prSet/>
      <dgm:spPr/>
      <dgm:t>
        <a:bodyPr/>
        <a:lstStyle/>
        <a:p>
          <a:endParaRPr lang="en-US"/>
        </a:p>
      </dgm:t>
    </dgm:pt>
    <dgm:pt modelId="{01D59FDB-CC0F-45BF-8BAD-9E91E5207E05}" type="sibTrans" cxnId="{E3A44D5F-F744-48DC-B40D-9B0561695E7C}">
      <dgm:prSet/>
      <dgm:spPr/>
      <dgm:t>
        <a:bodyPr/>
        <a:lstStyle/>
        <a:p>
          <a:endParaRPr lang="en-US"/>
        </a:p>
      </dgm:t>
    </dgm:pt>
    <dgm:pt modelId="{BBABA435-6D8E-449D-B2A9-D1706BC59625}">
      <dgm:prSet/>
      <dgm:spPr/>
      <dgm:t>
        <a:bodyPr/>
        <a:lstStyle/>
        <a:p>
          <a:pPr>
            <a:defRPr cap="all"/>
          </a:pPr>
          <a:r>
            <a:rPr lang="en-US"/>
            <a:t>Build live dashboards for campaigns</a:t>
          </a:r>
        </a:p>
      </dgm:t>
    </dgm:pt>
    <dgm:pt modelId="{9653F819-DEA4-408D-B7EC-11F5679827CC}" type="parTrans" cxnId="{C8847E87-65BD-4967-9BC9-D80DD5039716}">
      <dgm:prSet/>
      <dgm:spPr/>
      <dgm:t>
        <a:bodyPr/>
        <a:lstStyle/>
        <a:p>
          <a:endParaRPr lang="en-US"/>
        </a:p>
      </dgm:t>
    </dgm:pt>
    <dgm:pt modelId="{F3F1FEC6-31D1-4064-9BAC-ECA830C874DC}" type="sibTrans" cxnId="{C8847E87-65BD-4967-9BC9-D80DD5039716}">
      <dgm:prSet/>
      <dgm:spPr/>
      <dgm:t>
        <a:bodyPr/>
        <a:lstStyle/>
        <a:p>
          <a:endParaRPr lang="en-US"/>
        </a:p>
      </dgm:t>
    </dgm:pt>
    <dgm:pt modelId="{E180A27C-0658-43E8-AF2A-BD966386B83C}" type="pres">
      <dgm:prSet presAssocID="{C6B33673-6390-4708-B052-D4178D3A47BD}" presName="root" presStyleCnt="0">
        <dgm:presLayoutVars>
          <dgm:dir/>
          <dgm:resizeHandles val="exact"/>
        </dgm:presLayoutVars>
      </dgm:prSet>
      <dgm:spPr/>
    </dgm:pt>
    <dgm:pt modelId="{EF751F74-6EE7-4048-8A90-B80E2378434D}" type="pres">
      <dgm:prSet presAssocID="{9AB8FD14-4577-43B4-B266-53A0C88B1744}" presName="compNode" presStyleCnt="0"/>
      <dgm:spPr/>
    </dgm:pt>
    <dgm:pt modelId="{0C06FC08-C259-426D-AAD5-E4B827DCD01A}" type="pres">
      <dgm:prSet presAssocID="{9AB8FD14-4577-43B4-B266-53A0C88B1744}" presName="iconBgRect" presStyleLbl="bgShp" presStyleIdx="0" presStyleCnt="4"/>
      <dgm:spPr/>
    </dgm:pt>
    <dgm:pt modelId="{F91AF996-724C-4140-9953-839B1AAC8D72}" type="pres">
      <dgm:prSet presAssocID="{9AB8FD14-4577-43B4-B266-53A0C88B17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914069-42C0-44F4-8DDF-738619A76EED}" type="pres">
      <dgm:prSet presAssocID="{9AB8FD14-4577-43B4-B266-53A0C88B1744}" presName="spaceRect" presStyleCnt="0"/>
      <dgm:spPr/>
    </dgm:pt>
    <dgm:pt modelId="{0D9534E8-366C-4500-8385-D8390EC5CD32}" type="pres">
      <dgm:prSet presAssocID="{9AB8FD14-4577-43B4-B266-53A0C88B1744}" presName="textRect" presStyleLbl="revTx" presStyleIdx="0" presStyleCnt="4">
        <dgm:presLayoutVars>
          <dgm:chMax val="1"/>
          <dgm:chPref val="1"/>
        </dgm:presLayoutVars>
      </dgm:prSet>
      <dgm:spPr/>
    </dgm:pt>
    <dgm:pt modelId="{C12AA282-DBF1-4EBE-A196-DD984F04E1B8}" type="pres">
      <dgm:prSet presAssocID="{E9065789-8F38-4A6F-A811-96B699587978}" presName="sibTrans" presStyleCnt="0"/>
      <dgm:spPr/>
    </dgm:pt>
    <dgm:pt modelId="{52D60EAE-1777-4DC3-B2F3-9971BDEA094E}" type="pres">
      <dgm:prSet presAssocID="{3A5FFE61-7125-4ABF-BE36-2EB52AB3EEAE}" presName="compNode" presStyleCnt="0"/>
      <dgm:spPr/>
    </dgm:pt>
    <dgm:pt modelId="{AE8CB49E-7BBE-4685-8C9D-6B870F190868}" type="pres">
      <dgm:prSet presAssocID="{3A5FFE61-7125-4ABF-BE36-2EB52AB3EEAE}" presName="iconBgRect" presStyleLbl="bgShp" presStyleIdx="1" presStyleCnt="4"/>
      <dgm:spPr/>
    </dgm:pt>
    <dgm:pt modelId="{40086986-409E-4143-A416-D919C59B2B82}" type="pres">
      <dgm:prSet presAssocID="{3A5FFE61-7125-4ABF-BE36-2EB52AB3EE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477FED1-C0F5-4993-9E7D-356AA8311D2A}" type="pres">
      <dgm:prSet presAssocID="{3A5FFE61-7125-4ABF-BE36-2EB52AB3EEAE}" presName="spaceRect" presStyleCnt="0"/>
      <dgm:spPr/>
    </dgm:pt>
    <dgm:pt modelId="{1544C20E-7281-42FA-9ED0-91454E72BCE8}" type="pres">
      <dgm:prSet presAssocID="{3A5FFE61-7125-4ABF-BE36-2EB52AB3EEAE}" presName="textRect" presStyleLbl="revTx" presStyleIdx="1" presStyleCnt="4">
        <dgm:presLayoutVars>
          <dgm:chMax val="1"/>
          <dgm:chPref val="1"/>
        </dgm:presLayoutVars>
      </dgm:prSet>
      <dgm:spPr/>
    </dgm:pt>
    <dgm:pt modelId="{34BC9880-8EC2-4784-BEC1-46D8D6392A61}" type="pres">
      <dgm:prSet presAssocID="{882C59B2-3E37-4F43-9EE9-E69368893F0F}" presName="sibTrans" presStyleCnt="0"/>
      <dgm:spPr/>
    </dgm:pt>
    <dgm:pt modelId="{1CCF6402-AC2C-4E80-9A2F-E389A27F244D}" type="pres">
      <dgm:prSet presAssocID="{9F1A1DD2-9F7F-457A-A87F-AB7DD28914DC}" presName="compNode" presStyleCnt="0"/>
      <dgm:spPr/>
    </dgm:pt>
    <dgm:pt modelId="{3C3C4ACB-0F99-4B57-8BE6-172B9D1FCBAC}" type="pres">
      <dgm:prSet presAssocID="{9F1A1DD2-9F7F-457A-A87F-AB7DD28914DC}" presName="iconBgRect" presStyleLbl="bgShp" presStyleIdx="2" presStyleCnt="4"/>
      <dgm:spPr/>
    </dgm:pt>
    <dgm:pt modelId="{4F4D7BFA-15EA-433E-9236-D274DAF8537B}" type="pres">
      <dgm:prSet presAssocID="{9F1A1DD2-9F7F-457A-A87F-AB7DD28914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162639A-F430-42D7-B2FF-F5852D682FBA}" type="pres">
      <dgm:prSet presAssocID="{9F1A1DD2-9F7F-457A-A87F-AB7DD28914DC}" presName="spaceRect" presStyleCnt="0"/>
      <dgm:spPr/>
    </dgm:pt>
    <dgm:pt modelId="{79D5FCA6-6A05-4E3A-89CC-8501E5B12EAA}" type="pres">
      <dgm:prSet presAssocID="{9F1A1DD2-9F7F-457A-A87F-AB7DD28914DC}" presName="textRect" presStyleLbl="revTx" presStyleIdx="2" presStyleCnt="4">
        <dgm:presLayoutVars>
          <dgm:chMax val="1"/>
          <dgm:chPref val="1"/>
        </dgm:presLayoutVars>
      </dgm:prSet>
      <dgm:spPr/>
    </dgm:pt>
    <dgm:pt modelId="{036B72A3-AF88-450D-927B-8A87AA50744F}" type="pres">
      <dgm:prSet presAssocID="{01D59FDB-CC0F-45BF-8BAD-9E91E5207E05}" presName="sibTrans" presStyleCnt="0"/>
      <dgm:spPr/>
    </dgm:pt>
    <dgm:pt modelId="{7E02D022-CC87-461F-8DF6-FD4BF870E49F}" type="pres">
      <dgm:prSet presAssocID="{BBABA435-6D8E-449D-B2A9-D1706BC59625}" presName="compNode" presStyleCnt="0"/>
      <dgm:spPr/>
    </dgm:pt>
    <dgm:pt modelId="{4F06AC32-327C-4356-B4FB-607EF3478C00}" type="pres">
      <dgm:prSet presAssocID="{BBABA435-6D8E-449D-B2A9-D1706BC59625}" presName="iconBgRect" presStyleLbl="bgShp" presStyleIdx="3" presStyleCnt="4"/>
      <dgm:spPr/>
    </dgm:pt>
    <dgm:pt modelId="{CA1369D4-BDF6-4D5A-8D0D-534DA2D7A64C}" type="pres">
      <dgm:prSet presAssocID="{BBABA435-6D8E-449D-B2A9-D1706BC596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96C4EB-9308-4D41-A60E-21D988500BF1}" type="pres">
      <dgm:prSet presAssocID="{BBABA435-6D8E-449D-B2A9-D1706BC59625}" presName="spaceRect" presStyleCnt="0"/>
      <dgm:spPr/>
    </dgm:pt>
    <dgm:pt modelId="{DC5FFB50-A4D6-44B6-BB0E-51C06E273FEB}" type="pres">
      <dgm:prSet presAssocID="{BBABA435-6D8E-449D-B2A9-D1706BC596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433A31-58CC-4E8E-B063-9A13705B5C3D}" type="presOf" srcId="{9F1A1DD2-9F7F-457A-A87F-AB7DD28914DC}" destId="{79D5FCA6-6A05-4E3A-89CC-8501E5B12EAA}" srcOrd="0" destOrd="0" presId="urn:microsoft.com/office/officeart/2018/5/layout/IconCircleLabelList"/>
    <dgm:cxn modelId="{D764F831-4AA6-4D92-B4F8-4041189B7531}" srcId="{C6B33673-6390-4708-B052-D4178D3A47BD}" destId="{3A5FFE61-7125-4ABF-BE36-2EB52AB3EEAE}" srcOrd="1" destOrd="0" parTransId="{276F6362-4F31-4501-8C75-10A251C1055D}" sibTransId="{882C59B2-3E37-4F43-9EE9-E69368893F0F}"/>
    <dgm:cxn modelId="{E3A44D5F-F744-48DC-B40D-9B0561695E7C}" srcId="{C6B33673-6390-4708-B052-D4178D3A47BD}" destId="{9F1A1DD2-9F7F-457A-A87F-AB7DD28914DC}" srcOrd="2" destOrd="0" parTransId="{A189CA47-3A72-42AA-943B-10291901CDA7}" sibTransId="{01D59FDB-CC0F-45BF-8BAD-9E91E5207E05}"/>
    <dgm:cxn modelId="{655C3B61-BC60-45BA-BF7B-7DC2643A41A0}" type="presOf" srcId="{BBABA435-6D8E-449D-B2A9-D1706BC59625}" destId="{DC5FFB50-A4D6-44B6-BB0E-51C06E273FEB}" srcOrd="0" destOrd="0" presId="urn:microsoft.com/office/officeart/2018/5/layout/IconCircleLabelList"/>
    <dgm:cxn modelId="{DA1FBA62-B9A8-4F00-B83A-997B51F78B33}" srcId="{C6B33673-6390-4708-B052-D4178D3A47BD}" destId="{9AB8FD14-4577-43B4-B266-53A0C88B1744}" srcOrd="0" destOrd="0" parTransId="{47682ECD-7B97-4408-A12B-87F13FBF296B}" sibTransId="{E9065789-8F38-4A6F-A811-96B699587978}"/>
    <dgm:cxn modelId="{C8847E87-65BD-4967-9BC9-D80DD5039716}" srcId="{C6B33673-6390-4708-B052-D4178D3A47BD}" destId="{BBABA435-6D8E-449D-B2A9-D1706BC59625}" srcOrd="3" destOrd="0" parTransId="{9653F819-DEA4-408D-B7EC-11F5679827CC}" sibTransId="{F3F1FEC6-31D1-4064-9BAC-ECA830C874DC}"/>
    <dgm:cxn modelId="{D4944AD0-B1BE-464D-A8E0-D1BF1EED3AA7}" type="presOf" srcId="{C6B33673-6390-4708-B052-D4178D3A47BD}" destId="{E180A27C-0658-43E8-AF2A-BD966386B83C}" srcOrd="0" destOrd="0" presId="urn:microsoft.com/office/officeart/2018/5/layout/IconCircleLabelList"/>
    <dgm:cxn modelId="{162895D8-E86F-4B08-AF77-1CFA56D38DA8}" type="presOf" srcId="{9AB8FD14-4577-43B4-B266-53A0C88B1744}" destId="{0D9534E8-366C-4500-8385-D8390EC5CD32}" srcOrd="0" destOrd="0" presId="urn:microsoft.com/office/officeart/2018/5/layout/IconCircleLabelList"/>
    <dgm:cxn modelId="{8C1B50DF-61DA-46FB-B013-58DA9E3BB48E}" type="presOf" srcId="{3A5FFE61-7125-4ABF-BE36-2EB52AB3EEAE}" destId="{1544C20E-7281-42FA-9ED0-91454E72BCE8}" srcOrd="0" destOrd="0" presId="urn:microsoft.com/office/officeart/2018/5/layout/IconCircleLabelList"/>
    <dgm:cxn modelId="{378FD700-90C1-47D2-91B9-4E4775A68A10}" type="presParOf" srcId="{E180A27C-0658-43E8-AF2A-BD966386B83C}" destId="{EF751F74-6EE7-4048-8A90-B80E2378434D}" srcOrd="0" destOrd="0" presId="urn:microsoft.com/office/officeart/2018/5/layout/IconCircleLabelList"/>
    <dgm:cxn modelId="{F177EC5A-5A16-431F-A977-0AAD42FC37E9}" type="presParOf" srcId="{EF751F74-6EE7-4048-8A90-B80E2378434D}" destId="{0C06FC08-C259-426D-AAD5-E4B827DCD01A}" srcOrd="0" destOrd="0" presId="urn:microsoft.com/office/officeart/2018/5/layout/IconCircleLabelList"/>
    <dgm:cxn modelId="{6871A5AC-0BD5-4B18-96C7-114FE2D796D0}" type="presParOf" srcId="{EF751F74-6EE7-4048-8A90-B80E2378434D}" destId="{F91AF996-724C-4140-9953-839B1AAC8D72}" srcOrd="1" destOrd="0" presId="urn:microsoft.com/office/officeart/2018/5/layout/IconCircleLabelList"/>
    <dgm:cxn modelId="{3FA73143-91FA-4F8D-8487-57B6FF37E612}" type="presParOf" srcId="{EF751F74-6EE7-4048-8A90-B80E2378434D}" destId="{5D914069-42C0-44F4-8DDF-738619A76EED}" srcOrd="2" destOrd="0" presId="urn:microsoft.com/office/officeart/2018/5/layout/IconCircleLabelList"/>
    <dgm:cxn modelId="{ADADBF9A-9E3F-4345-A3A0-54A6DC40DC15}" type="presParOf" srcId="{EF751F74-6EE7-4048-8A90-B80E2378434D}" destId="{0D9534E8-366C-4500-8385-D8390EC5CD32}" srcOrd="3" destOrd="0" presId="urn:microsoft.com/office/officeart/2018/5/layout/IconCircleLabelList"/>
    <dgm:cxn modelId="{EF34ECF0-67BC-4B74-BC98-C960B7FDA3A8}" type="presParOf" srcId="{E180A27C-0658-43E8-AF2A-BD966386B83C}" destId="{C12AA282-DBF1-4EBE-A196-DD984F04E1B8}" srcOrd="1" destOrd="0" presId="urn:microsoft.com/office/officeart/2018/5/layout/IconCircleLabelList"/>
    <dgm:cxn modelId="{446AFD68-33A1-4DC2-B109-554DC0A9FE37}" type="presParOf" srcId="{E180A27C-0658-43E8-AF2A-BD966386B83C}" destId="{52D60EAE-1777-4DC3-B2F3-9971BDEA094E}" srcOrd="2" destOrd="0" presId="urn:microsoft.com/office/officeart/2018/5/layout/IconCircleLabelList"/>
    <dgm:cxn modelId="{025B5262-4A49-431B-8F3B-7368BDC3BEEF}" type="presParOf" srcId="{52D60EAE-1777-4DC3-B2F3-9971BDEA094E}" destId="{AE8CB49E-7BBE-4685-8C9D-6B870F190868}" srcOrd="0" destOrd="0" presId="urn:microsoft.com/office/officeart/2018/5/layout/IconCircleLabelList"/>
    <dgm:cxn modelId="{59E9BF64-19E8-424D-98B2-70590353934E}" type="presParOf" srcId="{52D60EAE-1777-4DC3-B2F3-9971BDEA094E}" destId="{40086986-409E-4143-A416-D919C59B2B82}" srcOrd="1" destOrd="0" presId="urn:microsoft.com/office/officeart/2018/5/layout/IconCircleLabelList"/>
    <dgm:cxn modelId="{4AAA5BF7-37FD-4D30-9E74-EB5DCE03481B}" type="presParOf" srcId="{52D60EAE-1777-4DC3-B2F3-9971BDEA094E}" destId="{4477FED1-C0F5-4993-9E7D-356AA8311D2A}" srcOrd="2" destOrd="0" presId="urn:microsoft.com/office/officeart/2018/5/layout/IconCircleLabelList"/>
    <dgm:cxn modelId="{5CA1AF57-64F4-4502-8D68-6F67FD8D8CB1}" type="presParOf" srcId="{52D60EAE-1777-4DC3-B2F3-9971BDEA094E}" destId="{1544C20E-7281-42FA-9ED0-91454E72BCE8}" srcOrd="3" destOrd="0" presId="urn:microsoft.com/office/officeart/2018/5/layout/IconCircleLabelList"/>
    <dgm:cxn modelId="{FE112AE6-A401-4F58-956E-99E2064942C8}" type="presParOf" srcId="{E180A27C-0658-43E8-AF2A-BD966386B83C}" destId="{34BC9880-8EC2-4784-BEC1-46D8D6392A61}" srcOrd="3" destOrd="0" presId="urn:microsoft.com/office/officeart/2018/5/layout/IconCircleLabelList"/>
    <dgm:cxn modelId="{D64D5FE0-253E-4A43-A408-84521537805D}" type="presParOf" srcId="{E180A27C-0658-43E8-AF2A-BD966386B83C}" destId="{1CCF6402-AC2C-4E80-9A2F-E389A27F244D}" srcOrd="4" destOrd="0" presId="urn:microsoft.com/office/officeart/2018/5/layout/IconCircleLabelList"/>
    <dgm:cxn modelId="{24DD5167-3AAA-4228-99FD-63419DC6CD30}" type="presParOf" srcId="{1CCF6402-AC2C-4E80-9A2F-E389A27F244D}" destId="{3C3C4ACB-0F99-4B57-8BE6-172B9D1FCBAC}" srcOrd="0" destOrd="0" presId="urn:microsoft.com/office/officeart/2018/5/layout/IconCircleLabelList"/>
    <dgm:cxn modelId="{9E6E51FE-7291-439A-A4D8-367577B1D919}" type="presParOf" srcId="{1CCF6402-AC2C-4E80-9A2F-E389A27F244D}" destId="{4F4D7BFA-15EA-433E-9236-D274DAF8537B}" srcOrd="1" destOrd="0" presId="urn:microsoft.com/office/officeart/2018/5/layout/IconCircleLabelList"/>
    <dgm:cxn modelId="{0DB08D11-7716-4529-96EC-E892B2A060AE}" type="presParOf" srcId="{1CCF6402-AC2C-4E80-9A2F-E389A27F244D}" destId="{E162639A-F430-42D7-B2FF-F5852D682FBA}" srcOrd="2" destOrd="0" presId="urn:microsoft.com/office/officeart/2018/5/layout/IconCircleLabelList"/>
    <dgm:cxn modelId="{DFD311F9-856B-4D0B-8CC3-CF497DA3F300}" type="presParOf" srcId="{1CCF6402-AC2C-4E80-9A2F-E389A27F244D}" destId="{79D5FCA6-6A05-4E3A-89CC-8501E5B12EAA}" srcOrd="3" destOrd="0" presId="urn:microsoft.com/office/officeart/2018/5/layout/IconCircleLabelList"/>
    <dgm:cxn modelId="{8874B466-02A3-42BD-A8FD-589A0CB48748}" type="presParOf" srcId="{E180A27C-0658-43E8-AF2A-BD966386B83C}" destId="{036B72A3-AF88-450D-927B-8A87AA50744F}" srcOrd="5" destOrd="0" presId="urn:microsoft.com/office/officeart/2018/5/layout/IconCircleLabelList"/>
    <dgm:cxn modelId="{0EB31AE1-471F-46BE-8777-4E3E2FBFAF78}" type="presParOf" srcId="{E180A27C-0658-43E8-AF2A-BD966386B83C}" destId="{7E02D022-CC87-461F-8DF6-FD4BF870E49F}" srcOrd="6" destOrd="0" presId="urn:microsoft.com/office/officeart/2018/5/layout/IconCircleLabelList"/>
    <dgm:cxn modelId="{EB7E857F-1507-43F2-86CB-0B75D962E86C}" type="presParOf" srcId="{7E02D022-CC87-461F-8DF6-FD4BF870E49F}" destId="{4F06AC32-327C-4356-B4FB-607EF3478C00}" srcOrd="0" destOrd="0" presId="urn:microsoft.com/office/officeart/2018/5/layout/IconCircleLabelList"/>
    <dgm:cxn modelId="{833C7CAD-BF45-47DB-A6C8-1E3BFF75AF91}" type="presParOf" srcId="{7E02D022-CC87-461F-8DF6-FD4BF870E49F}" destId="{CA1369D4-BDF6-4D5A-8D0D-534DA2D7A64C}" srcOrd="1" destOrd="0" presId="urn:microsoft.com/office/officeart/2018/5/layout/IconCircleLabelList"/>
    <dgm:cxn modelId="{761DC7AB-01F5-40C9-A7F9-3CA055B5F3E2}" type="presParOf" srcId="{7E02D022-CC87-461F-8DF6-FD4BF870E49F}" destId="{8596C4EB-9308-4D41-A60E-21D988500BF1}" srcOrd="2" destOrd="0" presId="urn:microsoft.com/office/officeart/2018/5/layout/IconCircleLabelList"/>
    <dgm:cxn modelId="{FDC659F4-3E1E-44C5-BE0D-F06868A23BAA}" type="presParOf" srcId="{7E02D022-CC87-461F-8DF6-FD4BF870E49F}" destId="{DC5FFB50-A4D6-44B6-BB0E-51C06E273FE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E21BD6A-B757-4EBB-A677-F40637A56F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2BB6FD-609C-4E63-BA04-2F4111E218ED}">
      <dgm:prSet/>
      <dgm:spPr/>
      <dgm:t>
        <a:bodyPr/>
        <a:lstStyle/>
        <a:p>
          <a:r>
            <a:rPr lang="en-US"/>
            <a:t>Why structured data first?</a:t>
          </a:r>
        </a:p>
      </dgm:t>
    </dgm:pt>
    <dgm:pt modelId="{4C006461-C57A-412B-BAAD-BEE1AD46D87A}" type="parTrans" cxnId="{950AA2B5-C327-4FAD-85DB-C38C1A80B5FF}">
      <dgm:prSet/>
      <dgm:spPr/>
      <dgm:t>
        <a:bodyPr/>
        <a:lstStyle/>
        <a:p>
          <a:endParaRPr lang="en-US"/>
        </a:p>
      </dgm:t>
    </dgm:pt>
    <dgm:pt modelId="{B8884489-CC98-44AA-9DBB-316784C7A222}" type="sibTrans" cxnId="{950AA2B5-C327-4FAD-85DB-C38C1A80B5FF}">
      <dgm:prSet/>
      <dgm:spPr/>
      <dgm:t>
        <a:bodyPr/>
        <a:lstStyle/>
        <a:p>
          <a:endParaRPr lang="en-US"/>
        </a:p>
      </dgm:t>
    </dgm:pt>
    <dgm:pt modelId="{64BDF1E6-7341-4A2A-A602-D85C75064132}">
      <dgm:prSet/>
      <dgm:spPr/>
      <dgm:t>
        <a:bodyPr/>
        <a:lstStyle/>
        <a:p>
          <a:r>
            <a:rPr lang="en-US"/>
            <a:t>Can model scale to state elections?</a:t>
          </a:r>
        </a:p>
      </dgm:t>
    </dgm:pt>
    <dgm:pt modelId="{3F8DC7AD-95D9-43AD-AB05-19D5FB69E341}" type="parTrans" cxnId="{3471DBB4-D0A3-4AD6-8F48-1E79EC033E8D}">
      <dgm:prSet/>
      <dgm:spPr/>
      <dgm:t>
        <a:bodyPr/>
        <a:lstStyle/>
        <a:p>
          <a:endParaRPr lang="en-US"/>
        </a:p>
      </dgm:t>
    </dgm:pt>
    <dgm:pt modelId="{6902972E-7B1A-451C-AC34-FEAF8164DCC4}" type="sibTrans" cxnId="{3471DBB4-D0A3-4AD6-8F48-1E79EC033E8D}">
      <dgm:prSet/>
      <dgm:spPr/>
      <dgm:t>
        <a:bodyPr/>
        <a:lstStyle/>
        <a:p>
          <a:endParaRPr lang="en-US"/>
        </a:p>
      </dgm:t>
    </dgm:pt>
    <dgm:pt modelId="{B90F360F-6923-414B-B5D1-C65AA29D7001}">
      <dgm:prSet/>
      <dgm:spPr/>
      <dgm:t>
        <a:bodyPr/>
        <a:lstStyle/>
        <a:p>
          <a:r>
            <a:rPr lang="en-US"/>
            <a:t>How to define high funding?</a:t>
          </a:r>
        </a:p>
      </dgm:t>
    </dgm:pt>
    <dgm:pt modelId="{2C553D96-D81F-4112-BDC9-4E8A6F6F1961}" type="parTrans" cxnId="{9785D224-B5C3-47F9-8E7C-5CF77D0A76FE}">
      <dgm:prSet/>
      <dgm:spPr/>
      <dgm:t>
        <a:bodyPr/>
        <a:lstStyle/>
        <a:p>
          <a:endParaRPr lang="en-US"/>
        </a:p>
      </dgm:t>
    </dgm:pt>
    <dgm:pt modelId="{759EEA8B-15E4-42C1-B9AF-EB7A4B29BFE6}" type="sibTrans" cxnId="{9785D224-B5C3-47F9-8E7C-5CF77D0A76FE}">
      <dgm:prSet/>
      <dgm:spPr/>
      <dgm:t>
        <a:bodyPr/>
        <a:lstStyle/>
        <a:p>
          <a:endParaRPr lang="en-US"/>
        </a:p>
      </dgm:t>
    </dgm:pt>
    <dgm:pt modelId="{50799148-565C-4D5F-AFF8-9B4BB1D09388}">
      <dgm:prSet/>
      <dgm:spPr/>
      <dgm:t>
        <a:bodyPr/>
        <a:lstStyle/>
        <a:p>
          <a:r>
            <a:rPr lang="en-US"/>
            <a:t>What’s the best performing model?</a:t>
          </a:r>
        </a:p>
      </dgm:t>
    </dgm:pt>
    <dgm:pt modelId="{809864BE-08E5-4151-9375-A9EBD99CA19C}" type="parTrans" cxnId="{0F7BFE3D-0483-4CC6-956E-F8A70795F089}">
      <dgm:prSet/>
      <dgm:spPr/>
      <dgm:t>
        <a:bodyPr/>
        <a:lstStyle/>
        <a:p>
          <a:endParaRPr lang="en-US"/>
        </a:p>
      </dgm:t>
    </dgm:pt>
    <dgm:pt modelId="{94D9D743-C843-441F-83AC-3026B4BD80F0}" type="sibTrans" cxnId="{0F7BFE3D-0483-4CC6-956E-F8A70795F089}">
      <dgm:prSet/>
      <dgm:spPr/>
      <dgm:t>
        <a:bodyPr/>
        <a:lstStyle/>
        <a:p>
          <a:endParaRPr lang="en-US"/>
        </a:p>
      </dgm:t>
    </dgm:pt>
    <dgm:pt modelId="{0A9C0C5F-C7E9-4F70-BD32-27B07F274B73}" type="pres">
      <dgm:prSet presAssocID="{AE21BD6A-B757-4EBB-A677-F40637A56FA7}" presName="root" presStyleCnt="0">
        <dgm:presLayoutVars>
          <dgm:dir/>
          <dgm:resizeHandles val="exact"/>
        </dgm:presLayoutVars>
      </dgm:prSet>
      <dgm:spPr/>
    </dgm:pt>
    <dgm:pt modelId="{664FAF54-4F1E-4F79-9EDB-32D36C4FB2C3}" type="pres">
      <dgm:prSet presAssocID="{132BB6FD-609C-4E63-BA04-2F4111E218ED}" presName="compNode" presStyleCnt="0"/>
      <dgm:spPr/>
    </dgm:pt>
    <dgm:pt modelId="{52001ADB-B81A-451B-B763-7C0D6696EFA9}" type="pres">
      <dgm:prSet presAssocID="{132BB6FD-609C-4E63-BA04-2F4111E218ED}" presName="bgRect" presStyleLbl="bgShp" presStyleIdx="0" presStyleCnt="4"/>
      <dgm:spPr/>
    </dgm:pt>
    <dgm:pt modelId="{E4EAAD1C-C540-46D8-9566-8EC20013616C}" type="pres">
      <dgm:prSet presAssocID="{132BB6FD-609C-4E63-BA04-2F4111E218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68FEB37-80D7-411A-847B-A6D15C50D753}" type="pres">
      <dgm:prSet presAssocID="{132BB6FD-609C-4E63-BA04-2F4111E218ED}" presName="spaceRect" presStyleCnt="0"/>
      <dgm:spPr/>
    </dgm:pt>
    <dgm:pt modelId="{7841C7B0-61FA-43F4-AF87-B4947F39A1E2}" type="pres">
      <dgm:prSet presAssocID="{132BB6FD-609C-4E63-BA04-2F4111E218ED}" presName="parTx" presStyleLbl="revTx" presStyleIdx="0" presStyleCnt="4">
        <dgm:presLayoutVars>
          <dgm:chMax val="0"/>
          <dgm:chPref val="0"/>
        </dgm:presLayoutVars>
      </dgm:prSet>
      <dgm:spPr/>
    </dgm:pt>
    <dgm:pt modelId="{43F75BCD-56D3-406A-B676-724908600AC2}" type="pres">
      <dgm:prSet presAssocID="{B8884489-CC98-44AA-9DBB-316784C7A222}" presName="sibTrans" presStyleCnt="0"/>
      <dgm:spPr/>
    </dgm:pt>
    <dgm:pt modelId="{3C5CF917-2494-4448-ACE8-CA14C96A837D}" type="pres">
      <dgm:prSet presAssocID="{64BDF1E6-7341-4A2A-A602-D85C75064132}" presName="compNode" presStyleCnt="0"/>
      <dgm:spPr/>
    </dgm:pt>
    <dgm:pt modelId="{9FE30857-3B78-46A7-ACFA-A1F55953AC52}" type="pres">
      <dgm:prSet presAssocID="{64BDF1E6-7341-4A2A-A602-D85C75064132}" presName="bgRect" presStyleLbl="bgShp" presStyleIdx="1" presStyleCnt="4"/>
      <dgm:spPr/>
    </dgm:pt>
    <dgm:pt modelId="{A2209C7A-1E81-4F32-9D43-D0C240C9A262}" type="pres">
      <dgm:prSet presAssocID="{64BDF1E6-7341-4A2A-A602-D85C750641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E5B96A7-7B7F-441F-8FF4-B5A78ADBE807}" type="pres">
      <dgm:prSet presAssocID="{64BDF1E6-7341-4A2A-A602-D85C75064132}" presName="spaceRect" presStyleCnt="0"/>
      <dgm:spPr/>
    </dgm:pt>
    <dgm:pt modelId="{3B7B454A-090C-43E7-AA05-DB8892DBD6B1}" type="pres">
      <dgm:prSet presAssocID="{64BDF1E6-7341-4A2A-A602-D85C75064132}" presName="parTx" presStyleLbl="revTx" presStyleIdx="1" presStyleCnt="4">
        <dgm:presLayoutVars>
          <dgm:chMax val="0"/>
          <dgm:chPref val="0"/>
        </dgm:presLayoutVars>
      </dgm:prSet>
      <dgm:spPr/>
    </dgm:pt>
    <dgm:pt modelId="{9D767994-1677-41D0-BE16-AE58B8028E9A}" type="pres">
      <dgm:prSet presAssocID="{6902972E-7B1A-451C-AC34-FEAF8164DCC4}" presName="sibTrans" presStyleCnt="0"/>
      <dgm:spPr/>
    </dgm:pt>
    <dgm:pt modelId="{EE02465F-F840-4586-B3A3-6DD828DE3BDC}" type="pres">
      <dgm:prSet presAssocID="{B90F360F-6923-414B-B5D1-C65AA29D7001}" presName="compNode" presStyleCnt="0"/>
      <dgm:spPr/>
    </dgm:pt>
    <dgm:pt modelId="{0D2631AB-9254-4D43-95C0-EF70913BF482}" type="pres">
      <dgm:prSet presAssocID="{B90F360F-6923-414B-B5D1-C65AA29D7001}" presName="bgRect" presStyleLbl="bgShp" presStyleIdx="2" presStyleCnt="4"/>
      <dgm:spPr/>
    </dgm:pt>
    <dgm:pt modelId="{DA26C921-6DF4-40CB-B270-F0CCE9F57F48}" type="pres">
      <dgm:prSet presAssocID="{B90F360F-6923-414B-B5D1-C65AA29D70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4C6AEBC-42E0-4F84-AA50-BAB80B97E607}" type="pres">
      <dgm:prSet presAssocID="{B90F360F-6923-414B-B5D1-C65AA29D7001}" presName="spaceRect" presStyleCnt="0"/>
      <dgm:spPr/>
    </dgm:pt>
    <dgm:pt modelId="{D82E6080-BB8A-4698-B131-3EBCA9EA783C}" type="pres">
      <dgm:prSet presAssocID="{B90F360F-6923-414B-B5D1-C65AA29D7001}" presName="parTx" presStyleLbl="revTx" presStyleIdx="2" presStyleCnt="4">
        <dgm:presLayoutVars>
          <dgm:chMax val="0"/>
          <dgm:chPref val="0"/>
        </dgm:presLayoutVars>
      </dgm:prSet>
      <dgm:spPr/>
    </dgm:pt>
    <dgm:pt modelId="{579820A2-9C45-4598-88A2-4B5B6D02321F}" type="pres">
      <dgm:prSet presAssocID="{759EEA8B-15E4-42C1-B9AF-EB7A4B29BFE6}" presName="sibTrans" presStyleCnt="0"/>
      <dgm:spPr/>
    </dgm:pt>
    <dgm:pt modelId="{B2FBDCEF-61C1-418A-968A-7E363467D75F}" type="pres">
      <dgm:prSet presAssocID="{50799148-565C-4D5F-AFF8-9B4BB1D09388}" presName="compNode" presStyleCnt="0"/>
      <dgm:spPr/>
    </dgm:pt>
    <dgm:pt modelId="{05D27DD4-3EB8-492D-A6DF-AD5A9F4586C6}" type="pres">
      <dgm:prSet presAssocID="{50799148-565C-4D5F-AFF8-9B4BB1D09388}" presName="bgRect" presStyleLbl="bgShp" presStyleIdx="3" presStyleCnt="4"/>
      <dgm:spPr/>
    </dgm:pt>
    <dgm:pt modelId="{32BA0B04-2A13-4C66-A6CC-01EC5189FB97}" type="pres">
      <dgm:prSet presAssocID="{50799148-565C-4D5F-AFF8-9B4BB1D093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7D5E161F-936B-461B-8EC4-73D7DACF82DF}" type="pres">
      <dgm:prSet presAssocID="{50799148-565C-4D5F-AFF8-9B4BB1D09388}" presName="spaceRect" presStyleCnt="0"/>
      <dgm:spPr/>
    </dgm:pt>
    <dgm:pt modelId="{9F5EC14B-6BF8-4A8E-AC44-CC9F7218C4B7}" type="pres">
      <dgm:prSet presAssocID="{50799148-565C-4D5F-AFF8-9B4BB1D093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85D224-B5C3-47F9-8E7C-5CF77D0A76FE}" srcId="{AE21BD6A-B757-4EBB-A677-F40637A56FA7}" destId="{B90F360F-6923-414B-B5D1-C65AA29D7001}" srcOrd="2" destOrd="0" parTransId="{2C553D96-D81F-4112-BDC9-4E8A6F6F1961}" sibTransId="{759EEA8B-15E4-42C1-B9AF-EB7A4B29BFE6}"/>
    <dgm:cxn modelId="{0F7BFE3D-0483-4CC6-956E-F8A70795F089}" srcId="{AE21BD6A-B757-4EBB-A677-F40637A56FA7}" destId="{50799148-565C-4D5F-AFF8-9B4BB1D09388}" srcOrd="3" destOrd="0" parTransId="{809864BE-08E5-4151-9375-A9EBD99CA19C}" sibTransId="{94D9D743-C843-441F-83AC-3026B4BD80F0}"/>
    <dgm:cxn modelId="{8FCD689C-88F4-4E3F-804B-C5CE13F017BD}" type="presOf" srcId="{50799148-565C-4D5F-AFF8-9B4BB1D09388}" destId="{9F5EC14B-6BF8-4A8E-AC44-CC9F7218C4B7}" srcOrd="0" destOrd="0" presId="urn:microsoft.com/office/officeart/2018/2/layout/IconVerticalSolidList"/>
    <dgm:cxn modelId="{3C93A3AC-CF14-4E00-8C4B-1551DBBA2041}" type="presOf" srcId="{B90F360F-6923-414B-B5D1-C65AA29D7001}" destId="{D82E6080-BB8A-4698-B131-3EBCA9EA783C}" srcOrd="0" destOrd="0" presId="urn:microsoft.com/office/officeart/2018/2/layout/IconVerticalSolidList"/>
    <dgm:cxn modelId="{3471DBB4-D0A3-4AD6-8F48-1E79EC033E8D}" srcId="{AE21BD6A-B757-4EBB-A677-F40637A56FA7}" destId="{64BDF1E6-7341-4A2A-A602-D85C75064132}" srcOrd="1" destOrd="0" parTransId="{3F8DC7AD-95D9-43AD-AB05-19D5FB69E341}" sibTransId="{6902972E-7B1A-451C-AC34-FEAF8164DCC4}"/>
    <dgm:cxn modelId="{950AA2B5-C327-4FAD-85DB-C38C1A80B5FF}" srcId="{AE21BD6A-B757-4EBB-A677-F40637A56FA7}" destId="{132BB6FD-609C-4E63-BA04-2F4111E218ED}" srcOrd="0" destOrd="0" parTransId="{4C006461-C57A-412B-BAAD-BEE1AD46D87A}" sibTransId="{B8884489-CC98-44AA-9DBB-316784C7A222}"/>
    <dgm:cxn modelId="{FEDCC0C8-20D7-49F1-A5C4-09BF4CA65B0B}" type="presOf" srcId="{132BB6FD-609C-4E63-BA04-2F4111E218ED}" destId="{7841C7B0-61FA-43F4-AF87-B4947F39A1E2}" srcOrd="0" destOrd="0" presId="urn:microsoft.com/office/officeart/2018/2/layout/IconVerticalSolidList"/>
    <dgm:cxn modelId="{9A4F26D5-2744-4448-AD38-56E59C6EDB0F}" type="presOf" srcId="{AE21BD6A-B757-4EBB-A677-F40637A56FA7}" destId="{0A9C0C5F-C7E9-4F70-BD32-27B07F274B73}" srcOrd="0" destOrd="0" presId="urn:microsoft.com/office/officeart/2018/2/layout/IconVerticalSolidList"/>
    <dgm:cxn modelId="{FCC450FC-8660-487F-9246-9923B485E8C8}" type="presOf" srcId="{64BDF1E6-7341-4A2A-A602-D85C75064132}" destId="{3B7B454A-090C-43E7-AA05-DB8892DBD6B1}" srcOrd="0" destOrd="0" presId="urn:microsoft.com/office/officeart/2018/2/layout/IconVerticalSolidList"/>
    <dgm:cxn modelId="{84D76F87-F210-4CEE-BDE4-584495399F7B}" type="presParOf" srcId="{0A9C0C5F-C7E9-4F70-BD32-27B07F274B73}" destId="{664FAF54-4F1E-4F79-9EDB-32D36C4FB2C3}" srcOrd="0" destOrd="0" presId="urn:microsoft.com/office/officeart/2018/2/layout/IconVerticalSolidList"/>
    <dgm:cxn modelId="{3808C639-856D-4D3D-AF09-207ED350F2C0}" type="presParOf" srcId="{664FAF54-4F1E-4F79-9EDB-32D36C4FB2C3}" destId="{52001ADB-B81A-451B-B763-7C0D6696EFA9}" srcOrd="0" destOrd="0" presId="urn:microsoft.com/office/officeart/2018/2/layout/IconVerticalSolidList"/>
    <dgm:cxn modelId="{055830BD-AFCB-4465-BCF7-C43F41844145}" type="presParOf" srcId="{664FAF54-4F1E-4F79-9EDB-32D36C4FB2C3}" destId="{E4EAAD1C-C540-46D8-9566-8EC20013616C}" srcOrd="1" destOrd="0" presId="urn:microsoft.com/office/officeart/2018/2/layout/IconVerticalSolidList"/>
    <dgm:cxn modelId="{D9A22C9B-E6A5-4CF2-ADD4-DD4ADD86FCEC}" type="presParOf" srcId="{664FAF54-4F1E-4F79-9EDB-32D36C4FB2C3}" destId="{468FEB37-80D7-411A-847B-A6D15C50D753}" srcOrd="2" destOrd="0" presId="urn:microsoft.com/office/officeart/2018/2/layout/IconVerticalSolidList"/>
    <dgm:cxn modelId="{B6DAD65C-8AEE-4C4A-A165-223775CE9ABE}" type="presParOf" srcId="{664FAF54-4F1E-4F79-9EDB-32D36C4FB2C3}" destId="{7841C7B0-61FA-43F4-AF87-B4947F39A1E2}" srcOrd="3" destOrd="0" presId="urn:microsoft.com/office/officeart/2018/2/layout/IconVerticalSolidList"/>
    <dgm:cxn modelId="{69BD685B-D44F-4402-8F65-640EC14767C5}" type="presParOf" srcId="{0A9C0C5F-C7E9-4F70-BD32-27B07F274B73}" destId="{43F75BCD-56D3-406A-B676-724908600AC2}" srcOrd="1" destOrd="0" presId="urn:microsoft.com/office/officeart/2018/2/layout/IconVerticalSolidList"/>
    <dgm:cxn modelId="{DF0D8807-80AE-49AB-BD80-F38A3E9C9E11}" type="presParOf" srcId="{0A9C0C5F-C7E9-4F70-BD32-27B07F274B73}" destId="{3C5CF917-2494-4448-ACE8-CA14C96A837D}" srcOrd="2" destOrd="0" presId="urn:microsoft.com/office/officeart/2018/2/layout/IconVerticalSolidList"/>
    <dgm:cxn modelId="{DDC4F355-1C76-4A5E-A2BE-89C5504407D4}" type="presParOf" srcId="{3C5CF917-2494-4448-ACE8-CA14C96A837D}" destId="{9FE30857-3B78-46A7-ACFA-A1F55953AC52}" srcOrd="0" destOrd="0" presId="urn:microsoft.com/office/officeart/2018/2/layout/IconVerticalSolidList"/>
    <dgm:cxn modelId="{C31692FA-E9A8-484A-98CC-71B3A63A4E6B}" type="presParOf" srcId="{3C5CF917-2494-4448-ACE8-CA14C96A837D}" destId="{A2209C7A-1E81-4F32-9D43-D0C240C9A262}" srcOrd="1" destOrd="0" presId="urn:microsoft.com/office/officeart/2018/2/layout/IconVerticalSolidList"/>
    <dgm:cxn modelId="{B4FF8738-F094-45CE-806D-B1D7DEEFE1DB}" type="presParOf" srcId="{3C5CF917-2494-4448-ACE8-CA14C96A837D}" destId="{DE5B96A7-7B7F-441F-8FF4-B5A78ADBE807}" srcOrd="2" destOrd="0" presId="urn:microsoft.com/office/officeart/2018/2/layout/IconVerticalSolidList"/>
    <dgm:cxn modelId="{FF3FF6AD-F28E-4B4E-A107-A20DF7359E46}" type="presParOf" srcId="{3C5CF917-2494-4448-ACE8-CA14C96A837D}" destId="{3B7B454A-090C-43E7-AA05-DB8892DBD6B1}" srcOrd="3" destOrd="0" presId="urn:microsoft.com/office/officeart/2018/2/layout/IconVerticalSolidList"/>
    <dgm:cxn modelId="{DA7B1701-882E-414F-BD68-06F1E0E36AE8}" type="presParOf" srcId="{0A9C0C5F-C7E9-4F70-BD32-27B07F274B73}" destId="{9D767994-1677-41D0-BE16-AE58B8028E9A}" srcOrd="3" destOrd="0" presId="urn:microsoft.com/office/officeart/2018/2/layout/IconVerticalSolidList"/>
    <dgm:cxn modelId="{324A2F2A-B439-47B8-AA3E-8F260AC50924}" type="presParOf" srcId="{0A9C0C5F-C7E9-4F70-BD32-27B07F274B73}" destId="{EE02465F-F840-4586-B3A3-6DD828DE3BDC}" srcOrd="4" destOrd="0" presId="urn:microsoft.com/office/officeart/2018/2/layout/IconVerticalSolidList"/>
    <dgm:cxn modelId="{D3164D2B-6A61-4AC4-B9CE-B7E29436418E}" type="presParOf" srcId="{EE02465F-F840-4586-B3A3-6DD828DE3BDC}" destId="{0D2631AB-9254-4D43-95C0-EF70913BF482}" srcOrd="0" destOrd="0" presId="urn:microsoft.com/office/officeart/2018/2/layout/IconVerticalSolidList"/>
    <dgm:cxn modelId="{121C2195-0EEA-4869-B7A5-46CC3C46AD2B}" type="presParOf" srcId="{EE02465F-F840-4586-B3A3-6DD828DE3BDC}" destId="{DA26C921-6DF4-40CB-B270-F0CCE9F57F48}" srcOrd="1" destOrd="0" presId="urn:microsoft.com/office/officeart/2018/2/layout/IconVerticalSolidList"/>
    <dgm:cxn modelId="{8A5A472A-254B-4419-8B62-6884598D1A4E}" type="presParOf" srcId="{EE02465F-F840-4586-B3A3-6DD828DE3BDC}" destId="{F4C6AEBC-42E0-4F84-AA50-BAB80B97E607}" srcOrd="2" destOrd="0" presId="urn:microsoft.com/office/officeart/2018/2/layout/IconVerticalSolidList"/>
    <dgm:cxn modelId="{063A9B7A-4606-495E-999E-433D7D446B96}" type="presParOf" srcId="{EE02465F-F840-4586-B3A3-6DD828DE3BDC}" destId="{D82E6080-BB8A-4698-B131-3EBCA9EA783C}" srcOrd="3" destOrd="0" presId="urn:microsoft.com/office/officeart/2018/2/layout/IconVerticalSolidList"/>
    <dgm:cxn modelId="{39754649-FD0D-40FA-BC2E-E714B99314A2}" type="presParOf" srcId="{0A9C0C5F-C7E9-4F70-BD32-27B07F274B73}" destId="{579820A2-9C45-4598-88A2-4B5B6D02321F}" srcOrd="5" destOrd="0" presId="urn:microsoft.com/office/officeart/2018/2/layout/IconVerticalSolidList"/>
    <dgm:cxn modelId="{0D307A16-D662-44CC-BDC7-91D993FF02D0}" type="presParOf" srcId="{0A9C0C5F-C7E9-4F70-BD32-27B07F274B73}" destId="{B2FBDCEF-61C1-418A-968A-7E363467D75F}" srcOrd="6" destOrd="0" presId="urn:microsoft.com/office/officeart/2018/2/layout/IconVerticalSolidList"/>
    <dgm:cxn modelId="{D2513959-F523-4931-B8CC-C1F1233EB503}" type="presParOf" srcId="{B2FBDCEF-61C1-418A-968A-7E363467D75F}" destId="{05D27DD4-3EB8-492D-A6DF-AD5A9F4586C6}" srcOrd="0" destOrd="0" presId="urn:microsoft.com/office/officeart/2018/2/layout/IconVerticalSolidList"/>
    <dgm:cxn modelId="{BFE2FF47-3D9F-4D27-BB5D-A067FB78690D}" type="presParOf" srcId="{B2FBDCEF-61C1-418A-968A-7E363467D75F}" destId="{32BA0B04-2A13-4C66-A6CC-01EC5189FB97}" srcOrd="1" destOrd="0" presId="urn:microsoft.com/office/officeart/2018/2/layout/IconVerticalSolidList"/>
    <dgm:cxn modelId="{712FB96B-35E1-4CD5-9FB6-A6BE333BF22B}" type="presParOf" srcId="{B2FBDCEF-61C1-418A-968A-7E363467D75F}" destId="{7D5E161F-936B-461B-8EC4-73D7DACF82DF}" srcOrd="2" destOrd="0" presId="urn:microsoft.com/office/officeart/2018/2/layout/IconVerticalSolidList"/>
    <dgm:cxn modelId="{365BE2AF-B1FF-49C9-B577-6F8008710AA4}" type="presParOf" srcId="{B2FBDCEF-61C1-418A-968A-7E363467D75F}" destId="{9F5EC14B-6BF8-4A8E-AC44-CC9F7218C4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9C45B9-4F0D-4323-AC71-0EA3D6D546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10904F0-28CE-40AE-AC40-122255D6FDB0}">
      <dgm:prSet/>
      <dgm:spPr/>
      <dgm:t>
        <a:bodyPr/>
        <a:lstStyle/>
        <a:p>
          <a:r>
            <a:rPr lang="en-US" dirty="0"/>
            <a:t>Structured data from the Federal Election Commission is reliable, clean, and directly linked to candidate performance. Using it first provides a stable foundation before introducing noisier unstructured social media data.</a:t>
          </a:r>
        </a:p>
      </dgm:t>
    </dgm:pt>
    <dgm:pt modelId="{DFF50BC1-00CA-414B-9F94-48106D7B3603}" type="parTrans" cxnId="{8EE4BEA6-F1BF-46CF-A316-977789462813}">
      <dgm:prSet/>
      <dgm:spPr/>
      <dgm:t>
        <a:bodyPr/>
        <a:lstStyle/>
        <a:p>
          <a:endParaRPr lang="en-US"/>
        </a:p>
      </dgm:t>
    </dgm:pt>
    <dgm:pt modelId="{7937D4C0-EEF1-4A7B-945A-4FB2A10A9905}" type="sibTrans" cxnId="{8EE4BEA6-F1BF-46CF-A316-977789462813}">
      <dgm:prSet/>
      <dgm:spPr/>
      <dgm:t>
        <a:bodyPr/>
        <a:lstStyle/>
        <a:p>
          <a:endParaRPr lang="en-US"/>
        </a:p>
      </dgm:t>
    </dgm:pt>
    <dgm:pt modelId="{22985CE5-2A90-4486-9FAD-38FC071A531E}">
      <dgm:prSet/>
      <dgm:spPr/>
      <dgm:t>
        <a:bodyPr/>
        <a:lstStyle/>
        <a:p>
          <a:r>
            <a:rPr lang="en-US" dirty="0"/>
            <a:t>Yes, if similar financial and sentiment data are available. The model is scalable and modular, so local adaptations are feasible with domain-specific data.</a:t>
          </a:r>
        </a:p>
      </dgm:t>
    </dgm:pt>
    <dgm:pt modelId="{1E245740-E4F7-486F-8678-73CF8CB5D88D}" type="parTrans" cxnId="{6FCE3446-5931-4480-B18B-F94582815782}">
      <dgm:prSet/>
      <dgm:spPr/>
      <dgm:t>
        <a:bodyPr/>
        <a:lstStyle/>
        <a:p>
          <a:endParaRPr lang="en-US"/>
        </a:p>
      </dgm:t>
    </dgm:pt>
    <dgm:pt modelId="{12AFB3D3-64CF-4512-8D37-5F0C6D0EDBB2}" type="sibTrans" cxnId="{6FCE3446-5931-4480-B18B-F94582815782}">
      <dgm:prSet/>
      <dgm:spPr/>
      <dgm:t>
        <a:bodyPr/>
        <a:lstStyle/>
        <a:p>
          <a:endParaRPr lang="en-US"/>
        </a:p>
      </dgm:t>
    </dgm:pt>
    <dgm:pt modelId="{66AB976A-EF55-41A6-BBC7-25C6838E9101}">
      <dgm:prSet/>
      <dgm:spPr/>
      <dgm:t>
        <a:bodyPr/>
        <a:lstStyle/>
        <a:p>
          <a:r>
            <a:rPr lang="en-US"/>
            <a:t>High funding is defined as candidates whose total receipts exceed the median value in the dataset.</a:t>
          </a:r>
        </a:p>
      </dgm:t>
    </dgm:pt>
    <dgm:pt modelId="{5F2A219F-296E-45EB-BA8C-75094AAB5143}" type="parTrans" cxnId="{2E82006C-F4FF-40A2-8723-2E8A57B169F2}">
      <dgm:prSet/>
      <dgm:spPr/>
      <dgm:t>
        <a:bodyPr/>
        <a:lstStyle/>
        <a:p>
          <a:endParaRPr lang="en-US"/>
        </a:p>
      </dgm:t>
    </dgm:pt>
    <dgm:pt modelId="{549DDB33-C6FA-48A5-B9CA-BC80C2E5868C}" type="sibTrans" cxnId="{2E82006C-F4FF-40A2-8723-2E8A57B169F2}">
      <dgm:prSet/>
      <dgm:spPr/>
      <dgm:t>
        <a:bodyPr/>
        <a:lstStyle/>
        <a:p>
          <a:endParaRPr lang="en-US"/>
        </a:p>
      </dgm:t>
    </dgm:pt>
    <dgm:pt modelId="{6CC7290B-B267-4D1D-8EBB-22FF9471A24D}">
      <dgm:prSet/>
      <dgm:spPr/>
      <dgm:t>
        <a:bodyPr/>
        <a:lstStyle/>
        <a:p>
          <a:r>
            <a:rPr lang="en-US"/>
            <a:t>Among the three models tested, XGBoost outperformed logistic regression and random forest in classifying candidates as high- or low-funding based on financial features.</a:t>
          </a:r>
        </a:p>
      </dgm:t>
    </dgm:pt>
    <dgm:pt modelId="{5623A8B2-06CF-4490-8C49-DB57C58A1477}" type="parTrans" cxnId="{473D7E1C-C682-48B9-B0FF-8FD88D7A728E}">
      <dgm:prSet/>
      <dgm:spPr/>
      <dgm:t>
        <a:bodyPr/>
        <a:lstStyle/>
        <a:p>
          <a:endParaRPr lang="en-US"/>
        </a:p>
      </dgm:t>
    </dgm:pt>
    <dgm:pt modelId="{EB6E56E0-18C9-4D1A-890B-CA2EE9AE7161}" type="sibTrans" cxnId="{473D7E1C-C682-48B9-B0FF-8FD88D7A728E}">
      <dgm:prSet/>
      <dgm:spPr/>
      <dgm:t>
        <a:bodyPr/>
        <a:lstStyle/>
        <a:p>
          <a:endParaRPr lang="en-US"/>
        </a:p>
      </dgm:t>
    </dgm:pt>
    <dgm:pt modelId="{DF07F95E-EE77-4956-B7D9-6CDA9ECCA0E9}" type="pres">
      <dgm:prSet presAssocID="{0F9C45B9-4F0D-4323-AC71-0EA3D6D54643}" presName="root" presStyleCnt="0">
        <dgm:presLayoutVars>
          <dgm:dir/>
          <dgm:resizeHandles val="exact"/>
        </dgm:presLayoutVars>
      </dgm:prSet>
      <dgm:spPr/>
    </dgm:pt>
    <dgm:pt modelId="{0D5C8B36-A2BC-4CCE-9936-F3C532814064}" type="pres">
      <dgm:prSet presAssocID="{410904F0-28CE-40AE-AC40-122255D6FDB0}" presName="compNode" presStyleCnt="0"/>
      <dgm:spPr/>
    </dgm:pt>
    <dgm:pt modelId="{1A797A91-085E-4B7B-8707-E5631F7B6E11}" type="pres">
      <dgm:prSet presAssocID="{410904F0-28CE-40AE-AC40-122255D6FDB0}" presName="bgRect" presStyleLbl="bgShp" presStyleIdx="0" presStyleCnt="4"/>
      <dgm:spPr/>
    </dgm:pt>
    <dgm:pt modelId="{1B07B042-4E6C-4399-BC22-70599D6561B1}" type="pres">
      <dgm:prSet presAssocID="{410904F0-28CE-40AE-AC40-122255D6FD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ACB1551-218B-462B-8313-893CDA6B8CED}" type="pres">
      <dgm:prSet presAssocID="{410904F0-28CE-40AE-AC40-122255D6FDB0}" presName="spaceRect" presStyleCnt="0"/>
      <dgm:spPr/>
    </dgm:pt>
    <dgm:pt modelId="{24EA94EB-F01C-433D-8C5C-417A2730E276}" type="pres">
      <dgm:prSet presAssocID="{410904F0-28CE-40AE-AC40-122255D6FDB0}" presName="parTx" presStyleLbl="revTx" presStyleIdx="0" presStyleCnt="4" custScaleX="110362" custScaleY="110691">
        <dgm:presLayoutVars>
          <dgm:chMax val="0"/>
          <dgm:chPref val="0"/>
        </dgm:presLayoutVars>
      </dgm:prSet>
      <dgm:spPr/>
    </dgm:pt>
    <dgm:pt modelId="{055DD7F9-489A-48C1-9D68-0965F709A797}" type="pres">
      <dgm:prSet presAssocID="{7937D4C0-EEF1-4A7B-945A-4FB2A10A9905}" presName="sibTrans" presStyleCnt="0"/>
      <dgm:spPr/>
    </dgm:pt>
    <dgm:pt modelId="{A1E09611-36CA-4D46-86DD-89BEDE197367}" type="pres">
      <dgm:prSet presAssocID="{22985CE5-2A90-4486-9FAD-38FC071A531E}" presName="compNode" presStyleCnt="0"/>
      <dgm:spPr/>
    </dgm:pt>
    <dgm:pt modelId="{64D936DB-63A3-41AF-A421-EAA74925141B}" type="pres">
      <dgm:prSet presAssocID="{22985CE5-2A90-4486-9FAD-38FC071A531E}" presName="bgRect" presStyleLbl="bgShp" presStyleIdx="1" presStyleCnt="4"/>
      <dgm:spPr/>
    </dgm:pt>
    <dgm:pt modelId="{C92FF5F2-666C-48BE-A7D0-371FCF8C3A1C}" type="pres">
      <dgm:prSet presAssocID="{22985CE5-2A90-4486-9FAD-38FC071A53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BFC1FD35-258F-4F9B-88EF-D84B93FEEB9F}" type="pres">
      <dgm:prSet presAssocID="{22985CE5-2A90-4486-9FAD-38FC071A531E}" presName="spaceRect" presStyleCnt="0"/>
      <dgm:spPr/>
    </dgm:pt>
    <dgm:pt modelId="{9DED7489-7249-4274-9F34-0DD1856CF11B}" type="pres">
      <dgm:prSet presAssocID="{22985CE5-2A90-4486-9FAD-38FC071A531E}" presName="parTx" presStyleLbl="revTx" presStyleIdx="1" presStyleCnt="4">
        <dgm:presLayoutVars>
          <dgm:chMax val="0"/>
          <dgm:chPref val="0"/>
        </dgm:presLayoutVars>
      </dgm:prSet>
      <dgm:spPr/>
    </dgm:pt>
    <dgm:pt modelId="{C2690663-D291-4016-ABD0-083C0C4F2E79}" type="pres">
      <dgm:prSet presAssocID="{12AFB3D3-64CF-4512-8D37-5F0C6D0EDBB2}" presName="sibTrans" presStyleCnt="0"/>
      <dgm:spPr/>
    </dgm:pt>
    <dgm:pt modelId="{D18355F2-DC91-42CC-B382-29B23FFFDA77}" type="pres">
      <dgm:prSet presAssocID="{66AB976A-EF55-41A6-BBC7-25C6838E9101}" presName="compNode" presStyleCnt="0"/>
      <dgm:spPr/>
    </dgm:pt>
    <dgm:pt modelId="{F9091673-7DFE-4596-A622-B874E84FEA00}" type="pres">
      <dgm:prSet presAssocID="{66AB976A-EF55-41A6-BBC7-25C6838E9101}" presName="bgRect" presStyleLbl="bgShp" presStyleIdx="2" presStyleCnt="4"/>
      <dgm:spPr/>
    </dgm:pt>
    <dgm:pt modelId="{5E66682E-CD7C-4ECE-9C0F-189E8D24C6B0}" type="pres">
      <dgm:prSet presAssocID="{66AB976A-EF55-41A6-BBC7-25C6838E91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2F0CAEA-6FC2-478B-840A-F5D3D18B46BF}" type="pres">
      <dgm:prSet presAssocID="{66AB976A-EF55-41A6-BBC7-25C6838E9101}" presName="spaceRect" presStyleCnt="0"/>
      <dgm:spPr/>
    </dgm:pt>
    <dgm:pt modelId="{5DB74201-3F96-4E2B-90E7-B785F610B43B}" type="pres">
      <dgm:prSet presAssocID="{66AB976A-EF55-41A6-BBC7-25C6838E9101}" presName="parTx" presStyleLbl="revTx" presStyleIdx="2" presStyleCnt="4">
        <dgm:presLayoutVars>
          <dgm:chMax val="0"/>
          <dgm:chPref val="0"/>
        </dgm:presLayoutVars>
      </dgm:prSet>
      <dgm:spPr/>
    </dgm:pt>
    <dgm:pt modelId="{0BFE8316-2B3E-44EC-A659-BB4F72D22C86}" type="pres">
      <dgm:prSet presAssocID="{549DDB33-C6FA-48A5-B9CA-BC80C2E5868C}" presName="sibTrans" presStyleCnt="0"/>
      <dgm:spPr/>
    </dgm:pt>
    <dgm:pt modelId="{99553DA2-BAEF-4606-BDA3-6F7F728A926E}" type="pres">
      <dgm:prSet presAssocID="{6CC7290B-B267-4D1D-8EBB-22FF9471A24D}" presName="compNode" presStyleCnt="0"/>
      <dgm:spPr/>
    </dgm:pt>
    <dgm:pt modelId="{41156846-AD46-499A-B58A-D16069C3DBCD}" type="pres">
      <dgm:prSet presAssocID="{6CC7290B-B267-4D1D-8EBB-22FF9471A24D}" presName="bgRect" presStyleLbl="bgShp" presStyleIdx="3" presStyleCnt="4"/>
      <dgm:spPr/>
    </dgm:pt>
    <dgm:pt modelId="{3A71A89A-EDCD-4D74-B4C7-0F846875D1E8}" type="pres">
      <dgm:prSet presAssocID="{6CC7290B-B267-4D1D-8EBB-22FF9471A2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BCB68C4-A102-403A-B88C-C830A6A00A65}" type="pres">
      <dgm:prSet presAssocID="{6CC7290B-B267-4D1D-8EBB-22FF9471A24D}" presName="spaceRect" presStyleCnt="0"/>
      <dgm:spPr/>
    </dgm:pt>
    <dgm:pt modelId="{567A2AE1-C5E5-4503-89EE-FEA5CFCE9C45}" type="pres">
      <dgm:prSet presAssocID="{6CC7290B-B267-4D1D-8EBB-22FF9471A2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73D7E1C-C682-48B9-B0FF-8FD88D7A728E}" srcId="{0F9C45B9-4F0D-4323-AC71-0EA3D6D54643}" destId="{6CC7290B-B267-4D1D-8EBB-22FF9471A24D}" srcOrd="3" destOrd="0" parTransId="{5623A8B2-06CF-4490-8C49-DB57C58A1477}" sibTransId="{EB6E56E0-18C9-4D1A-890B-CA2EE9AE7161}"/>
    <dgm:cxn modelId="{7880B724-4479-437F-BD7F-E63611F0CB44}" type="presOf" srcId="{6CC7290B-B267-4D1D-8EBB-22FF9471A24D}" destId="{567A2AE1-C5E5-4503-89EE-FEA5CFCE9C45}" srcOrd="0" destOrd="0" presId="urn:microsoft.com/office/officeart/2018/2/layout/IconVerticalSolidList"/>
    <dgm:cxn modelId="{12720643-7681-4289-8167-276370D205CA}" type="presOf" srcId="{66AB976A-EF55-41A6-BBC7-25C6838E9101}" destId="{5DB74201-3F96-4E2B-90E7-B785F610B43B}" srcOrd="0" destOrd="0" presId="urn:microsoft.com/office/officeart/2018/2/layout/IconVerticalSolidList"/>
    <dgm:cxn modelId="{6FCE3446-5931-4480-B18B-F94582815782}" srcId="{0F9C45B9-4F0D-4323-AC71-0EA3D6D54643}" destId="{22985CE5-2A90-4486-9FAD-38FC071A531E}" srcOrd="1" destOrd="0" parTransId="{1E245740-E4F7-486F-8678-73CF8CB5D88D}" sibTransId="{12AFB3D3-64CF-4512-8D37-5F0C6D0EDBB2}"/>
    <dgm:cxn modelId="{2E82006C-F4FF-40A2-8723-2E8A57B169F2}" srcId="{0F9C45B9-4F0D-4323-AC71-0EA3D6D54643}" destId="{66AB976A-EF55-41A6-BBC7-25C6838E9101}" srcOrd="2" destOrd="0" parTransId="{5F2A219F-296E-45EB-BA8C-75094AAB5143}" sibTransId="{549DDB33-C6FA-48A5-B9CA-BC80C2E5868C}"/>
    <dgm:cxn modelId="{B38D0D80-5130-4747-BA6B-64D884873901}" type="presOf" srcId="{410904F0-28CE-40AE-AC40-122255D6FDB0}" destId="{24EA94EB-F01C-433D-8C5C-417A2730E276}" srcOrd="0" destOrd="0" presId="urn:microsoft.com/office/officeart/2018/2/layout/IconVerticalSolidList"/>
    <dgm:cxn modelId="{8EE4BEA6-F1BF-46CF-A316-977789462813}" srcId="{0F9C45B9-4F0D-4323-AC71-0EA3D6D54643}" destId="{410904F0-28CE-40AE-AC40-122255D6FDB0}" srcOrd="0" destOrd="0" parTransId="{DFF50BC1-00CA-414B-9F94-48106D7B3603}" sibTransId="{7937D4C0-EEF1-4A7B-945A-4FB2A10A9905}"/>
    <dgm:cxn modelId="{55DEA9B8-DF90-4C32-B068-10285F1D4D9F}" type="presOf" srcId="{0F9C45B9-4F0D-4323-AC71-0EA3D6D54643}" destId="{DF07F95E-EE77-4956-B7D9-6CDA9ECCA0E9}" srcOrd="0" destOrd="0" presId="urn:microsoft.com/office/officeart/2018/2/layout/IconVerticalSolidList"/>
    <dgm:cxn modelId="{6949BAC8-5F31-4353-AB4B-7DA460F81F50}" type="presOf" srcId="{22985CE5-2A90-4486-9FAD-38FC071A531E}" destId="{9DED7489-7249-4274-9F34-0DD1856CF11B}" srcOrd="0" destOrd="0" presId="urn:microsoft.com/office/officeart/2018/2/layout/IconVerticalSolidList"/>
    <dgm:cxn modelId="{99FE5159-1FE5-4910-85C5-E0F922AA3F16}" type="presParOf" srcId="{DF07F95E-EE77-4956-B7D9-6CDA9ECCA0E9}" destId="{0D5C8B36-A2BC-4CCE-9936-F3C532814064}" srcOrd="0" destOrd="0" presId="urn:microsoft.com/office/officeart/2018/2/layout/IconVerticalSolidList"/>
    <dgm:cxn modelId="{7A46FA41-6946-4CC5-A61B-3D8E65619382}" type="presParOf" srcId="{0D5C8B36-A2BC-4CCE-9936-F3C532814064}" destId="{1A797A91-085E-4B7B-8707-E5631F7B6E11}" srcOrd="0" destOrd="0" presId="urn:microsoft.com/office/officeart/2018/2/layout/IconVerticalSolidList"/>
    <dgm:cxn modelId="{6ECF193F-B017-4565-911D-7019F86ACA63}" type="presParOf" srcId="{0D5C8B36-A2BC-4CCE-9936-F3C532814064}" destId="{1B07B042-4E6C-4399-BC22-70599D6561B1}" srcOrd="1" destOrd="0" presId="urn:microsoft.com/office/officeart/2018/2/layout/IconVerticalSolidList"/>
    <dgm:cxn modelId="{95328A05-7C0D-48A5-8F4C-106D96BE61B8}" type="presParOf" srcId="{0D5C8B36-A2BC-4CCE-9936-F3C532814064}" destId="{EACB1551-218B-462B-8313-893CDA6B8CED}" srcOrd="2" destOrd="0" presId="urn:microsoft.com/office/officeart/2018/2/layout/IconVerticalSolidList"/>
    <dgm:cxn modelId="{B4416E09-F254-4BC8-8B33-FBF70B3E5345}" type="presParOf" srcId="{0D5C8B36-A2BC-4CCE-9936-F3C532814064}" destId="{24EA94EB-F01C-433D-8C5C-417A2730E276}" srcOrd="3" destOrd="0" presId="urn:microsoft.com/office/officeart/2018/2/layout/IconVerticalSolidList"/>
    <dgm:cxn modelId="{AF629A48-D5F5-435D-ADA1-EB026A5266EA}" type="presParOf" srcId="{DF07F95E-EE77-4956-B7D9-6CDA9ECCA0E9}" destId="{055DD7F9-489A-48C1-9D68-0965F709A797}" srcOrd="1" destOrd="0" presId="urn:microsoft.com/office/officeart/2018/2/layout/IconVerticalSolidList"/>
    <dgm:cxn modelId="{17ADB6DE-556B-4AA5-8CE7-C127BB84473C}" type="presParOf" srcId="{DF07F95E-EE77-4956-B7D9-6CDA9ECCA0E9}" destId="{A1E09611-36CA-4D46-86DD-89BEDE197367}" srcOrd="2" destOrd="0" presId="urn:microsoft.com/office/officeart/2018/2/layout/IconVerticalSolidList"/>
    <dgm:cxn modelId="{5CA4428E-6FD3-42BF-817C-D9A0CF0C6AD9}" type="presParOf" srcId="{A1E09611-36CA-4D46-86DD-89BEDE197367}" destId="{64D936DB-63A3-41AF-A421-EAA74925141B}" srcOrd="0" destOrd="0" presId="urn:microsoft.com/office/officeart/2018/2/layout/IconVerticalSolidList"/>
    <dgm:cxn modelId="{2BB9F501-BD59-4FC2-8C5D-DC091E39B22D}" type="presParOf" srcId="{A1E09611-36CA-4D46-86DD-89BEDE197367}" destId="{C92FF5F2-666C-48BE-A7D0-371FCF8C3A1C}" srcOrd="1" destOrd="0" presId="urn:microsoft.com/office/officeart/2018/2/layout/IconVerticalSolidList"/>
    <dgm:cxn modelId="{4BA4010E-325E-426A-BEC9-15F14FD013A7}" type="presParOf" srcId="{A1E09611-36CA-4D46-86DD-89BEDE197367}" destId="{BFC1FD35-258F-4F9B-88EF-D84B93FEEB9F}" srcOrd="2" destOrd="0" presId="urn:microsoft.com/office/officeart/2018/2/layout/IconVerticalSolidList"/>
    <dgm:cxn modelId="{6B2382B4-8D07-4440-8A79-ACD5B1272A8D}" type="presParOf" srcId="{A1E09611-36CA-4D46-86DD-89BEDE197367}" destId="{9DED7489-7249-4274-9F34-0DD1856CF11B}" srcOrd="3" destOrd="0" presId="urn:microsoft.com/office/officeart/2018/2/layout/IconVerticalSolidList"/>
    <dgm:cxn modelId="{C46817A7-BFE5-41D8-8566-502F320845DC}" type="presParOf" srcId="{DF07F95E-EE77-4956-B7D9-6CDA9ECCA0E9}" destId="{C2690663-D291-4016-ABD0-083C0C4F2E79}" srcOrd="3" destOrd="0" presId="urn:microsoft.com/office/officeart/2018/2/layout/IconVerticalSolidList"/>
    <dgm:cxn modelId="{1A4F90A4-E45B-4CDC-8A2D-E765747980BE}" type="presParOf" srcId="{DF07F95E-EE77-4956-B7D9-6CDA9ECCA0E9}" destId="{D18355F2-DC91-42CC-B382-29B23FFFDA77}" srcOrd="4" destOrd="0" presId="urn:microsoft.com/office/officeart/2018/2/layout/IconVerticalSolidList"/>
    <dgm:cxn modelId="{44D31352-3C46-4BCD-8175-4B4F4C7B6A26}" type="presParOf" srcId="{D18355F2-DC91-42CC-B382-29B23FFFDA77}" destId="{F9091673-7DFE-4596-A622-B874E84FEA00}" srcOrd="0" destOrd="0" presId="urn:microsoft.com/office/officeart/2018/2/layout/IconVerticalSolidList"/>
    <dgm:cxn modelId="{CD4A6EF6-8C95-47CF-B27F-1423B4ECE593}" type="presParOf" srcId="{D18355F2-DC91-42CC-B382-29B23FFFDA77}" destId="{5E66682E-CD7C-4ECE-9C0F-189E8D24C6B0}" srcOrd="1" destOrd="0" presId="urn:microsoft.com/office/officeart/2018/2/layout/IconVerticalSolidList"/>
    <dgm:cxn modelId="{8E56EC30-97DD-4B7E-B5CB-E8D3317CA2F5}" type="presParOf" srcId="{D18355F2-DC91-42CC-B382-29B23FFFDA77}" destId="{02F0CAEA-6FC2-478B-840A-F5D3D18B46BF}" srcOrd="2" destOrd="0" presId="urn:microsoft.com/office/officeart/2018/2/layout/IconVerticalSolidList"/>
    <dgm:cxn modelId="{A2763A8D-EE23-499F-8301-C63B02F73485}" type="presParOf" srcId="{D18355F2-DC91-42CC-B382-29B23FFFDA77}" destId="{5DB74201-3F96-4E2B-90E7-B785F610B43B}" srcOrd="3" destOrd="0" presId="urn:microsoft.com/office/officeart/2018/2/layout/IconVerticalSolidList"/>
    <dgm:cxn modelId="{4E3657A9-A068-4FBC-BA50-C532C02E4A10}" type="presParOf" srcId="{DF07F95E-EE77-4956-B7D9-6CDA9ECCA0E9}" destId="{0BFE8316-2B3E-44EC-A659-BB4F72D22C86}" srcOrd="5" destOrd="0" presId="urn:microsoft.com/office/officeart/2018/2/layout/IconVerticalSolidList"/>
    <dgm:cxn modelId="{3F791DB2-8F8D-485C-8026-7171B5657705}" type="presParOf" srcId="{DF07F95E-EE77-4956-B7D9-6CDA9ECCA0E9}" destId="{99553DA2-BAEF-4606-BDA3-6F7F728A926E}" srcOrd="6" destOrd="0" presId="urn:microsoft.com/office/officeart/2018/2/layout/IconVerticalSolidList"/>
    <dgm:cxn modelId="{602DAE47-2E7E-4D47-A35B-C223CF4A174F}" type="presParOf" srcId="{99553DA2-BAEF-4606-BDA3-6F7F728A926E}" destId="{41156846-AD46-499A-B58A-D16069C3DBCD}" srcOrd="0" destOrd="0" presId="urn:microsoft.com/office/officeart/2018/2/layout/IconVerticalSolidList"/>
    <dgm:cxn modelId="{F02D72C3-DFA9-4A05-865D-89974C1A1255}" type="presParOf" srcId="{99553DA2-BAEF-4606-BDA3-6F7F728A926E}" destId="{3A71A89A-EDCD-4D74-B4C7-0F846875D1E8}" srcOrd="1" destOrd="0" presId="urn:microsoft.com/office/officeart/2018/2/layout/IconVerticalSolidList"/>
    <dgm:cxn modelId="{BDB49A63-5D33-49E8-AD50-A3C0F8A0BAD6}" type="presParOf" srcId="{99553DA2-BAEF-4606-BDA3-6F7F728A926E}" destId="{6BCB68C4-A102-403A-B88C-C830A6A00A65}" srcOrd="2" destOrd="0" presId="urn:microsoft.com/office/officeart/2018/2/layout/IconVerticalSolidList"/>
    <dgm:cxn modelId="{B73FCFF1-6985-4FE1-9A18-6024F8ED21CB}" type="presParOf" srcId="{99553DA2-BAEF-4606-BDA3-6F7F728A926E}" destId="{567A2AE1-C5E5-4503-89EE-FEA5CFCE9C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903E4-9B75-43F9-B99F-4F80FCBA465E}">
      <dsp:nvSpPr>
        <dsp:cNvPr id="0" name=""/>
        <dsp:cNvSpPr/>
      </dsp:nvSpPr>
      <dsp:spPr>
        <a:xfrm>
          <a:off x="0" y="639"/>
          <a:ext cx="5092614" cy="14956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E63B0-372B-40CF-9E22-8203F1DBEAE8}">
      <dsp:nvSpPr>
        <dsp:cNvPr id="0" name=""/>
        <dsp:cNvSpPr/>
      </dsp:nvSpPr>
      <dsp:spPr>
        <a:xfrm>
          <a:off x="452447" y="337170"/>
          <a:ext cx="822631" cy="822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7EB42-6CE4-4644-BF31-FF21C63ED2B8}">
      <dsp:nvSpPr>
        <dsp:cNvPr id="0" name=""/>
        <dsp:cNvSpPr/>
      </dsp:nvSpPr>
      <dsp:spPr>
        <a:xfrm>
          <a:off x="1727526" y="639"/>
          <a:ext cx="3365087" cy="1495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294" tIns="158294" rIns="158294" bIns="1582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Presenter: [Bobga-Herman Gwanvoma]</a:t>
          </a:r>
        </a:p>
      </dsp:txBody>
      <dsp:txXfrm>
        <a:off x="1727526" y="639"/>
        <a:ext cx="3365087" cy="1495693"/>
      </dsp:txXfrm>
    </dsp:sp>
    <dsp:sp modelId="{BC5EBFFC-D582-401F-B6DA-843B7508E663}">
      <dsp:nvSpPr>
        <dsp:cNvPr id="0" name=""/>
        <dsp:cNvSpPr/>
      </dsp:nvSpPr>
      <dsp:spPr>
        <a:xfrm>
          <a:off x="0" y="1870256"/>
          <a:ext cx="5092614" cy="14956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52B1F-5750-424A-B7E3-294DABB7B681}">
      <dsp:nvSpPr>
        <dsp:cNvPr id="0" name=""/>
        <dsp:cNvSpPr/>
      </dsp:nvSpPr>
      <dsp:spPr>
        <a:xfrm>
          <a:off x="452447" y="2206787"/>
          <a:ext cx="822631" cy="822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EBD51-1AAE-4275-ABCE-EF618FA3A2C0}">
      <dsp:nvSpPr>
        <dsp:cNvPr id="0" name=""/>
        <dsp:cNvSpPr/>
      </dsp:nvSpPr>
      <dsp:spPr>
        <a:xfrm>
          <a:off x="1727526" y="1870256"/>
          <a:ext cx="3365087" cy="1495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294" tIns="158294" rIns="158294" bIns="1582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Institution: [Bellevue University]</a:t>
          </a:r>
        </a:p>
      </dsp:txBody>
      <dsp:txXfrm>
        <a:off x="1727526" y="1870256"/>
        <a:ext cx="3365087" cy="1495693"/>
      </dsp:txXfrm>
    </dsp:sp>
    <dsp:sp modelId="{66F7857E-0D98-4C9D-9085-8EEF8015DB0E}">
      <dsp:nvSpPr>
        <dsp:cNvPr id="0" name=""/>
        <dsp:cNvSpPr/>
      </dsp:nvSpPr>
      <dsp:spPr>
        <a:xfrm>
          <a:off x="0" y="3739873"/>
          <a:ext cx="5092614" cy="14956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CB97-E258-4A57-B09B-9CDE8D727B38}">
      <dsp:nvSpPr>
        <dsp:cNvPr id="0" name=""/>
        <dsp:cNvSpPr/>
      </dsp:nvSpPr>
      <dsp:spPr>
        <a:xfrm>
          <a:off x="452447" y="4076404"/>
          <a:ext cx="822631" cy="8226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C398F-046C-48F5-8B7E-796606E1F433}">
      <dsp:nvSpPr>
        <dsp:cNvPr id="0" name=""/>
        <dsp:cNvSpPr/>
      </dsp:nvSpPr>
      <dsp:spPr>
        <a:xfrm>
          <a:off x="1727526" y="3739873"/>
          <a:ext cx="3365087" cy="1495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294" tIns="158294" rIns="158294" bIns="15829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Date: [June 01, 2025]</a:t>
          </a:r>
        </a:p>
      </dsp:txBody>
      <dsp:txXfrm>
        <a:off x="1727526" y="3739873"/>
        <a:ext cx="3365087" cy="14956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54788-A2F0-4ECF-B3B8-8D30FF6EEB44}">
      <dsp:nvSpPr>
        <dsp:cNvPr id="0" name=""/>
        <dsp:cNvSpPr/>
      </dsp:nvSpPr>
      <dsp:spPr>
        <a:xfrm>
          <a:off x="0" y="2178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9EC23-5259-4B44-A048-F92036B15B17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93837-F931-4BCB-9345-D3163FBE4BDD}">
      <dsp:nvSpPr>
        <dsp:cNvPr id="0" name=""/>
        <dsp:cNvSpPr/>
      </dsp:nvSpPr>
      <dsp:spPr>
        <a:xfrm>
          <a:off x="1275192" y="2178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Strong predictors identified from financial data</a:t>
          </a:r>
        </a:p>
      </dsp:txBody>
      <dsp:txXfrm>
        <a:off x="1275192" y="2178"/>
        <a:ext cx="3160463" cy="1104063"/>
      </dsp:txXfrm>
    </dsp:sp>
    <dsp:sp modelId="{426208E0-14EF-4051-82DE-F556A0417D43}">
      <dsp:nvSpPr>
        <dsp:cNvPr id="0" name=""/>
        <dsp:cNvSpPr/>
      </dsp:nvSpPr>
      <dsp:spPr>
        <a:xfrm>
          <a:off x="0" y="1382257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BA9C6-6B25-4640-8399-BCBDFAA41E14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89AFB-8E3B-4C84-8B55-38AE191A625E}">
      <dsp:nvSpPr>
        <dsp:cNvPr id="0" name=""/>
        <dsp:cNvSpPr/>
      </dsp:nvSpPr>
      <dsp:spPr>
        <a:xfrm>
          <a:off x="1275192" y="1382257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XGBoost best-performing model</a:t>
          </a:r>
        </a:p>
      </dsp:txBody>
      <dsp:txXfrm>
        <a:off x="1275192" y="1382257"/>
        <a:ext cx="3160463" cy="1104063"/>
      </dsp:txXfrm>
    </dsp:sp>
    <dsp:sp modelId="{9A0C6B0E-A4FF-4AE8-91C9-7DA49CDA33EF}">
      <dsp:nvSpPr>
        <dsp:cNvPr id="0" name=""/>
        <dsp:cNvSpPr/>
      </dsp:nvSpPr>
      <dsp:spPr>
        <a:xfrm>
          <a:off x="0" y="2762336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48B1D-67E8-47F8-841A-18109172A392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AC849-D8F3-4A22-8CF5-D7ECA55FCC8C}">
      <dsp:nvSpPr>
        <dsp:cNvPr id="0" name=""/>
        <dsp:cNvSpPr/>
      </dsp:nvSpPr>
      <dsp:spPr>
        <a:xfrm>
          <a:off x="1275192" y="2762336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Framework ready for sentiment integration</a:t>
          </a:r>
        </a:p>
      </dsp:txBody>
      <dsp:txXfrm>
        <a:off x="1275192" y="2762336"/>
        <a:ext cx="3160463" cy="1104063"/>
      </dsp:txXfrm>
    </dsp:sp>
    <dsp:sp modelId="{6C36C93D-5036-4947-A376-824373FBB2D6}">
      <dsp:nvSpPr>
        <dsp:cNvPr id="0" name=""/>
        <dsp:cNvSpPr/>
      </dsp:nvSpPr>
      <dsp:spPr>
        <a:xfrm>
          <a:off x="0" y="4142415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5E656-F5F5-4DD6-B224-DB2C647244BD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3C9FE-5020-4EC9-B878-4D3E88140299}">
      <dsp:nvSpPr>
        <dsp:cNvPr id="0" name=""/>
        <dsp:cNvSpPr/>
      </dsp:nvSpPr>
      <dsp:spPr>
        <a:xfrm>
          <a:off x="1275192" y="4142415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Scalable for real-world political strategy</a:t>
          </a:r>
        </a:p>
      </dsp:txBody>
      <dsp:txXfrm>
        <a:off x="1275192" y="4142415"/>
        <a:ext cx="3160463" cy="1104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8A8BE-42CB-4CFA-8E19-4071FAC697E9}">
      <dsp:nvSpPr>
        <dsp:cNvPr id="0" name=""/>
        <dsp:cNvSpPr/>
      </dsp:nvSpPr>
      <dsp:spPr>
        <a:xfrm>
          <a:off x="607870" y="448086"/>
          <a:ext cx="961900" cy="9619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8345F-7BF4-4006-8C32-1E905D4A1B56}">
      <dsp:nvSpPr>
        <dsp:cNvPr id="0" name=""/>
        <dsp:cNvSpPr/>
      </dsp:nvSpPr>
      <dsp:spPr>
        <a:xfrm>
          <a:off x="20042" y="1706796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Traditional polling: costly, slow, biased</a:t>
          </a:r>
        </a:p>
      </dsp:txBody>
      <dsp:txXfrm>
        <a:off x="20042" y="1706796"/>
        <a:ext cx="2137556" cy="720000"/>
      </dsp:txXfrm>
    </dsp:sp>
    <dsp:sp modelId="{ECE5CA53-E572-44B5-BD92-208850D5DC1A}">
      <dsp:nvSpPr>
        <dsp:cNvPr id="0" name=""/>
        <dsp:cNvSpPr/>
      </dsp:nvSpPr>
      <dsp:spPr>
        <a:xfrm>
          <a:off x="3119498" y="448086"/>
          <a:ext cx="961900" cy="9619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80B0E-750C-461A-AAED-4DBC7D3CF545}">
      <dsp:nvSpPr>
        <dsp:cNvPr id="0" name=""/>
        <dsp:cNvSpPr/>
      </dsp:nvSpPr>
      <dsp:spPr>
        <a:xfrm>
          <a:off x="2531670" y="1706796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Social media: real-time political opinion</a:t>
          </a:r>
        </a:p>
      </dsp:txBody>
      <dsp:txXfrm>
        <a:off x="2531670" y="1706796"/>
        <a:ext cx="2137556" cy="720000"/>
      </dsp:txXfrm>
    </dsp:sp>
    <dsp:sp modelId="{EEF1450B-C49A-4C2B-A180-ECC833EECFEB}">
      <dsp:nvSpPr>
        <dsp:cNvPr id="0" name=""/>
        <dsp:cNvSpPr/>
      </dsp:nvSpPr>
      <dsp:spPr>
        <a:xfrm>
          <a:off x="5631126" y="448086"/>
          <a:ext cx="961900" cy="9619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5DB7C-B407-4CFB-9DA7-3EE239CB9C39}">
      <dsp:nvSpPr>
        <dsp:cNvPr id="0" name=""/>
        <dsp:cNvSpPr/>
      </dsp:nvSpPr>
      <dsp:spPr>
        <a:xfrm>
          <a:off x="5043298" y="1706796"/>
          <a:ext cx="213755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Need for dynamic modeling approach</a:t>
          </a:r>
        </a:p>
      </dsp:txBody>
      <dsp:txXfrm>
        <a:off x="5043298" y="1706796"/>
        <a:ext cx="213755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B0297-513E-4F96-B650-E7360480B14C}">
      <dsp:nvSpPr>
        <dsp:cNvPr id="0" name=""/>
        <dsp:cNvSpPr/>
      </dsp:nvSpPr>
      <dsp:spPr>
        <a:xfrm>
          <a:off x="0" y="0"/>
          <a:ext cx="4435656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DA98CF-42D1-4B7B-B38D-53CABE1DAA1D}">
      <dsp:nvSpPr>
        <dsp:cNvPr id="0" name=""/>
        <dsp:cNvSpPr/>
      </dsp:nvSpPr>
      <dsp:spPr>
        <a:xfrm>
          <a:off x="0" y="0"/>
          <a:ext cx="4435656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Used `readr`, `tidyverse`, `readxl` in R</a:t>
          </a:r>
        </a:p>
      </dsp:txBody>
      <dsp:txXfrm>
        <a:off x="0" y="0"/>
        <a:ext cx="4435656" cy="1312164"/>
      </dsp:txXfrm>
    </dsp:sp>
    <dsp:sp modelId="{74BD9D56-3479-422E-9609-A67178BBB2D7}">
      <dsp:nvSpPr>
        <dsp:cNvPr id="0" name=""/>
        <dsp:cNvSpPr/>
      </dsp:nvSpPr>
      <dsp:spPr>
        <a:xfrm>
          <a:off x="0" y="1312164"/>
          <a:ext cx="4435656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ABB3B4-9D17-4F8E-8556-5122E05D8EB3}">
      <dsp:nvSpPr>
        <dsp:cNvPr id="0" name=""/>
        <dsp:cNvSpPr/>
      </dsp:nvSpPr>
      <dsp:spPr>
        <a:xfrm>
          <a:off x="0" y="1312164"/>
          <a:ext cx="4435656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Converted currency columns to numeric</a:t>
          </a:r>
        </a:p>
      </dsp:txBody>
      <dsp:txXfrm>
        <a:off x="0" y="1312164"/>
        <a:ext cx="4435656" cy="1312164"/>
      </dsp:txXfrm>
    </dsp:sp>
    <dsp:sp modelId="{26FA6B7D-88CB-45ED-A1EE-CF700DBB9A2F}">
      <dsp:nvSpPr>
        <dsp:cNvPr id="0" name=""/>
        <dsp:cNvSpPr/>
      </dsp:nvSpPr>
      <dsp:spPr>
        <a:xfrm>
          <a:off x="0" y="2624328"/>
          <a:ext cx="4435656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1580F6-2861-4B9F-BF58-590EE2C4D054}">
      <dsp:nvSpPr>
        <dsp:cNvPr id="0" name=""/>
        <dsp:cNvSpPr/>
      </dsp:nvSpPr>
      <dsp:spPr>
        <a:xfrm>
          <a:off x="0" y="2624328"/>
          <a:ext cx="4435656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Removed missing values using `na.omit()`</a:t>
          </a:r>
        </a:p>
      </dsp:txBody>
      <dsp:txXfrm>
        <a:off x="0" y="2624328"/>
        <a:ext cx="4435656" cy="1312164"/>
      </dsp:txXfrm>
    </dsp:sp>
    <dsp:sp modelId="{4746F2EF-9BF6-411A-AA11-04FDF2201D22}">
      <dsp:nvSpPr>
        <dsp:cNvPr id="0" name=""/>
        <dsp:cNvSpPr/>
      </dsp:nvSpPr>
      <dsp:spPr>
        <a:xfrm>
          <a:off x="0" y="3936492"/>
          <a:ext cx="4435656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A87DC0-2CA4-4085-B7DE-F303822FA469}">
      <dsp:nvSpPr>
        <dsp:cNvPr id="0" name=""/>
        <dsp:cNvSpPr/>
      </dsp:nvSpPr>
      <dsp:spPr>
        <a:xfrm>
          <a:off x="0" y="3936492"/>
          <a:ext cx="4435656" cy="131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Encoded party as factor; created `high_funding` label</a:t>
          </a:r>
        </a:p>
      </dsp:txBody>
      <dsp:txXfrm>
        <a:off x="0" y="3936492"/>
        <a:ext cx="4435656" cy="1312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E4E10-67D1-4BB3-A7B7-A18AD0A9676B}">
      <dsp:nvSpPr>
        <dsp:cNvPr id="0" name=""/>
        <dsp:cNvSpPr/>
      </dsp:nvSpPr>
      <dsp:spPr>
        <a:xfrm>
          <a:off x="0" y="0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Goal: Predict high-funding candidates</a:t>
          </a:r>
        </a:p>
      </dsp:txBody>
      <dsp:txXfrm>
        <a:off x="15156" y="15156"/>
        <a:ext cx="4925746" cy="487166"/>
      </dsp:txXfrm>
    </dsp:sp>
    <dsp:sp modelId="{9197D6A9-4842-4F2E-B178-A871A4ECABAD}">
      <dsp:nvSpPr>
        <dsp:cNvPr id="0" name=""/>
        <dsp:cNvSpPr/>
      </dsp:nvSpPr>
      <dsp:spPr>
        <a:xfrm>
          <a:off x="414051" y="589351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840789"/>
            <a:satOff val="-893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Models used:</a:t>
          </a:r>
        </a:p>
      </dsp:txBody>
      <dsp:txXfrm>
        <a:off x="429207" y="604507"/>
        <a:ext cx="4763965" cy="487166"/>
      </dsp:txXfrm>
    </dsp:sp>
    <dsp:sp modelId="{16299C75-7402-4A3C-B328-81589532C370}">
      <dsp:nvSpPr>
        <dsp:cNvPr id="0" name=""/>
        <dsp:cNvSpPr/>
      </dsp:nvSpPr>
      <dsp:spPr>
        <a:xfrm>
          <a:off x="828103" y="1178702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1681577"/>
            <a:satOff val="-1786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Logistic Regression</a:t>
          </a:r>
        </a:p>
      </dsp:txBody>
      <dsp:txXfrm>
        <a:off x="843259" y="1193858"/>
        <a:ext cx="4763965" cy="487166"/>
      </dsp:txXfrm>
    </dsp:sp>
    <dsp:sp modelId="{2FDDDF03-E626-4A79-9473-3DCFA59EBEB0}">
      <dsp:nvSpPr>
        <dsp:cNvPr id="0" name=""/>
        <dsp:cNvSpPr/>
      </dsp:nvSpPr>
      <dsp:spPr>
        <a:xfrm>
          <a:off x="1242154" y="1768053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2522366"/>
            <a:satOff val="-2679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Random Forest</a:t>
          </a:r>
        </a:p>
      </dsp:txBody>
      <dsp:txXfrm>
        <a:off x="1257310" y="1783209"/>
        <a:ext cx="4763965" cy="487166"/>
      </dsp:txXfrm>
    </dsp:sp>
    <dsp:sp modelId="{6E0258AF-87C9-4867-8168-78CF4007066E}">
      <dsp:nvSpPr>
        <dsp:cNvPr id="0" name=""/>
        <dsp:cNvSpPr/>
      </dsp:nvSpPr>
      <dsp:spPr>
        <a:xfrm>
          <a:off x="1656206" y="2357404"/>
          <a:ext cx="5544690" cy="517478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XGBoost</a:t>
          </a:r>
        </a:p>
      </dsp:txBody>
      <dsp:txXfrm>
        <a:off x="1671362" y="2372560"/>
        <a:ext cx="4763965" cy="487166"/>
      </dsp:txXfrm>
    </dsp:sp>
    <dsp:sp modelId="{5A9A2246-9A3D-4C56-8F72-E9A1320E78CE}">
      <dsp:nvSpPr>
        <dsp:cNvPr id="0" name=""/>
        <dsp:cNvSpPr/>
      </dsp:nvSpPr>
      <dsp:spPr>
        <a:xfrm>
          <a:off x="5208329" y="378047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284010" y="378047"/>
        <a:ext cx="184999" cy="253112"/>
      </dsp:txXfrm>
    </dsp:sp>
    <dsp:sp modelId="{DA70BD85-1A2C-4B4E-98FE-0EC4426EA087}">
      <dsp:nvSpPr>
        <dsp:cNvPr id="0" name=""/>
        <dsp:cNvSpPr/>
      </dsp:nvSpPr>
      <dsp:spPr>
        <a:xfrm>
          <a:off x="5622380" y="967398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698061" y="967398"/>
        <a:ext cx="184999" cy="253112"/>
      </dsp:txXfrm>
    </dsp:sp>
    <dsp:sp modelId="{55BE062E-E2B6-452C-8D44-F97C5CC6F17B}">
      <dsp:nvSpPr>
        <dsp:cNvPr id="0" name=""/>
        <dsp:cNvSpPr/>
      </dsp:nvSpPr>
      <dsp:spPr>
        <a:xfrm>
          <a:off x="6036432" y="1548124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12113" y="1548124"/>
        <a:ext cx="184999" cy="253112"/>
      </dsp:txXfrm>
    </dsp:sp>
    <dsp:sp modelId="{2D8B595B-8A62-4BFA-8262-FB90944FBDF6}">
      <dsp:nvSpPr>
        <dsp:cNvPr id="0" name=""/>
        <dsp:cNvSpPr/>
      </dsp:nvSpPr>
      <dsp:spPr>
        <a:xfrm>
          <a:off x="6450484" y="2143225"/>
          <a:ext cx="336361" cy="33636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526165" y="2143225"/>
        <a:ext cx="184999" cy="253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A7B74-DA78-4794-B291-FF479199F727}">
      <dsp:nvSpPr>
        <dsp:cNvPr id="0" name=""/>
        <dsp:cNvSpPr/>
      </dsp:nvSpPr>
      <dsp:spPr>
        <a:xfrm>
          <a:off x="837859" y="19350"/>
          <a:ext cx="450878" cy="450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3B06E-EC0B-417D-A228-2133D96C03AA}">
      <dsp:nvSpPr>
        <dsp:cNvPr id="0" name=""/>
        <dsp:cNvSpPr/>
      </dsp:nvSpPr>
      <dsp:spPr>
        <a:xfrm>
          <a:off x="562322" y="622689"/>
          <a:ext cx="1001953" cy="40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Used `randomForest()` with 100 trees</a:t>
          </a:r>
        </a:p>
      </dsp:txBody>
      <dsp:txXfrm>
        <a:off x="562322" y="622689"/>
        <a:ext cx="1001953" cy="400781"/>
      </dsp:txXfrm>
    </dsp:sp>
    <dsp:sp modelId="{CAD3B937-7E02-4975-9C32-1F1ED90490B4}">
      <dsp:nvSpPr>
        <dsp:cNvPr id="0" name=""/>
        <dsp:cNvSpPr/>
      </dsp:nvSpPr>
      <dsp:spPr>
        <a:xfrm>
          <a:off x="837859" y="1273959"/>
          <a:ext cx="450878" cy="450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D7294-C300-491E-99BD-0FF8276EC027}">
      <dsp:nvSpPr>
        <dsp:cNvPr id="0" name=""/>
        <dsp:cNvSpPr/>
      </dsp:nvSpPr>
      <dsp:spPr>
        <a:xfrm>
          <a:off x="562322" y="1877298"/>
          <a:ext cx="1001953" cy="40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Strong predictor: total disbursements</a:t>
          </a:r>
        </a:p>
      </dsp:txBody>
      <dsp:txXfrm>
        <a:off x="562322" y="1877298"/>
        <a:ext cx="1001953" cy="400781"/>
      </dsp:txXfrm>
    </dsp:sp>
    <dsp:sp modelId="{93C5BBF3-8141-402C-965B-F5601239D864}">
      <dsp:nvSpPr>
        <dsp:cNvPr id="0" name=""/>
        <dsp:cNvSpPr/>
      </dsp:nvSpPr>
      <dsp:spPr>
        <a:xfrm>
          <a:off x="837859" y="2528567"/>
          <a:ext cx="450878" cy="450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D6B81-721A-460C-BFB7-99BFFD0E87C6}">
      <dsp:nvSpPr>
        <dsp:cNvPr id="0" name=""/>
        <dsp:cNvSpPr/>
      </dsp:nvSpPr>
      <dsp:spPr>
        <a:xfrm>
          <a:off x="562322" y="3131907"/>
          <a:ext cx="1001953" cy="400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Robust performance</a:t>
          </a:r>
        </a:p>
      </dsp:txBody>
      <dsp:txXfrm>
        <a:off x="562322" y="3131907"/>
        <a:ext cx="1001953" cy="4007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95FD1-369D-4D8F-9180-4CC05AA7C6ED}">
      <dsp:nvSpPr>
        <dsp:cNvPr id="0" name=""/>
        <dsp:cNvSpPr/>
      </dsp:nvSpPr>
      <dsp:spPr>
        <a:xfrm>
          <a:off x="0" y="2164076"/>
          <a:ext cx="1800224" cy="7102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32" tIns="184912" rIns="12803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Phase 3</a:t>
          </a:r>
        </a:p>
      </dsp:txBody>
      <dsp:txXfrm>
        <a:off x="0" y="2164076"/>
        <a:ext cx="1800224" cy="710298"/>
      </dsp:txXfrm>
    </dsp:sp>
    <dsp:sp modelId="{093B08F7-E777-49A5-A87D-04E91B663B84}">
      <dsp:nvSpPr>
        <dsp:cNvPr id="0" name=""/>
        <dsp:cNvSpPr/>
      </dsp:nvSpPr>
      <dsp:spPr>
        <a:xfrm>
          <a:off x="1800224" y="2164076"/>
          <a:ext cx="5400672" cy="71029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1" tIns="228600" rIns="10955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Sentiment integration, reporting - Week 4</a:t>
          </a:r>
        </a:p>
      </dsp:txBody>
      <dsp:txXfrm>
        <a:off x="1800224" y="2164076"/>
        <a:ext cx="5400672" cy="710298"/>
      </dsp:txXfrm>
    </dsp:sp>
    <dsp:sp modelId="{04B2D5BB-803A-4D46-872F-987D554C7F1A}">
      <dsp:nvSpPr>
        <dsp:cNvPr id="0" name=""/>
        <dsp:cNvSpPr/>
      </dsp:nvSpPr>
      <dsp:spPr>
        <a:xfrm rot="10800000">
          <a:off x="0" y="1082292"/>
          <a:ext cx="1800224" cy="10924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32" tIns="184912" rIns="12803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Phase 2</a:t>
          </a:r>
        </a:p>
      </dsp:txBody>
      <dsp:txXfrm rot="-10800000">
        <a:off x="0" y="1082292"/>
        <a:ext cx="1800224" cy="710085"/>
      </dsp:txXfrm>
    </dsp:sp>
    <dsp:sp modelId="{BF773722-84BE-43C6-97EC-8DB2CBDF194A}">
      <dsp:nvSpPr>
        <dsp:cNvPr id="0" name=""/>
        <dsp:cNvSpPr/>
      </dsp:nvSpPr>
      <dsp:spPr>
        <a:xfrm>
          <a:off x="1800224" y="1082292"/>
          <a:ext cx="5400672" cy="7100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1" tIns="228600" rIns="10955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Modeling (Logistic, RF, XGBoost) - Week 2–3</a:t>
          </a:r>
        </a:p>
      </dsp:txBody>
      <dsp:txXfrm>
        <a:off x="1800224" y="1082292"/>
        <a:ext cx="5400672" cy="710085"/>
      </dsp:txXfrm>
    </dsp:sp>
    <dsp:sp modelId="{F1791DFB-AE3C-4A39-BFCB-68ADFC967EB5}">
      <dsp:nvSpPr>
        <dsp:cNvPr id="0" name=""/>
        <dsp:cNvSpPr/>
      </dsp:nvSpPr>
      <dsp:spPr>
        <a:xfrm rot="10800000">
          <a:off x="0" y="508"/>
          <a:ext cx="1800224" cy="10924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32" tIns="184912" rIns="12803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Phase 1</a:t>
          </a:r>
        </a:p>
      </dsp:txBody>
      <dsp:txXfrm rot="-10800000">
        <a:off x="0" y="508"/>
        <a:ext cx="1800224" cy="710085"/>
      </dsp:txXfrm>
    </dsp:sp>
    <dsp:sp modelId="{2712C3CE-FDC4-45AB-A6AA-3696CA7416CE}">
      <dsp:nvSpPr>
        <dsp:cNvPr id="0" name=""/>
        <dsp:cNvSpPr/>
      </dsp:nvSpPr>
      <dsp:spPr>
        <a:xfrm>
          <a:off x="1800224" y="508"/>
          <a:ext cx="5400672" cy="71008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1" tIns="228600" rIns="109551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acquisition and prep (FEC + Census) - Week 1</a:t>
          </a:r>
        </a:p>
      </dsp:txBody>
      <dsp:txXfrm>
        <a:off x="1800224" y="508"/>
        <a:ext cx="5400672" cy="7100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6FC08-C259-426D-AAD5-E4B827DCD01A}">
      <dsp:nvSpPr>
        <dsp:cNvPr id="0" name=""/>
        <dsp:cNvSpPr/>
      </dsp:nvSpPr>
      <dsp:spPr>
        <a:xfrm>
          <a:off x="311427" y="482949"/>
          <a:ext cx="970400" cy="9704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1AF996-724C-4140-9953-839B1AAC8D72}">
      <dsp:nvSpPr>
        <dsp:cNvPr id="0" name=""/>
        <dsp:cNvSpPr/>
      </dsp:nvSpPr>
      <dsp:spPr>
        <a:xfrm>
          <a:off x="518234" y="689755"/>
          <a:ext cx="556787" cy="556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534E8-366C-4500-8385-D8390EC5CD32}">
      <dsp:nvSpPr>
        <dsp:cNvPr id="0" name=""/>
        <dsp:cNvSpPr/>
      </dsp:nvSpPr>
      <dsp:spPr>
        <a:xfrm>
          <a:off x="1217" y="1755605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Expand to voter turnout prediction</a:t>
          </a:r>
        </a:p>
      </dsp:txBody>
      <dsp:txXfrm>
        <a:off x="1217" y="1755605"/>
        <a:ext cx="1590820" cy="636328"/>
      </dsp:txXfrm>
    </dsp:sp>
    <dsp:sp modelId="{AE8CB49E-7BBE-4685-8C9D-6B870F190868}">
      <dsp:nvSpPr>
        <dsp:cNvPr id="0" name=""/>
        <dsp:cNvSpPr/>
      </dsp:nvSpPr>
      <dsp:spPr>
        <a:xfrm>
          <a:off x="2180641" y="482949"/>
          <a:ext cx="970400" cy="9704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86986-409E-4143-A416-D919C59B2B82}">
      <dsp:nvSpPr>
        <dsp:cNvPr id="0" name=""/>
        <dsp:cNvSpPr/>
      </dsp:nvSpPr>
      <dsp:spPr>
        <a:xfrm>
          <a:off x="2387448" y="689755"/>
          <a:ext cx="556787" cy="556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4C20E-7281-42FA-9ED0-91454E72BCE8}">
      <dsp:nvSpPr>
        <dsp:cNvPr id="0" name=""/>
        <dsp:cNvSpPr/>
      </dsp:nvSpPr>
      <dsp:spPr>
        <a:xfrm>
          <a:off x="1870431" y="1755605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Include Twitter, Reddit via APIs</a:t>
          </a:r>
        </a:p>
      </dsp:txBody>
      <dsp:txXfrm>
        <a:off x="1870431" y="1755605"/>
        <a:ext cx="1590820" cy="636328"/>
      </dsp:txXfrm>
    </dsp:sp>
    <dsp:sp modelId="{3C3C4ACB-0F99-4B57-8BE6-172B9D1FCBAC}">
      <dsp:nvSpPr>
        <dsp:cNvPr id="0" name=""/>
        <dsp:cNvSpPr/>
      </dsp:nvSpPr>
      <dsp:spPr>
        <a:xfrm>
          <a:off x="4049855" y="482949"/>
          <a:ext cx="970400" cy="970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7BFA-15EA-433E-9236-D274DAF8537B}">
      <dsp:nvSpPr>
        <dsp:cNvPr id="0" name=""/>
        <dsp:cNvSpPr/>
      </dsp:nvSpPr>
      <dsp:spPr>
        <a:xfrm>
          <a:off x="4256661" y="689755"/>
          <a:ext cx="556787" cy="556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5FCA6-6A05-4E3A-89CC-8501E5B12EAA}">
      <dsp:nvSpPr>
        <dsp:cNvPr id="0" name=""/>
        <dsp:cNvSpPr/>
      </dsp:nvSpPr>
      <dsp:spPr>
        <a:xfrm>
          <a:off x="3739645" y="1755605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Add VADER, BERT sentiment features</a:t>
          </a:r>
        </a:p>
      </dsp:txBody>
      <dsp:txXfrm>
        <a:off x="3739645" y="1755605"/>
        <a:ext cx="1590820" cy="636328"/>
      </dsp:txXfrm>
    </dsp:sp>
    <dsp:sp modelId="{4F06AC32-327C-4356-B4FB-607EF3478C00}">
      <dsp:nvSpPr>
        <dsp:cNvPr id="0" name=""/>
        <dsp:cNvSpPr/>
      </dsp:nvSpPr>
      <dsp:spPr>
        <a:xfrm>
          <a:off x="5919069" y="482949"/>
          <a:ext cx="970400" cy="9704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369D4-BDF6-4D5A-8D0D-534DA2D7A64C}">
      <dsp:nvSpPr>
        <dsp:cNvPr id="0" name=""/>
        <dsp:cNvSpPr/>
      </dsp:nvSpPr>
      <dsp:spPr>
        <a:xfrm>
          <a:off x="6125875" y="689755"/>
          <a:ext cx="556787" cy="556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FFB50-A4D6-44B6-BB0E-51C06E273FEB}">
      <dsp:nvSpPr>
        <dsp:cNvPr id="0" name=""/>
        <dsp:cNvSpPr/>
      </dsp:nvSpPr>
      <dsp:spPr>
        <a:xfrm>
          <a:off x="5608859" y="1755605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Build live dashboards for campaigns</a:t>
          </a:r>
        </a:p>
      </dsp:txBody>
      <dsp:txXfrm>
        <a:off x="5608859" y="1755605"/>
        <a:ext cx="1590820" cy="6363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01ADB-B81A-451B-B763-7C0D6696EFA9}">
      <dsp:nvSpPr>
        <dsp:cNvPr id="0" name=""/>
        <dsp:cNvSpPr/>
      </dsp:nvSpPr>
      <dsp:spPr>
        <a:xfrm>
          <a:off x="0" y="2178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AAD1C-C540-46D8-9566-8EC20013616C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1C7B0-61FA-43F4-AF87-B4947F39A1E2}">
      <dsp:nvSpPr>
        <dsp:cNvPr id="0" name=""/>
        <dsp:cNvSpPr/>
      </dsp:nvSpPr>
      <dsp:spPr>
        <a:xfrm>
          <a:off x="1275192" y="2178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structured data first?</a:t>
          </a:r>
        </a:p>
      </dsp:txBody>
      <dsp:txXfrm>
        <a:off x="1275192" y="2178"/>
        <a:ext cx="3160463" cy="1104063"/>
      </dsp:txXfrm>
    </dsp:sp>
    <dsp:sp modelId="{9FE30857-3B78-46A7-ACFA-A1F55953AC52}">
      <dsp:nvSpPr>
        <dsp:cNvPr id="0" name=""/>
        <dsp:cNvSpPr/>
      </dsp:nvSpPr>
      <dsp:spPr>
        <a:xfrm>
          <a:off x="0" y="1382257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09C7A-1E81-4F32-9D43-D0C240C9A262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B454A-090C-43E7-AA05-DB8892DBD6B1}">
      <dsp:nvSpPr>
        <dsp:cNvPr id="0" name=""/>
        <dsp:cNvSpPr/>
      </dsp:nvSpPr>
      <dsp:spPr>
        <a:xfrm>
          <a:off x="1275192" y="1382257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Can model scale to state elections?</a:t>
          </a:r>
        </a:p>
      </dsp:txBody>
      <dsp:txXfrm>
        <a:off x="1275192" y="1382257"/>
        <a:ext cx="3160463" cy="1104063"/>
      </dsp:txXfrm>
    </dsp:sp>
    <dsp:sp modelId="{0D2631AB-9254-4D43-95C0-EF70913BF482}">
      <dsp:nvSpPr>
        <dsp:cNvPr id="0" name=""/>
        <dsp:cNvSpPr/>
      </dsp:nvSpPr>
      <dsp:spPr>
        <a:xfrm>
          <a:off x="0" y="2762336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26C921-6DF4-40CB-B270-F0CCE9F57F48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E6080-BB8A-4698-B131-3EBCA9EA783C}">
      <dsp:nvSpPr>
        <dsp:cNvPr id="0" name=""/>
        <dsp:cNvSpPr/>
      </dsp:nvSpPr>
      <dsp:spPr>
        <a:xfrm>
          <a:off x="1275192" y="2762336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define high funding?</a:t>
          </a:r>
        </a:p>
      </dsp:txBody>
      <dsp:txXfrm>
        <a:off x="1275192" y="2762336"/>
        <a:ext cx="3160463" cy="1104063"/>
      </dsp:txXfrm>
    </dsp:sp>
    <dsp:sp modelId="{05D27DD4-3EB8-492D-A6DF-AD5A9F4586C6}">
      <dsp:nvSpPr>
        <dsp:cNvPr id="0" name=""/>
        <dsp:cNvSpPr/>
      </dsp:nvSpPr>
      <dsp:spPr>
        <a:xfrm>
          <a:off x="0" y="4142415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A0B04-2A13-4C66-A6CC-01EC5189FB97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EC14B-6BF8-4A8E-AC44-CC9F7218C4B7}">
      <dsp:nvSpPr>
        <dsp:cNvPr id="0" name=""/>
        <dsp:cNvSpPr/>
      </dsp:nvSpPr>
      <dsp:spPr>
        <a:xfrm>
          <a:off x="1275192" y="4142415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What’s the best performing model?</a:t>
          </a:r>
        </a:p>
      </dsp:txBody>
      <dsp:txXfrm>
        <a:off x="1275192" y="4142415"/>
        <a:ext cx="3160463" cy="11040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97A91-085E-4B7B-8707-E5631F7B6E11}">
      <dsp:nvSpPr>
        <dsp:cNvPr id="0" name=""/>
        <dsp:cNvSpPr/>
      </dsp:nvSpPr>
      <dsp:spPr>
        <a:xfrm>
          <a:off x="-61492" y="68114"/>
          <a:ext cx="4837165" cy="9750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7B042-4E6C-4399-BC22-70599D6561B1}">
      <dsp:nvSpPr>
        <dsp:cNvPr id="0" name=""/>
        <dsp:cNvSpPr/>
      </dsp:nvSpPr>
      <dsp:spPr>
        <a:xfrm>
          <a:off x="233466" y="287505"/>
          <a:ext cx="592544" cy="536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A94EB-F01C-433D-8C5C-417A2730E276}">
      <dsp:nvSpPr>
        <dsp:cNvPr id="0" name=""/>
        <dsp:cNvSpPr/>
      </dsp:nvSpPr>
      <dsp:spPr>
        <a:xfrm>
          <a:off x="934888" y="10580"/>
          <a:ext cx="3963768" cy="1191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08" tIns="113908" rIns="113908" bIns="1139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Structured data from the Federal Election Commission is reliable, clean, and directly linked to candidate performance. Using it first provides a stable foundation before introducing noisier unstructured social media data.</a:t>
          </a:r>
        </a:p>
      </dsp:txBody>
      <dsp:txXfrm>
        <a:off x="934888" y="10580"/>
        <a:ext cx="3963768" cy="1191368"/>
      </dsp:txXfrm>
    </dsp:sp>
    <dsp:sp modelId="{64D936DB-63A3-41AF-A421-EAA74925141B}">
      <dsp:nvSpPr>
        <dsp:cNvPr id="0" name=""/>
        <dsp:cNvSpPr/>
      </dsp:nvSpPr>
      <dsp:spPr>
        <a:xfrm>
          <a:off x="-61492" y="1471023"/>
          <a:ext cx="4837165" cy="9750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FF5F2-666C-48BE-A7D0-371FCF8C3A1C}">
      <dsp:nvSpPr>
        <dsp:cNvPr id="0" name=""/>
        <dsp:cNvSpPr/>
      </dsp:nvSpPr>
      <dsp:spPr>
        <a:xfrm>
          <a:off x="233466" y="1690414"/>
          <a:ext cx="592544" cy="536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D7489-7249-4274-9F34-0DD1856CF11B}">
      <dsp:nvSpPr>
        <dsp:cNvPr id="0" name=""/>
        <dsp:cNvSpPr/>
      </dsp:nvSpPr>
      <dsp:spPr>
        <a:xfrm>
          <a:off x="1120969" y="1471023"/>
          <a:ext cx="3591606" cy="107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08" tIns="113908" rIns="113908" bIns="1139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Yes, if similar financial and sentiment data are available. The model is scalable and modular, so local adaptations are feasible with domain-specific data.</a:t>
          </a:r>
        </a:p>
      </dsp:txBody>
      <dsp:txXfrm>
        <a:off x="1120969" y="1471023"/>
        <a:ext cx="3591606" cy="1076300"/>
      </dsp:txXfrm>
    </dsp:sp>
    <dsp:sp modelId="{F9091673-7DFE-4596-A622-B874E84FEA00}">
      <dsp:nvSpPr>
        <dsp:cNvPr id="0" name=""/>
        <dsp:cNvSpPr/>
      </dsp:nvSpPr>
      <dsp:spPr>
        <a:xfrm>
          <a:off x="-61492" y="2816399"/>
          <a:ext cx="4837165" cy="9750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6682E-CD7C-4ECE-9C0F-189E8D24C6B0}">
      <dsp:nvSpPr>
        <dsp:cNvPr id="0" name=""/>
        <dsp:cNvSpPr/>
      </dsp:nvSpPr>
      <dsp:spPr>
        <a:xfrm>
          <a:off x="233466" y="3035790"/>
          <a:ext cx="592544" cy="536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74201-3F96-4E2B-90E7-B785F610B43B}">
      <dsp:nvSpPr>
        <dsp:cNvPr id="0" name=""/>
        <dsp:cNvSpPr/>
      </dsp:nvSpPr>
      <dsp:spPr>
        <a:xfrm>
          <a:off x="1120969" y="2816399"/>
          <a:ext cx="3591606" cy="107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08" tIns="113908" rIns="113908" bIns="1139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 funding is defined as candidates whose total receipts exceed the median value in the dataset.</a:t>
          </a:r>
        </a:p>
      </dsp:txBody>
      <dsp:txXfrm>
        <a:off x="1120969" y="2816399"/>
        <a:ext cx="3591606" cy="1076300"/>
      </dsp:txXfrm>
    </dsp:sp>
    <dsp:sp modelId="{41156846-AD46-499A-B58A-D16069C3DBCD}">
      <dsp:nvSpPr>
        <dsp:cNvPr id="0" name=""/>
        <dsp:cNvSpPr/>
      </dsp:nvSpPr>
      <dsp:spPr>
        <a:xfrm>
          <a:off x="-61492" y="4161775"/>
          <a:ext cx="4837165" cy="9750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1A89A-EDCD-4D74-B4C7-0F846875D1E8}">
      <dsp:nvSpPr>
        <dsp:cNvPr id="0" name=""/>
        <dsp:cNvSpPr/>
      </dsp:nvSpPr>
      <dsp:spPr>
        <a:xfrm>
          <a:off x="233466" y="4381166"/>
          <a:ext cx="592544" cy="5362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A2AE1-C5E5-4503-89EE-FEA5CFCE9C45}">
      <dsp:nvSpPr>
        <dsp:cNvPr id="0" name=""/>
        <dsp:cNvSpPr/>
      </dsp:nvSpPr>
      <dsp:spPr>
        <a:xfrm>
          <a:off x="1120969" y="4161775"/>
          <a:ext cx="3591606" cy="1076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908" tIns="113908" rIns="113908" bIns="11390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Among the three models tested, XGBoost outperformed logistic regression and random forest in classifying candidates as high- or low-funding based on financial features.</a:t>
          </a:r>
        </a:p>
      </dsp:txBody>
      <dsp:txXfrm>
        <a:off x="1120969" y="4161775"/>
        <a:ext cx="3591606" cy="1076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2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29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4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42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56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89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544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25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45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98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5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2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5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8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262626"/>
                </a:solidFill>
              </a:rPr>
              <a:t>VotePulse: Predicting Electoral Trends via Social Media Sentiment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99059-D1EB-EBE6-F80D-81C7F648E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194425"/>
              </p:ext>
            </p:extLst>
          </p:nvPr>
        </p:nvGraphicFramePr>
        <p:xfrm>
          <a:off x="3686783" y="804671"/>
          <a:ext cx="5092614" cy="523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t>XGBoost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556932"/>
            <a:ext cx="7200897" cy="3318936"/>
          </a:xfrm>
        </p:spPr>
        <p:txBody>
          <a:bodyPr>
            <a:normAutofit/>
          </a:bodyPr>
          <a:lstStyle/>
          <a:p>
            <a:r>
              <a:t>Used `xgboost` with one-hot encoding</a:t>
            </a:r>
          </a:p>
          <a:p>
            <a:r>
              <a:t>Best performance among models</a:t>
            </a:r>
          </a:p>
          <a:p>
            <a:r>
              <a:t>Feature impact validated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Implementation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E4BE40-545A-DB57-5C0B-35464B486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948746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PII collected</a:t>
            </a:r>
          </a:p>
          <a:p>
            <a:r>
              <a:t>Bias auditing planned</a:t>
            </a:r>
          </a:p>
          <a:p>
            <a:r>
              <a:t>Misinformation/bot filtering in sentiment phase</a:t>
            </a:r>
          </a:p>
          <a:p>
            <a:r>
              <a:t>Full transparency via open documentation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Future Uses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C28124-4511-37D6-09D0-4E73F3C19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398479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262626"/>
                </a:solidFill>
              </a:rPr>
              <a:t>Audience Questions - Highlights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C22E6-70C5-5449-515C-57CC8193A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031222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CEC7E-FA9A-89D1-C0A6-DD225CE7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Answers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98F47F-F5A4-1689-4EFC-47C4337A8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861019"/>
              </p:ext>
            </p:extLst>
          </p:nvPr>
        </p:nvGraphicFramePr>
        <p:xfrm>
          <a:off x="4102553" y="804670"/>
          <a:ext cx="4837165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369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460A82-74BC-30D9-C151-C9BF43CE8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669657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Bessi &amp; Ferrara (2016). Social bots and 2016 U.S. election. First Monday</a:t>
            </a:r>
          </a:p>
          <a:p>
            <a:r>
              <a:t>Tumasjan et al. (2010). Predicting elections with Twitter. ICWSM</a:t>
            </a:r>
          </a:p>
          <a:p>
            <a:r>
              <a:t>Pew Research (2024). U.S.-Germany Dataset</a:t>
            </a:r>
          </a:p>
          <a:p>
            <a:r>
              <a:t>U.S. Census (2024). Government Time Series</a:t>
            </a:r>
          </a:p>
          <a:p>
            <a:r>
              <a:t>FEC (2024). Candidate Reports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project purpose: Analyzing campaign finance and sentiment for electoral prediction</a:t>
            </a:r>
          </a:p>
          <a:p>
            <a:r>
              <a:t>Three models: Logistic Regression, Random Forest, XGBoost</a:t>
            </a:r>
          </a:p>
          <a:p>
            <a:r>
              <a:t>Data from FEC, Census, Pew</a:t>
            </a:r>
          </a:p>
          <a:p>
            <a:r>
              <a:t>R used for analysis; Sentiment modeling planned in Phase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F2CA4-3464-25BE-4806-999C4ABE7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919846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&amp;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Twitter shown effective for political sentiment (Tumasjan et al., 2010)</a:t>
            </a:r>
          </a:p>
          <a:p>
            <a:r>
              <a:t>Bot/misinformation risks (Bessi &amp; Ferrara, 2016)</a:t>
            </a:r>
          </a:p>
          <a:p>
            <a:r>
              <a:t>VotePulse focuses first on structured, verified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473" y="484632"/>
            <a:ext cx="8417053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15" y="796374"/>
            <a:ext cx="7937369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8060" y="648377"/>
            <a:ext cx="8167878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612256"/>
            <a:ext cx="7200897" cy="3263612"/>
          </a:xfrm>
        </p:spPr>
        <p:txBody>
          <a:bodyPr>
            <a:normAutofit/>
          </a:bodyPr>
          <a:lstStyle/>
          <a:p>
            <a:r>
              <a:t>Federal Election Commission: receipts, disbursements, party</a:t>
            </a:r>
          </a:p>
          <a:p>
            <a:r>
              <a:t>U.S. Census Bureau: demographics</a:t>
            </a:r>
          </a:p>
          <a:p>
            <a:r>
              <a:t>Pew Research Dataset: structure reference for future sentiment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Data Cleaning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3BF70F-537F-3BE3-7FF8-FEEDCA00A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7468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Modeling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D4849-A0BF-B2CC-88D2-C4950DBDB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709104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Binary classification using `</a:t>
            </a:r>
            <a:r>
              <a:rPr dirty="0" err="1"/>
              <a:t>glm</a:t>
            </a:r>
            <a:r>
              <a:rPr dirty="0"/>
              <a:t>()`</a:t>
            </a:r>
          </a:p>
          <a:p>
            <a:r>
              <a:rPr dirty="0"/>
              <a:t>Strong predictors: party, cash-on-hand</a:t>
            </a:r>
          </a:p>
          <a:p>
            <a:r>
              <a:rPr dirty="0"/>
              <a:t>Easy interpretability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C8B53-EEA5-9BE1-C0EE-78AF8C1E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34" y="4191525"/>
            <a:ext cx="5870957" cy="17436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Random Forest Results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8393F2-E3E5-43B0-1AF3-A789B41BA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6932" y="1992216"/>
            <a:ext cx="4573531" cy="2822521"/>
          </a:xfrm>
          <a:prstGeom prst="rect">
            <a:avLst/>
          </a:prstGeom>
          <a:noFill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8ED7E8-5A99-CBD6-6047-2E55BC542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161398"/>
              </p:ext>
            </p:extLst>
          </p:nvPr>
        </p:nvGraphicFramePr>
        <p:xfrm>
          <a:off x="696855" y="2430471"/>
          <a:ext cx="2126598" cy="355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1172</TotalTime>
  <Words>558</Words>
  <Application>Microsoft Office PowerPoint</Application>
  <PresentationFormat>On-screen Show (4:3)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VotePulse: Predicting Electoral Trends via Social Media Sentiment</vt:lpstr>
      <vt:lpstr>Abstract</vt:lpstr>
      <vt:lpstr>Business Problem</vt:lpstr>
      <vt:lpstr>Background &amp; Literature</vt:lpstr>
      <vt:lpstr>Data Sources</vt:lpstr>
      <vt:lpstr>Data Cleaning</vt:lpstr>
      <vt:lpstr>Modeling Overview</vt:lpstr>
      <vt:lpstr>Logistic Regression Results</vt:lpstr>
      <vt:lpstr>Random Forest Results</vt:lpstr>
      <vt:lpstr>XGBoost Results</vt:lpstr>
      <vt:lpstr>Implementation Plan</vt:lpstr>
      <vt:lpstr>Ethical Considerations</vt:lpstr>
      <vt:lpstr>Future Uses</vt:lpstr>
      <vt:lpstr>Audience Questions - Highlights</vt:lpstr>
      <vt:lpstr>Answers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bobi</dc:creator>
  <cp:keywords/>
  <dc:description>generated using python-pptx</dc:description>
  <cp:lastModifiedBy>Bobga-Herman Gwanvoma</cp:lastModifiedBy>
  <cp:revision>3</cp:revision>
  <dcterms:created xsi:type="dcterms:W3CDTF">2013-01-27T09:14:16Z</dcterms:created>
  <dcterms:modified xsi:type="dcterms:W3CDTF">2025-06-01T16:38:32Z</dcterms:modified>
  <cp:category/>
</cp:coreProperties>
</file>