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8" d="100"/>
          <a:sy n="98" d="100"/>
        </p:scale>
        <p:origin x="109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6784DD8-5553-4C3F-815B-CE3B68B48F0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6AE8AB-EC56-4B7A-A1CA-C9E7D624664A}">
      <dgm:prSet/>
      <dgm:spPr/>
      <dgm:t>
        <a:bodyPr/>
        <a:lstStyle/>
        <a:p>
          <a:r>
            <a:rPr lang="en-US"/>
            <a:t>Final Presentation</a:t>
          </a:r>
        </a:p>
      </dgm:t>
    </dgm:pt>
    <dgm:pt modelId="{7FC51DE3-0782-4652-B1CB-FACAC1D8D475}" type="parTrans" cxnId="{B8EE2EE7-13BA-46A2-99EF-96A4F333F84A}">
      <dgm:prSet/>
      <dgm:spPr/>
      <dgm:t>
        <a:bodyPr/>
        <a:lstStyle/>
        <a:p>
          <a:endParaRPr lang="en-US"/>
        </a:p>
      </dgm:t>
    </dgm:pt>
    <dgm:pt modelId="{76AF5A5B-CCE6-4098-A6F6-4F341F77CF6C}" type="sibTrans" cxnId="{B8EE2EE7-13BA-46A2-99EF-96A4F333F84A}">
      <dgm:prSet/>
      <dgm:spPr/>
      <dgm:t>
        <a:bodyPr/>
        <a:lstStyle/>
        <a:p>
          <a:endParaRPr lang="en-US"/>
        </a:p>
      </dgm:t>
    </dgm:pt>
    <dgm:pt modelId="{FC1A2A86-159B-4CA8-A9E0-069900BE025E}">
      <dgm:prSet/>
      <dgm:spPr/>
      <dgm:t>
        <a:bodyPr/>
        <a:lstStyle/>
        <a:p>
          <a:r>
            <a:rPr lang="en-US"/>
            <a:t>Bobga-Herman Gwanvoma</a:t>
          </a:r>
        </a:p>
      </dgm:t>
    </dgm:pt>
    <dgm:pt modelId="{CDF10019-24F3-4C0B-8FAB-94684900EE3D}" type="parTrans" cxnId="{6AEAD7EA-15E9-4783-8475-09632148A52D}">
      <dgm:prSet/>
      <dgm:spPr/>
      <dgm:t>
        <a:bodyPr/>
        <a:lstStyle/>
        <a:p>
          <a:endParaRPr lang="en-US"/>
        </a:p>
      </dgm:t>
    </dgm:pt>
    <dgm:pt modelId="{511A63D8-778C-4821-A7D6-2E86362DBA88}" type="sibTrans" cxnId="{6AEAD7EA-15E9-4783-8475-09632148A52D}">
      <dgm:prSet/>
      <dgm:spPr/>
      <dgm:t>
        <a:bodyPr/>
        <a:lstStyle/>
        <a:p>
          <a:endParaRPr lang="en-US"/>
        </a:p>
      </dgm:t>
    </dgm:pt>
    <dgm:pt modelId="{DCAF6FFE-237C-4F4F-BAFF-8255A41F6266}">
      <dgm:prSet/>
      <dgm:spPr/>
      <dgm:t>
        <a:bodyPr/>
        <a:lstStyle/>
        <a:p>
          <a:r>
            <a:rPr lang="en-US"/>
            <a:t>DSC 640 – Data Presentation &amp; Visualization</a:t>
          </a:r>
        </a:p>
      </dgm:t>
    </dgm:pt>
    <dgm:pt modelId="{E5C37787-92AC-4690-9572-DA0837C91945}" type="parTrans" cxnId="{D8FCBDD3-DC1E-49C6-AB47-7389824B58CC}">
      <dgm:prSet/>
      <dgm:spPr/>
      <dgm:t>
        <a:bodyPr/>
        <a:lstStyle/>
        <a:p>
          <a:endParaRPr lang="en-US"/>
        </a:p>
      </dgm:t>
    </dgm:pt>
    <dgm:pt modelId="{D36BA73A-8A32-4045-A092-96A530E723BD}" type="sibTrans" cxnId="{D8FCBDD3-DC1E-49C6-AB47-7389824B58CC}">
      <dgm:prSet/>
      <dgm:spPr/>
      <dgm:t>
        <a:bodyPr/>
        <a:lstStyle/>
        <a:p>
          <a:endParaRPr lang="en-US"/>
        </a:p>
      </dgm:t>
    </dgm:pt>
    <dgm:pt modelId="{C21289F7-71B5-4A25-A708-1047A98F7351}">
      <dgm:prSet/>
      <dgm:spPr/>
      <dgm:t>
        <a:bodyPr/>
        <a:lstStyle/>
        <a:p>
          <a:r>
            <a:rPr lang="en-US"/>
            <a:t>Bellevue University</a:t>
          </a:r>
        </a:p>
      </dgm:t>
    </dgm:pt>
    <dgm:pt modelId="{4856BFE1-A191-4FFE-A0B8-CBE8148267D9}" type="parTrans" cxnId="{E5279116-C3EA-4EEB-A044-9563973575D0}">
      <dgm:prSet/>
      <dgm:spPr/>
      <dgm:t>
        <a:bodyPr/>
        <a:lstStyle/>
        <a:p>
          <a:endParaRPr lang="en-US"/>
        </a:p>
      </dgm:t>
    </dgm:pt>
    <dgm:pt modelId="{F1CEE5B1-73E5-4B58-9E29-442BCEB5C00D}" type="sibTrans" cxnId="{E5279116-C3EA-4EEB-A044-9563973575D0}">
      <dgm:prSet/>
      <dgm:spPr/>
      <dgm:t>
        <a:bodyPr/>
        <a:lstStyle/>
        <a:p>
          <a:endParaRPr lang="en-US"/>
        </a:p>
      </dgm:t>
    </dgm:pt>
    <dgm:pt modelId="{AD4E8C20-DE48-424D-BE10-4A4F48F4D3B0}">
      <dgm:prSet/>
      <dgm:spPr/>
      <dgm:t>
        <a:bodyPr/>
        <a:lstStyle/>
        <a:p>
          <a:r>
            <a:rPr lang="en-US"/>
            <a:t>February 27, 2025</a:t>
          </a:r>
        </a:p>
      </dgm:t>
    </dgm:pt>
    <dgm:pt modelId="{569ACC00-FB37-4AE0-BA59-C961A4420AA2}" type="parTrans" cxnId="{9EDEBC09-EA47-4E58-BE7C-41D1A923271E}">
      <dgm:prSet/>
      <dgm:spPr/>
      <dgm:t>
        <a:bodyPr/>
        <a:lstStyle/>
        <a:p>
          <a:endParaRPr lang="en-US"/>
        </a:p>
      </dgm:t>
    </dgm:pt>
    <dgm:pt modelId="{3F8A6FF1-D09A-48C3-9B71-DA7E2CBDF168}" type="sibTrans" cxnId="{9EDEBC09-EA47-4E58-BE7C-41D1A923271E}">
      <dgm:prSet/>
      <dgm:spPr/>
      <dgm:t>
        <a:bodyPr/>
        <a:lstStyle/>
        <a:p>
          <a:endParaRPr lang="en-US"/>
        </a:p>
      </dgm:t>
    </dgm:pt>
    <dgm:pt modelId="{A11EE13B-9469-4777-8702-84582EE96D97}" type="pres">
      <dgm:prSet presAssocID="{D6784DD8-5553-4C3F-815B-CE3B68B48F07}" presName="root" presStyleCnt="0">
        <dgm:presLayoutVars>
          <dgm:dir/>
          <dgm:resizeHandles val="exact"/>
        </dgm:presLayoutVars>
      </dgm:prSet>
      <dgm:spPr/>
    </dgm:pt>
    <dgm:pt modelId="{D178F905-1EAC-42FD-925E-38FC03E3C14B}" type="pres">
      <dgm:prSet presAssocID="{DC6AE8AB-EC56-4B7A-A1CA-C9E7D624664A}" presName="compNode" presStyleCnt="0"/>
      <dgm:spPr/>
    </dgm:pt>
    <dgm:pt modelId="{EF24000E-0FCE-467D-B1E5-E17EE87A933B}" type="pres">
      <dgm:prSet presAssocID="{DC6AE8AB-EC56-4B7A-A1CA-C9E7D624664A}" presName="bgRect" presStyleLbl="bgShp" presStyleIdx="0" presStyleCnt="5"/>
      <dgm:spPr/>
    </dgm:pt>
    <dgm:pt modelId="{7D4C4A6B-2C81-4A05-A044-A992DAFCD3CF}" type="pres">
      <dgm:prSet presAssocID="{DC6AE8AB-EC56-4B7A-A1CA-C9E7D624664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5DB3D651-4796-49E6-833B-BD0322F3A379}" type="pres">
      <dgm:prSet presAssocID="{DC6AE8AB-EC56-4B7A-A1CA-C9E7D624664A}" presName="spaceRect" presStyleCnt="0"/>
      <dgm:spPr/>
    </dgm:pt>
    <dgm:pt modelId="{2D1DDB6E-8EED-4E68-BCAC-667195A05F2D}" type="pres">
      <dgm:prSet presAssocID="{DC6AE8AB-EC56-4B7A-A1CA-C9E7D624664A}" presName="parTx" presStyleLbl="revTx" presStyleIdx="0" presStyleCnt="5">
        <dgm:presLayoutVars>
          <dgm:chMax val="0"/>
          <dgm:chPref val="0"/>
        </dgm:presLayoutVars>
      </dgm:prSet>
      <dgm:spPr/>
    </dgm:pt>
    <dgm:pt modelId="{AB7CEA47-974F-4A49-BB48-7960B4DA5F62}" type="pres">
      <dgm:prSet presAssocID="{76AF5A5B-CCE6-4098-A6F6-4F341F77CF6C}" presName="sibTrans" presStyleCnt="0"/>
      <dgm:spPr/>
    </dgm:pt>
    <dgm:pt modelId="{7DE68830-29C2-45FF-A5E9-9E1241838F79}" type="pres">
      <dgm:prSet presAssocID="{FC1A2A86-159B-4CA8-A9E0-069900BE025E}" presName="compNode" presStyleCnt="0"/>
      <dgm:spPr/>
    </dgm:pt>
    <dgm:pt modelId="{02075305-95D5-475F-95E4-A1433032913F}" type="pres">
      <dgm:prSet presAssocID="{FC1A2A86-159B-4CA8-A9E0-069900BE025E}" presName="bgRect" presStyleLbl="bgShp" presStyleIdx="1" presStyleCnt="5"/>
      <dgm:spPr/>
    </dgm:pt>
    <dgm:pt modelId="{B0C9353C-743C-4F36-90E5-3B619F321B44}" type="pres">
      <dgm:prSet presAssocID="{FC1A2A86-159B-4CA8-A9E0-069900BE025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F672ABC1-6851-4703-BD34-6BD56CBE4EE2}" type="pres">
      <dgm:prSet presAssocID="{FC1A2A86-159B-4CA8-A9E0-069900BE025E}" presName="spaceRect" presStyleCnt="0"/>
      <dgm:spPr/>
    </dgm:pt>
    <dgm:pt modelId="{B2481610-465A-4CCF-8F2F-C280E9B43EF7}" type="pres">
      <dgm:prSet presAssocID="{FC1A2A86-159B-4CA8-A9E0-069900BE025E}" presName="parTx" presStyleLbl="revTx" presStyleIdx="1" presStyleCnt="5">
        <dgm:presLayoutVars>
          <dgm:chMax val="0"/>
          <dgm:chPref val="0"/>
        </dgm:presLayoutVars>
      </dgm:prSet>
      <dgm:spPr/>
    </dgm:pt>
    <dgm:pt modelId="{F3F52B07-DAAB-4867-862F-1887C99B61B8}" type="pres">
      <dgm:prSet presAssocID="{511A63D8-778C-4821-A7D6-2E86362DBA88}" presName="sibTrans" presStyleCnt="0"/>
      <dgm:spPr/>
    </dgm:pt>
    <dgm:pt modelId="{D81FCB09-4973-429A-9311-E8E3C13B28F7}" type="pres">
      <dgm:prSet presAssocID="{DCAF6FFE-237C-4F4F-BAFF-8255A41F6266}" presName="compNode" presStyleCnt="0"/>
      <dgm:spPr/>
    </dgm:pt>
    <dgm:pt modelId="{11000AD4-942A-4156-A283-38B6B0E2E604}" type="pres">
      <dgm:prSet presAssocID="{DCAF6FFE-237C-4F4F-BAFF-8255A41F6266}" presName="bgRect" presStyleLbl="bgShp" presStyleIdx="2" presStyleCnt="5"/>
      <dgm:spPr/>
    </dgm:pt>
    <dgm:pt modelId="{1B7DF938-2B9F-40D9-8D18-F6D917DB5C48}" type="pres">
      <dgm:prSet presAssocID="{DCAF6FFE-237C-4F4F-BAFF-8255A41F626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A1EC408A-79EE-4BFC-8E4A-9CDD5F3E3298}" type="pres">
      <dgm:prSet presAssocID="{DCAF6FFE-237C-4F4F-BAFF-8255A41F6266}" presName="spaceRect" presStyleCnt="0"/>
      <dgm:spPr/>
    </dgm:pt>
    <dgm:pt modelId="{A3817A68-72F6-49D5-9E00-6FA152EA0B5B}" type="pres">
      <dgm:prSet presAssocID="{DCAF6FFE-237C-4F4F-BAFF-8255A41F6266}" presName="parTx" presStyleLbl="revTx" presStyleIdx="2" presStyleCnt="5">
        <dgm:presLayoutVars>
          <dgm:chMax val="0"/>
          <dgm:chPref val="0"/>
        </dgm:presLayoutVars>
      </dgm:prSet>
      <dgm:spPr/>
    </dgm:pt>
    <dgm:pt modelId="{9AAD14DD-E6A0-4945-A0DF-31E1A5DA2347}" type="pres">
      <dgm:prSet presAssocID="{D36BA73A-8A32-4045-A092-96A530E723BD}" presName="sibTrans" presStyleCnt="0"/>
      <dgm:spPr/>
    </dgm:pt>
    <dgm:pt modelId="{4178A979-1572-4774-9DA6-611C4721047A}" type="pres">
      <dgm:prSet presAssocID="{C21289F7-71B5-4A25-A708-1047A98F7351}" presName="compNode" presStyleCnt="0"/>
      <dgm:spPr/>
    </dgm:pt>
    <dgm:pt modelId="{E01FF152-969E-4D4A-9D61-E8043FE88E15}" type="pres">
      <dgm:prSet presAssocID="{C21289F7-71B5-4A25-A708-1047A98F7351}" presName="bgRect" presStyleLbl="bgShp" presStyleIdx="3" presStyleCnt="5"/>
      <dgm:spPr/>
    </dgm:pt>
    <dgm:pt modelId="{E9C9E693-CF8B-45D7-9CDE-DE786998D4F4}" type="pres">
      <dgm:prSet presAssocID="{C21289F7-71B5-4A25-A708-1047A98F735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C318F8CF-8540-4785-8EE4-2DE32AD7172A}" type="pres">
      <dgm:prSet presAssocID="{C21289F7-71B5-4A25-A708-1047A98F7351}" presName="spaceRect" presStyleCnt="0"/>
      <dgm:spPr/>
    </dgm:pt>
    <dgm:pt modelId="{C7BCE29B-F264-4A6D-A3A7-D6A5956DE113}" type="pres">
      <dgm:prSet presAssocID="{C21289F7-71B5-4A25-A708-1047A98F7351}" presName="parTx" presStyleLbl="revTx" presStyleIdx="3" presStyleCnt="5">
        <dgm:presLayoutVars>
          <dgm:chMax val="0"/>
          <dgm:chPref val="0"/>
        </dgm:presLayoutVars>
      </dgm:prSet>
      <dgm:spPr/>
    </dgm:pt>
    <dgm:pt modelId="{66BFF238-C61B-489D-88A2-F95DCB753914}" type="pres">
      <dgm:prSet presAssocID="{F1CEE5B1-73E5-4B58-9E29-442BCEB5C00D}" presName="sibTrans" presStyleCnt="0"/>
      <dgm:spPr/>
    </dgm:pt>
    <dgm:pt modelId="{C7A7B798-358B-49AA-BE3D-DAE98EC46B3A}" type="pres">
      <dgm:prSet presAssocID="{AD4E8C20-DE48-424D-BE10-4A4F48F4D3B0}" presName="compNode" presStyleCnt="0"/>
      <dgm:spPr/>
    </dgm:pt>
    <dgm:pt modelId="{A6FF5F63-DD94-40B8-A478-651552CCB11A}" type="pres">
      <dgm:prSet presAssocID="{AD4E8C20-DE48-424D-BE10-4A4F48F4D3B0}" presName="bgRect" presStyleLbl="bgShp" presStyleIdx="4" presStyleCnt="5"/>
      <dgm:spPr/>
    </dgm:pt>
    <dgm:pt modelId="{32E27E46-9804-4D3B-AF7B-DEE3F3F831F0}" type="pres">
      <dgm:prSet presAssocID="{AD4E8C20-DE48-424D-BE10-4A4F48F4D3B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ily Calendar"/>
        </a:ext>
      </dgm:extLst>
    </dgm:pt>
    <dgm:pt modelId="{02B2F961-1193-47FA-928B-F121F0690971}" type="pres">
      <dgm:prSet presAssocID="{AD4E8C20-DE48-424D-BE10-4A4F48F4D3B0}" presName="spaceRect" presStyleCnt="0"/>
      <dgm:spPr/>
    </dgm:pt>
    <dgm:pt modelId="{6BFE5457-D9AF-4971-A410-1E0E56AA8A34}" type="pres">
      <dgm:prSet presAssocID="{AD4E8C20-DE48-424D-BE10-4A4F48F4D3B0}" presName="parTx" presStyleLbl="revTx" presStyleIdx="4" presStyleCnt="5">
        <dgm:presLayoutVars>
          <dgm:chMax val="0"/>
          <dgm:chPref val="0"/>
        </dgm:presLayoutVars>
      </dgm:prSet>
      <dgm:spPr/>
    </dgm:pt>
  </dgm:ptLst>
  <dgm:cxnLst>
    <dgm:cxn modelId="{9EDEBC09-EA47-4E58-BE7C-41D1A923271E}" srcId="{D6784DD8-5553-4C3F-815B-CE3B68B48F07}" destId="{AD4E8C20-DE48-424D-BE10-4A4F48F4D3B0}" srcOrd="4" destOrd="0" parTransId="{569ACC00-FB37-4AE0-BA59-C961A4420AA2}" sibTransId="{3F8A6FF1-D09A-48C3-9B71-DA7E2CBDF168}"/>
    <dgm:cxn modelId="{AAC3DE0E-446F-480E-84A2-3BFF6344700F}" type="presOf" srcId="{D6784DD8-5553-4C3F-815B-CE3B68B48F07}" destId="{A11EE13B-9469-4777-8702-84582EE96D97}" srcOrd="0" destOrd="0" presId="urn:microsoft.com/office/officeart/2018/2/layout/IconVerticalSolidList"/>
    <dgm:cxn modelId="{E5279116-C3EA-4EEB-A044-9563973575D0}" srcId="{D6784DD8-5553-4C3F-815B-CE3B68B48F07}" destId="{C21289F7-71B5-4A25-A708-1047A98F7351}" srcOrd="3" destOrd="0" parTransId="{4856BFE1-A191-4FFE-A0B8-CBE8148267D9}" sibTransId="{F1CEE5B1-73E5-4B58-9E29-442BCEB5C00D}"/>
    <dgm:cxn modelId="{1DBAA751-CCD6-4822-AB28-288A019F2A68}" type="presOf" srcId="{DC6AE8AB-EC56-4B7A-A1CA-C9E7D624664A}" destId="{2D1DDB6E-8EED-4E68-BCAC-667195A05F2D}" srcOrd="0" destOrd="0" presId="urn:microsoft.com/office/officeart/2018/2/layout/IconVerticalSolidList"/>
    <dgm:cxn modelId="{B1402F56-0ABE-4FB9-A947-B3C4D810EF4D}" type="presOf" srcId="{FC1A2A86-159B-4CA8-A9E0-069900BE025E}" destId="{B2481610-465A-4CCF-8F2F-C280E9B43EF7}" srcOrd="0" destOrd="0" presId="urn:microsoft.com/office/officeart/2018/2/layout/IconVerticalSolidList"/>
    <dgm:cxn modelId="{A5AE4CA5-AEE7-4235-A47D-A600C5E71BFB}" type="presOf" srcId="{DCAF6FFE-237C-4F4F-BAFF-8255A41F6266}" destId="{A3817A68-72F6-49D5-9E00-6FA152EA0B5B}" srcOrd="0" destOrd="0" presId="urn:microsoft.com/office/officeart/2018/2/layout/IconVerticalSolidList"/>
    <dgm:cxn modelId="{FF6015B8-49CC-4D0E-A1C9-0FB1238C6845}" type="presOf" srcId="{C21289F7-71B5-4A25-A708-1047A98F7351}" destId="{C7BCE29B-F264-4A6D-A3A7-D6A5956DE113}" srcOrd="0" destOrd="0" presId="urn:microsoft.com/office/officeart/2018/2/layout/IconVerticalSolidList"/>
    <dgm:cxn modelId="{3A5CB4B8-BBE3-4071-8675-22A3C23F3C59}" type="presOf" srcId="{AD4E8C20-DE48-424D-BE10-4A4F48F4D3B0}" destId="{6BFE5457-D9AF-4971-A410-1E0E56AA8A34}" srcOrd="0" destOrd="0" presId="urn:microsoft.com/office/officeart/2018/2/layout/IconVerticalSolidList"/>
    <dgm:cxn modelId="{D8FCBDD3-DC1E-49C6-AB47-7389824B58CC}" srcId="{D6784DD8-5553-4C3F-815B-CE3B68B48F07}" destId="{DCAF6FFE-237C-4F4F-BAFF-8255A41F6266}" srcOrd="2" destOrd="0" parTransId="{E5C37787-92AC-4690-9572-DA0837C91945}" sibTransId="{D36BA73A-8A32-4045-A092-96A530E723BD}"/>
    <dgm:cxn modelId="{B8EE2EE7-13BA-46A2-99EF-96A4F333F84A}" srcId="{D6784DD8-5553-4C3F-815B-CE3B68B48F07}" destId="{DC6AE8AB-EC56-4B7A-A1CA-C9E7D624664A}" srcOrd="0" destOrd="0" parTransId="{7FC51DE3-0782-4652-B1CB-FACAC1D8D475}" sibTransId="{76AF5A5B-CCE6-4098-A6F6-4F341F77CF6C}"/>
    <dgm:cxn modelId="{6AEAD7EA-15E9-4783-8475-09632148A52D}" srcId="{D6784DD8-5553-4C3F-815B-CE3B68B48F07}" destId="{FC1A2A86-159B-4CA8-A9E0-069900BE025E}" srcOrd="1" destOrd="0" parTransId="{CDF10019-24F3-4C0B-8FAB-94684900EE3D}" sibTransId="{511A63D8-778C-4821-A7D6-2E86362DBA88}"/>
    <dgm:cxn modelId="{D3BCD21D-909F-437B-99E2-8C56969AE43C}" type="presParOf" srcId="{A11EE13B-9469-4777-8702-84582EE96D97}" destId="{D178F905-1EAC-42FD-925E-38FC03E3C14B}" srcOrd="0" destOrd="0" presId="urn:microsoft.com/office/officeart/2018/2/layout/IconVerticalSolidList"/>
    <dgm:cxn modelId="{5A5498E5-EE54-448E-9C54-D9B4130D1DDB}" type="presParOf" srcId="{D178F905-1EAC-42FD-925E-38FC03E3C14B}" destId="{EF24000E-0FCE-467D-B1E5-E17EE87A933B}" srcOrd="0" destOrd="0" presId="urn:microsoft.com/office/officeart/2018/2/layout/IconVerticalSolidList"/>
    <dgm:cxn modelId="{3DD4D90D-E8EC-4063-886B-DE2F9043F57C}" type="presParOf" srcId="{D178F905-1EAC-42FD-925E-38FC03E3C14B}" destId="{7D4C4A6B-2C81-4A05-A044-A992DAFCD3CF}" srcOrd="1" destOrd="0" presId="urn:microsoft.com/office/officeart/2018/2/layout/IconVerticalSolidList"/>
    <dgm:cxn modelId="{0D52D74A-4991-42DF-8174-4AD1E5AC32A2}" type="presParOf" srcId="{D178F905-1EAC-42FD-925E-38FC03E3C14B}" destId="{5DB3D651-4796-49E6-833B-BD0322F3A379}" srcOrd="2" destOrd="0" presId="urn:microsoft.com/office/officeart/2018/2/layout/IconVerticalSolidList"/>
    <dgm:cxn modelId="{2B83FF4D-98BC-433E-B501-62F7B9B9F347}" type="presParOf" srcId="{D178F905-1EAC-42FD-925E-38FC03E3C14B}" destId="{2D1DDB6E-8EED-4E68-BCAC-667195A05F2D}" srcOrd="3" destOrd="0" presId="urn:microsoft.com/office/officeart/2018/2/layout/IconVerticalSolidList"/>
    <dgm:cxn modelId="{6433D95B-FCEE-4FFB-BF18-4B560D34528D}" type="presParOf" srcId="{A11EE13B-9469-4777-8702-84582EE96D97}" destId="{AB7CEA47-974F-4A49-BB48-7960B4DA5F62}" srcOrd="1" destOrd="0" presId="urn:microsoft.com/office/officeart/2018/2/layout/IconVerticalSolidList"/>
    <dgm:cxn modelId="{F91F2207-C971-4513-91DC-42928B0EFE6B}" type="presParOf" srcId="{A11EE13B-9469-4777-8702-84582EE96D97}" destId="{7DE68830-29C2-45FF-A5E9-9E1241838F79}" srcOrd="2" destOrd="0" presId="urn:microsoft.com/office/officeart/2018/2/layout/IconVerticalSolidList"/>
    <dgm:cxn modelId="{1D9D2CF9-A808-48D1-B740-76247AB8F35B}" type="presParOf" srcId="{7DE68830-29C2-45FF-A5E9-9E1241838F79}" destId="{02075305-95D5-475F-95E4-A1433032913F}" srcOrd="0" destOrd="0" presId="urn:microsoft.com/office/officeart/2018/2/layout/IconVerticalSolidList"/>
    <dgm:cxn modelId="{C2AD454D-7A8C-4EFB-9B9B-58B1684B8AF1}" type="presParOf" srcId="{7DE68830-29C2-45FF-A5E9-9E1241838F79}" destId="{B0C9353C-743C-4F36-90E5-3B619F321B44}" srcOrd="1" destOrd="0" presId="urn:microsoft.com/office/officeart/2018/2/layout/IconVerticalSolidList"/>
    <dgm:cxn modelId="{932028FB-76E7-4D0A-B2D7-A9FB02FD83E2}" type="presParOf" srcId="{7DE68830-29C2-45FF-A5E9-9E1241838F79}" destId="{F672ABC1-6851-4703-BD34-6BD56CBE4EE2}" srcOrd="2" destOrd="0" presId="urn:microsoft.com/office/officeart/2018/2/layout/IconVerticalSolidList"/>
    <dgm:cxn modelId="{3CBA5F3E-D3A5-429A-B2C6-52EB25D18BB5}" type="presParOf" srcId="{7DE68830-29C2-45FF-A5E9-9E1241838F79}" destId="{B2481610-465A-4CCF-8F2F-C280E9B43EF7}" srcOrd="3" destOrd="0" presId="urn:microsoft.com/office/officeart/2018/2/layout/IconVerticalSolidList"/>
    <dgm:cxn modelId="{318F5C1D-236A-4997-BA7D-3990D986604A}" type="presParOf" srcId="{A11EE13B-9469-4777-8702-84582EE96D97}" destId="{F3F52B07-DAAB-4867-862F-1887C99B61B8}" srcOrd="3" destOrd="0" presId="urn:microsoft.com/office/officeart/2018/2/layout/IconVerticalSolidList"/>
    <dgm:cxn modelId="{19547B47-462A-4F2E-A76A-18675ECEF773}" type="presParOf" srcId="{A11EE13B-9469-4777-8702-84582EE96D97}" destId="{D81FCB09-4973-429A-9311-E8E3C13B28F7}" srcOrd="4" destOrd="0" presId="urn:microsoft.com/office/officeart/2018/2/layout/IconVerticalSolidList"/>
    <dgm:cxn modelId="{0D0532FC-8AF8-4236-A661-5E3E8BAEC1F9}" type="presParOf" srcId="{D81FCB09-4973-429A-9311-E8E3C13B28F7}" destId="{11000AD4-942A-4156-A283-38B6B0E2E604}" srcOrd="0" destOrd="0" presId="urn:microsoft.com/office/officeart/2018/2/layout/IconVerticalSolidList"/>
    <dgm:cxn modelId="{189929EC-9053-4927-B160-550AE6279CDB}" type="presParOf" srcId="{D81FCB09-4973-429A-9311-E8E3C13B28F7}" destId="{1B7DF938-2B9F-40D9-8D18-F6D917DB5C48}" srcOrd="1" destOrd="0" presId="urn:microsoft.com/office/officeart/2018/2/layout/IconVerticalSolidList"/>
    <dgm:cxn modelId="{F27ED0AE-B5C1-44B3-934C-2F38649EE2D0}" type="presParOf" srcId="{D81FCB09-4973-429A-9311-E8E3C13B28F7}" destId="{A1EC408A-79EE-4BFC-8E4A-9CDD5F3E3298}" srcOrd="2" destOrd="0" presId="urn:microsoft.com/office/officeart/2018/2/layout/IconVerticalSolidList"/>
    <dgm:cxn modelId="{9DD4FDC1-C07C-4B66-AF87-169481DDA2A5}" type="presParOf" srcId="{D81FCB09-4973-429A-9311-E8E3C13B28F7}" destId="{A3817A68-72F6-49D5-9E00-6FA152EA0B5B}" srcOrd="3" destOrd="0" presId="urn:microsoft.com/office/officeart/2018/2/layout/IconVerticalSolidList"/>
    <dgm:cxn modelId="{9A3E88E5-A571-4DA1-8AE3-E89F667295AF}" type="presParOf" srcId="{A11EE13B-9469-4777-8702-84582EE96D97}" destId="{9AAD14DD-E6A0-4945-A0DF-31E1A5DA2347}" srcOrd="5" destOrd="0" presId="urn:microsoft.com/office/officeart/2018/2/layout/IconVerticalSolidList"/>
    <dgm:cxn modelId="{30CB7433-B3D1-4107-9EB3-95FDCA0CCBB8}" type="presParOf" srcId="{A11EE13B-9469-4777-8702-84582EE96D97}" destId="{4178A979-1572-4774-9DA6-611C4721047A}" srcOrd="6" destOrd="0" presId="urn:microsoft.com/office/officeart/2018/2/layout/IconVerticalSolidList"/>
    <dgm:cxn modelId="{0CB9D215-D703-4A74-B61B-B4F666B4B691}" type="presParOf" srcId="{4178A979-1572-4774-9DA6-611C4721047A}" destId="{E01FF152-969E-4D4A-9D61-E8043FE88E15}" srcOrd="0" destOrd="0" presId="urn:microsoft.com/office/officeart/2018/2/layout/IconVerticalSolidList"/>
    <dgm:cxn modelId="{C945899A-B9FA-42FC-B512-77209DC1BCD4}" type="presParOf" srcId="{4178A979-1572-4774-9DA6-611C4721047A}" destId="{E9C9E693-CF8B-45D7-9CDE-DE786998D4F4}" srcOrd="1" destOrd="0" presId="urn:microsoft.com/office/officeart/2018/2/layout/IconVerticalSolidList"/>
    <dgm:cxn modelId="{24ED9B9A-CC68-46D5-92FF-6CAA3F40D0B4}" type="presParOf" srcId="{4178A979-1572-4774-9DA6-611C4721047A}" destId="{C318F8CF-8540-4785-8EE4-2DE32AD7172A}" srcOrd="2" destOrd="0" presId="urn:microsoft.com/office/officeart/2018/2/layout/IconVerticalSolidList"/>
    <dgm:cxn modelId="{7BFB8059-FB79-4FD7-8CA6-931BD0BFFB71}" type="presParOf" srcId="{4178A979-1572-4774-9DA6-611C4721047A}" destId="{C7BCE29B-F264-4A6D-A3A7-D6A5956DE113}" srcOrd="3" destOrd="0" presId="urn:microsoft.com/office/officeart/2018/2/layout/IconVerticalSolidList"/>
    <dgm:cxn modelId="{78FEEDC4-F2F5-4EE0-A50D-D16BE66039E8}" type="presParOf" srcId="{A11EE13B-9469-4777-8702-84582EE96D97}" destId="{66BFF238-C61B-489D-88A2-F95DCB753914}" srcOrd="7" destOrd="0" presId="urn:microsoft.com/office/officeart/2018/2/layout/IconVerticalSolidList"/>
    <dgm:cxn modelId="{5DF3CDB2-2373-4FA6-9A2E-EA904538B69F}" type="presParOf" srcId="{A11EE13B-9469-4777-8702-84582EE96D97}" destId="{C7A7B798-358B-49AA-BE3D-DAE98EC46B3A}" srcOrd="8" destOrd="0" presId="urn:microsoft.com/office/officeart/2018/2/layout/IconVerticalSolidList"/>
    <dgm:cxn modelId="{3161C782-BA75-4C4F-923B-A893EA63409D}" type="presParOf" srcId="{C7A7B798-358B-49AA-BE3D-DAE98EC46B3A}" destId="{A6FF5F63-DD94-40B8-A478-651552CCB11A}" srcOrd="0" destOrd="0" presId="urn:microsoft.com/office/officeart/2018/2/layout/IconVerticalSolidList"/>
    <dgm:cxn modelId="{FA6DFBD7-E043-49AA-A258-FAAF60772300}" type="presParOf" srcId="{C7A7B798-358B-49AA-BE3D-DAE98EC46B3A}" destId="{32E27E46-9804-4D3B-AF7B-DEE3F3F831F0}" srcOrd="1" destOrd="0" presId="urn:microsoft.com/office/officeart/2018/2/layout/IconVerticalSolidList"/>
    <dgm:cxn modelId="{9A40EDE9-163F-48CD-BA5C-7C024BEEC6E2}" type="presParOf" srcId="{C7A7B798-358B-49AA-BE3D-DAE98EC46B3A}" destId="{02B2F961-1193-47FA-928B-F121F0690971}" srcOrd="2" destOrd="0" presId="urn:microsoft.com/office/officeart/2018/2/layout/IconVerticalSolidList"/>
    <dgm:cxn modelId="{99FD549A-B8A0-4632-B332-06999B9AA81A}" type="presParOf" srcId="{C7A7B798-358B-49AA-BE3D-DAE98EC46B3A}" destId="{6BFE5457-D9AF-4971-A410-1E0E56AA8A3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E8507A-DD4B-4AD6-8964-24E3CEA15EC8}"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2670E648-19A5-43F6-80A8-EF13E0AE8C3B}">
      <dgm:prSet/>
      <dgm:spPr/>
      <dgm:t>
        <a:bodyPr/>
        <a:lstStyle/>
        <a:p>
          <a:r>
            <a:rPr lang="en-US"/>
            <a:t>Analyzed national childcare costs dataset</a:t>
          </a:r>
        </a:p>
      </dgm:t>
    </dgm:pt>
    <dgm:pt modelId="{CAD1963D-27AD-49BC-90AE-C4D3B60BA11C}" type="parTrans" cxnId="{D1C04DE5-10AA-4591-A5B7-7D2E60F4C0FC}">
      <dgm:prSet/>
      <dgm:spPr/>
      <dgm:t>
        <a:bodyPr/>
        <a:lstStyle/>
        <a:p>
          <a:endParaRPr lang="en-US"/>
        </a:p>
      </dgm:t>
    </dgm:pt>
    <dgm:pt modelId="{C877B0FF-AD66-4334-B409-DB227CCF5446}" type="sibTrans" cxnId="{D1C04DE5-10AA-4591-A5B7-7D2E60F4C0FC}">
      <dgm:prSet/>
      <dgm:spPr/>
      <dgm:t>
        <a:bodyPr/>
        <a:lstStyle/>
        <a:p>
          <a:endParaRPr lang="en-US"/>
        </a:p>
      </dgm:t>
    </dgm:pt>
    <dgm:pt modelId="{DCF7EBC6-91C2-4A73-85BE-BF2082914165}">
      <dgm:prSet/>
      <dgm:spPr/>
      <dgm:t>
        <a:bodyPr/>
        <a:lstStyle/>
        <a:p>
          <a:r>
            <a:rPr lang="en-US"/>
            <a:t>Examined trends, gaps, and inconsistencies</a:t>
          </a:r>
        </a:p>
      </dgm:t>
    </dgm:pt>
    <dgm:pt modelId="{54762331-E0F1-486D-B603-AEB91EF0DABA}" type="parTrans" cxnId="{AA6DB058-108A-47CB-809A-46A867C827AF}">
      <dgm:prSet/>
      <dgm:spPr/>
      <dgm:t>
        <a:bodyPr/>
        <a:lstStyle/>
        <a:p>
          <a:endParaRPr lang="en-US"/>
        </a:p>
      </dgm:t>
    </dgm:pt>
    <dgm:pt modelId="{E881A087-4340-40C0-95FC-F9BB9AC8875F}" type="sibTrans" cxnId="{AA6DB058-108A-47CB-809A-46A867C827AF}">
      <dgm:prSet/>
      <dgm:spPr/>
      <dgm:t>
        <a:bodyPr/>
        <a:lstStyle/>
        <a:p>
          <a:endParaRPr lang="en-US"/>
        </a:p>
      </dgm:t>
    </dgm:pt>
    <dgm:pt modelId="{0E3B5FA2-CC18-40AA-A5B4-78AAB50C4EFB}">
      <dgm:prSet/>
      <dgm:spPr/>
      <dgm:t>
        <a:bodyPr/>
        <a:lstStyle/>
        <a:p>
          <a:r>
            <a:rPr lang="en-US"/>
            <a:t>Urban areas and younger children have higher costs</a:t>
          </a:r>
        </a:p>
      </dgm:t>
    </dgm:pt>
    <dgm:pt modelId="{AE69B4B4-18BF-4848-8E3D-78EF9966BA4B}" type="parTrans" cxnId="{A6C39B76-79A7-43E4-ABE6-8FB821054EBF}">
      <dgm:prSet/>
      <dgm:spPr/>
      <dgm:t>
        <a:bodyPr/>
        <a:lstStyle/>
        <a:p>
          <a:endParaRPr lang="en-US"/>
        </a:p>
      </dgm:t>
    </dgm:pt>
    <dgm:pt modelId="{682D970D-A8FB-4F63-A2BA-E2291995C988}" type="sibTrans" cxnId="{A6C39B76-79A7-43E4-ABE6-8FB821054EBF}">
      <dgm:prSet/>
      <dgm:spPr/>
      <dgm:t>
        <a:bodyPr/>
        <a:lstStyle/>
        <a:p>
          <a:endParaRPr lang="en-US"/>
        </a:p>
      </dgm:t>
    </dgm:pt>
    <dgm:pt modelId="{49792B45-CD44-452E-90CC-C7A57B0D7CF5}" type="pres">
      <dgm:prSet presAssocID="{71E8507A-DD4B-4AD6-8964-24E3CEA15EC8}" presName="outerComposite" presStyleCnt="0">
        <dgm:presLayoutVars>
          <dgm:chMax val="5"/>
          <dgm:dir/>
          <dgm:resizeHandles val="exact"/>
        </dgm:presLayoutVars>
      </dgm:prSet>
      <dgm:spPr/>
    </dgm:pt>
    <dgm:pt modelId="{D747DD03-1157-4CA2-8600-DC8CE894D0AB}" type="pres">
      <dgm:prSet presAssocID="{71E8507A-DD4B-4AD6-8964-24E3CEA15EC8}" presName="dummyMaxCanvas" presStyleCnt="0">
        <dgm:presLayoutVars/>
      </dgm:prSet>
      <dgm:spPr/>
    </dgm:pt>
    <dgm:pt modelId="{B40B763E-D055-460E-AE5B-CF16C9792299}" type="pres">
      <dgm:prSet presAssocID="{71E8507A-DD4B-4AD6-8964-24E3CEA15EC8}" presName="ThreeNodes_1" presStyleLbl="node1" presStyleIdx="0" presStyleCnt="3">
        <dgm:presLayoutVars>
          <dgm:bulletEnabled val="1"/>
        </dgm:presLayoutVars>
      </dgm:prSet>
      <dgm:spPr/>
    </dgm:pt>
    <dgm:pt modelId="{687F2B46-728D-45E1-9693-23661BEE5CE8}" type="pres">
      <dgm:prSet presAssocID="{71E8507A-DD4B-4AD6-8964-24E3CEA15EC8}" presName="ThreeNodes_2" presStyleLbl="node1" presStyleIdx="1" presStyleCnt="3">
        <dgm:presLayoutVars>
          <dgm:bulletEnabled val="1"/>
        </dgm:presLayoutVars>
      </dgm:prSet>
      <dgm:spPr/>
    </dgm:pt>
    <dgm:pt modelId="{CD473A60-6213-41A0-8E65-05B199C1985A}" type="pres">
      <dgm:prSet presAssocID="{71E8507A-DD4B-4AD6-8964-24E3CEA15EC8}" presName="ThreeNodes_3" presStyleLbl="node1" presStyleIdx="2" presStyleCnt="3">
        <dgm:presLayoutVars>
          <dgm:bulletEnabled val="1"/>
        </dgm:presLayoutVars>
      </dgm:prSet>
      <dgm:spPr/>
    </dgm:pt>
    <dgm:pt modelId="{B0BD2F8D-CD18-48B1-A888-9B9118E93D88}" type="pres">
      <dgm:prSet presAssocID="{71E8507A-DD4B-4AD6-8964-24E3CEA15EC8}" presName="ThreeConn_1-2" presStyleLbl="fgAccFollowNode1" presStyleIdx="0" presStyleCnt="2">
        <dgm:presLayoutVars>
          <dgm:bulletEnabled val="1"/>
        </dgm:presLayoutVars>
      </dgm:prSet>
      <dgm:spPr/>
    </dgm:pt>
    <dgm:pt modelId="{B48E67E1-80A6-4794-B2B0-541998834C31}" type="pres">
      <dgm:prSet presAssocID="{71E8507A-DD4B-4AD6-8964-24E3CEA15EC8}" presName="ThreeConn_2-3" presStyleLbl="fgAccFollowNode1" presStyleIdx="1" presStyleCnt="2">
        <dgm:presLayoutVars>
          <dgm:bulletEnabled val="1"/>
        </dgm:presLayoutVars>
      </dgm:prSet>
      <dgm:spPr/>
    </dgm:pt>
    <dgm:pt modelId="{DC1BA2B6-501C-4466-B456-B4E527CE34C0}" type="pres">
      <dgm:prSet presAssocID="{71E8507A-DD4B-4AD6-8964-24E3CEA15EC8}" presName="ThreeNodes_1_text" presStyleLbl="node1" presStyleIdx="2" presStyleCnt="3">
        <dgm:presLayoutVars>
          <dgm:bulletEnabled val="1"/>
        </dgm:presLayoutVars>
      </dgm:prSet>
      <dgm:spPr/>
    </dgm:pt>
    <dgm:pt modelId="{5B791867-70DA-47D6-8A59-00CAEBE0DB51}" type="pres">
      <dgm:prSet presAssocID="{71E8507A-DD4B-4AD6-8964-24E3CEA15EC8}" presName="ThreeNodes_2_text" presStyleLbl="node1" presStyleIdx="2" presStyleCnt="3">
        <dgm:presLayoutVars>
          <dgm:bulletEnabled val="1"/>
        </dgm:presLayoutVars>
      </dgm:prSet>
      <dgm:spPr/>
    </dgm:pt>
    <dgm:pt modelId="{8967F856-6195-4D8B-9CB7-4F28926D7A94}" type="pres">
      <dgm:prSet presAssocID="{71E8507A-DD4B-4AD6-8964-24E3CEA15EC8}" presName="ThreeNodes_3_text" presStyleLbl="node1" presStyleIdx="2" presStyleCnt="3">
        <dgm:presLayoutVars>
          <dgm:bulletEnabled val="1"/>
        </dgm:presLayoutVars>
      </dgm:prSet>
      <dgm:spPr/>
    </dgm:pt>
  </dgm:ptLst>
  <dgm:cxnLst>
    <dgm:cxn modelId="{6FA74F6F-B3DE-4933-9FCE-B6799238E696}" type="presOf" srcId="{0E3B5FA2-CC18-40AA-A5B4-78AAB50C4EFB}" destId="{8967F856-6195-4D8B-9CB7-4F28926D7A94}" srcOrd="1" destOrd="0" presId="urn:microsoft.com/office/officeart/2005/8/layout/vProcess5"/>
    <dgm:cxn modelId="{A6C39B76-79A7-43E4-ABE6-8FB821054EBF}" srcId="{71E8507A-DD4B-4AD6-8964-24E3CEA15EC8}" destId="{0E3B5FA2-CC18-40AA-A5B4-78AAB50C4EFB}" srcOrd="2" destOrd="0" parTransId="{AE69B4B4-18BF-4848-8E3D-78EF9966BA4B}" sibTransId="{682D970D-A8FB-4F63-A2BA-E2291995C988}"/>
    <dgm:cxn modelId="{AA6DB058-108A-47CB-809A-46A867C827AF}" srcId="{71E8507A-DD4B-4AD6-8964-24E3CEA15EC8}" destId="{DCF7EBC6-91C2-4A73-85BE-BF2082914165}" srcOrd="1" destOrd="0" parTransId="{54762331-E0F1-486D-B603-AEB91EF0DABA}" sibTransId="{E881A087-4340-40C0-95FC-F9BB9AC8875F}"/>
    <dgm:cxn modelId="{58135899-1C53-4170-8AAA-355DE0292FF8}" type="presOf" srcId="{0E3B5FA2-CC18-40AA-A5B4-78AAB50C4EFB}" destId="{CD473A60-6213-41A0-8E65-05B199C1985A}" srcOrd="0" destOrd="0" presId="urn:microsoft.com/office/officeart/2005/8/layout/vProcess5"/>
    <dgm:cxn modelId="{C4A481AF-5A26-463A-BB6C-F8DDBC7C6C74}" type="presOf" srcId="{E881A087-4340-40C0-95FC-F9BB9AC8875F}" destId="{B48E67E1-80A6-4794-B2B0-541998834C31}" srcOrd="0" destOrd="0" presId="urn:microsoft.com/office/officeart/2005/8/layout/vProcess5"/>
    <dgm:cxn modelId="{DDA212BF-A772-4204-B893-23C10265E7B6}" type="presOf" srcId="{DCF7EBC6-91C2-4A73-85BE-BF2082914165}" destId="{687F2B46-728D-45E1-9693-23661BEE5CE8}" srcOrd="0" destOrd="0" presId="urn:microsoft.com/office/officeart/2005/8/layout/vProcess5"/>
    <dgm:cxn modelId="{D15A98CF-5472-404A-9180-4B7569E30545}" type="presOf" srcId="{2670E648-19A5-43F6-80A8-EF13E0AE8C3B}" destId="{B40B763E-D055-460E-AE5B-CF16C9792299}" srcOrd="0" destOrd="0" presId="urn:microsoft.com/office/officeart/2005/8/layout/vProcess5"/>
    <dgm:cxn modelId="{3DF389D3-46D0-477B-9ACF-B33378DA922F}" type="presOf" srcId="{71E8507A-DD4B-4AD6-8964-24E3CEA15EC8}" destId="{49792B45-CD44-452E-90CC-C7A57B0D7CF5}" srcOrd="0" destOrd="0" presId="urn:microsoft.com/office/officeart/2005/8/layout/vProcess5"/>
    <dgm:cxn modelId="{CCB523DA-5903-4C53-A59E-65CA92A3CA55}" type="presOf" srcId="{C877B0FF-AD66-4334-B409-DB227CCF5446}" destId="{B0BD2F8D-CD18-48B1-A888-9B9118E93D88}" srcOrd="0" destOrd="0" presId="urn:microsoft.com/office/officeart/2005/8/layout/vProcess5"/>
    <dgm:cxn modelId="{D1C04DE5-10AA-4591-A5B7-7D2E60F4C0FC}" srcId="{71E8507A-DD4B-4AD6-8964-24E3CEA15EC8}" destId="{2670E648-19A5-43F6-80A8-EF13E0AE8C3B}" srcOrd="0" destOrd="0" parTransId="{CAD1963D-27AD-49BC-90AE-C4D3B60BA11C}" sibTransId="{C877B0FF-AD66-4334-B409-DB227CCF5446}"/>
    <dgm:cxn modelId="{C416EEEB-8DF2-4C41-B490-8AD1F689C8C7}" type="presOf" srcId="{2670E648-19A5-43F6-80A8-EF13E0AE8C3B}" destId="{DC1BA2B6-501C-4466-B456-B4E527CE34C0}" srcOrd="1" destOrd="0" presId="urn:microsoft.com/office/officeart/2005/8/layout/vProcess5"/>
    <dgm:cxn modelId="{0214EFF7-6D33-4B28-AC31-938DDA02EE05}" type="presOf" srcId="{DCF7EBC6-91C2-4A73-85BE-BF2082914165}" destId="{5B791867-70DA-47D6-8A59-00CAEBE0DB51}" srcOrd="1" destOrd="0" presId="urn:microsoft.com/office/officeart/2005/8/layout/vProcess5"/>
    <dgm:cxn modelId="{D3A7DD0A-55DD-4603-BC32-56FA6495DC96}" type="presParOf" srcId="{49792B45-CD44-452E-90CC-C7A57B0D7CF5}" destId="{D747DD03-1157-4CA2-8600-DC8CE894D0AB}" srcOrd="0" destOrd="0" presId="urn:microsoft.com/office/officeart/2005/8/layout/vProcess5"/>
    <dgm:cxn modelId="{1CCAB524-0B76-4374-A2DF-687C0A735778}" type="presParOf" srcId="{49792B45-CD44-452E-90CC-C7A57B0D7CF5}" destId="{B40B763E-D055-460E-AE5B-CF16C9792299}" srcOrd="1" destOrd="0" presId="urn:microsoft.com/office/officeart/2005/8/layout/vProcess5"/>
    <dgm:cxn modelId="{C6C84491-217E-43C3-B83A-4078C9D1544B}" type="presParOf" srcId="{49792B45-CD44-452E-90CC-C7A57B0D7CF5}" destId="{687F2B46-728D-45E1-9693-23661BEE5CE8}" srcOrd="2" destOrd="0" presId="urn:microsoft.com/office/officeart/2005/8/layout/vProcess5"/>
    <dgm:cxn modelId="{C19F85AE-EE98-4C42-9C47-015706AA5411}" type="presParOf" srcId="{49792B45-CD44-452E-90CC-C7A57B0D7CF5}" destId="{CD473A60-6213-41A0-8E65-05B199C1985A}" srcOrd="3" destOrd="0" presId="urn:microsoft.com/office/officeart/2005/8/layout/vProcess5"/>
    <dgm:cxn modelId="{6E226CC9-E79D-400E-BF97-796E133E0492}" type="presParOf" srcId="{49792B45-CD44-452E-90CC-C7A57B0D7CF5}" destId="{B0BD2F8D-CD18-48B1-A888-9B9118E93D88}" srcOrd="4" destOrd="0" presId="urn:microsoft.com/office/officeart/2005/8/layout/vProcess5"/>
    <dgm:cxn modelId="{E285BF09-D504-471D-B739-060516DB7B57}" type="presParOf" srcId="{49792B45-CD44-452E-90CC-C7A57B0D7CF5}" destId="{B48E67E1-80A6-4794-B2B0-541998834C31}" srcOrd="5" destOrd="0" presId="urn:microsoft.com/office/officeart/2005/8/layout/vProcess5"/>
    <dgm:cxn modelId="{4E1BED63-1980-41A0-ABB4-4BE7598EABA4}" type="presParOf" srcId="{49792B45-CD44-452E-90CC-C7A57B0D7CF5}" destId="{DC1BA2B6-501C-4466-B456-B4E527CE34C0}" srcOrd="6" destOrd="0" presId="urn:microsoft.com/office/officeart/2005/8/layout/vProcess5"/>
    <dgm:cxn modelId="{FB00E211-8DCE-4A63-B9A3-77705C4C11E6}" type="presParOf" srcId="{49792B45-CD44-452E-90CC-C7A57B0D7CF5}" destId="{5B791867-70DA-47D6-8A59-00CAEBE0DB51}" srcOrd="7" destOrd="0" presId="urn:microsoft.com/office/officeart/2005/8/layout/vProcess5"/>
    <dgm:cxn modelId="{95DAA866-97CC-4DB0-B706-045F300AF87D}" type="presParOf" srcId="{49792B45-CD44-452E-90CC-C7A57B0D7CF5}" destId="{8967F856-6195-4D8B-9CB7-4F28926D7A9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F301FB-3D85-45AD-8BAB-AC2D4428A35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6384C2B-4A6E-4069-AB82-D079FFF0FA45}">
      <dgm:prSet/>
      <dgm:spPr/>
      <dgm:t>
        <a:bodyPr/>
        <a:lstStyle/>
        <a:p>
          <a:r>
            <a:rPr lang="en-US"/>
            <a:t>Childcare costs vary significantly by region</a:t>
          </a:r>
        </a:p>
      </dgm:t>
    </dgm:pt>
    <dgm:pt modelId="{91F4A3F0-173B-4615-A3D4-93DE32583746}" type="parTrans" cxnId="{3924174A-3638-427D-86AA-64FC298839C0}">
      <dgm:prSet/>
      <dgm:spPr/>
      <dgm:t>
        <a:bodyPr/>
        <a:lstStyle/>
        <a:p>
          <a:endParaRPr lang="en-US"/>
        </a:p>
      </dgm:t>
    </dgm:pt>
    <dgm:pt modelId="{DD70122F-EF4E-4381-A01A-C15F0823C704}" type="sibTrans" cxnId="{3924174A-3638-427D-86AA-64FC298839C0}">
      <dgm:prSet/>
      <dgm:spPr/>
      <dgm:t>
        <a:bodyPr/>
        <a:lstStyle/>
        <a:p>
          <a:endParaRPr lang="en-US"/>
        </a:p>
      </dgm:t>
    </dgm:pt>
    <dgm:pt modelId="{3C707804-95D8-41A1-9EA5-9246801FC77A}">
      <dgm:prSet/>
      <dgm:spPr/>
      <dgm:t>
        <a:bodyPr/>
        <a:lstStyle/>
        <a:p>
          <a:r>
            <a:rPr lang="en-US"/>
            <a:t>Inflationary trends indicate rising costs</a:t>
          </a:r>
        </a:p>
      </dgm:t>
    </dgm:pt>
    <dgm:pt modelId="{EC85ADA9-3B24-48CF-9156-DC61ED6C92CF}" type="parTrans" cxnId="{A4D851B4-7FB2-4F67-98EE-B2B4BA37930C}">
      <dgm:prSet/>
      <dgm:spPr/>
      <dgm:t>
        <a:bodyPr/>
        <a:lstStyle/>
        <a:p>
          <a:endParaRPr lang="en-US"/>
        </a:p>
      </dgm:t>
    </dgm:pt>
    <dgm:pt modelId="{B7E819B4-D382-440C-A0BB-5F3A92C58025}" type="sibTrans" cxnId="{A4D851B4-7FB2-4F67-98EE-B2B4BA37930C}">
      <dgm:prSet/>
      <dgm:spPr/>
      <dgm:t>
        <a:bodyPr/>
        <a:lstStyle/>
        <a:p>
          <a:endParaRPr lang="en-US"/>
        </a:p>
      </dgm:t>
    </dgm:pt>
    <dgm:pt modelId="{2EF290D0-14FA-40BE-9025-FF7353E2645F}">
      <dgm:prSet/>
      <dgm:spPr/>
      <dgm:t>
        <a:bodyPr/>
        <a:lstStyle/>
        <a:p>
          <a:r>
            <a:rPr lang="en-US"/>
            <a:t>Higher unemployment correlates with lower childcare costs</a:t>
          </a:r>
        </a:p>
      </dgm:t>
    </dgm:pt>
    <dgm:pt modelId="{EE954D20-9792-4687-93D6-546057B78D18}" type="parTrans" cxnId="{AFA03B7D-65C4-4951-A3B5-003767C40ABD}">
      <dgm:prSet/>
      <dgm:spPr/>
      <dgm:t>
        <a:bodyPr/>
        <a:lstStyle/>
        <a:p>
          <a:endParaRPr lang="en-US"/>
        </a:p>
      </dgm:t>
    </dgm:pt>
    <dgm:pt modelId="{49BDCF96-F74B-428D-868F-6ADD92661924}" type="sibTrans" cxnId="{AFA03B7D-65C4-4951-A3B5-003767C40ABD}">
      <dgm:prSet/>
      <dgm:spPr/>
      <dgm:t>
        <a:bodyPr/>
        <a:lstStyle/>
        <a:p>
          <a:endParaRPr lang="en-US"/>
        </a:p>
      </dgm:t>
    </dgm:pt>
    <dgm:pt modelId="{B1BDB336-40D4-4507-8AFF-93C2EA3E1474}" type="pres">
      <dgm:prSet presAssocID="{7DF301FB-3D85-45AD-8BAB-AC2D4428A35D}" presName="root" presStyleCnt="0">
        <dgm:presLayoutVars>
          <dgm:dir/>
          <dgm:resizeHandles val="exact"/>
        </dgm:presLayoutVars>
      </dgm:prSet>
      <dgm:spPr/>
    </dgm:pt>
    <dgm:pt modelId="{4381F1AB-C4F9-4AC8-8CE5-EBE53AA8E6FA}" type="pres">
      <dgm:prSet presAssocID="{56384C2B-4A6E-4069-AB82-D079FFF0FA45}" presName="compNode" presStyleCnt="0"/>
      <dgm:spPr/>
    </dgm:pt>
    <dgm:pt modelId="{FA6BA39E-61F6-405D-95A5-D22CBFD352AB}" type="pres">
      <dgm:prSet presAssocID="{56384C2B-4A6E-4069-AB82-D079FFF0FA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7D565F88-1B26-4244-9B8A-4B7CE1A94916}" type="pres">
      <dgm:prSet presAssocID="{56384C2B-4A6E-4069-AB82-D079FFF0FA45}" presName="spaceRect" presStyleCnt="0"/>
      <dgm:spPr/>
    </dgm:pt>
    <dgm:pt modelId="{AF9C87D8-0064-4977-A9CB-0AEE2F7DF14A}" type="pres">
      <dgm:prSet presAssocID="{56384C2B-4A6E-4069-AB82-D079FFF0FA45}" presName="textRect" presStyleLbl="revTx" presStyleIdx="0" presStyleCnt="3">
        <dgm:presLayoutVars>
          <dgm:chMax val="1"/>
          <dgm:chPref val="1"/>
        </dgm:presLayoutVars>
      </dgm:prSet>
      <dgm:spPr/>
    </dgm:pt>
    <dgm:pt modelId="{424366D3-029B-45F1-8901-CC9C73EB0EDA}" type="pres">
      <dgm:prSet presAssocID="{DD70122F-EF4E-4381-A01A-C15F0823C704}" presName="sibTrans" presStyleCnt="0"/>
      <dgm:spPr/>
    </dgm:pt>
    <dgm:pt modelId="{249560DD-1B7E-44E9-B71F-6AC080523792}" type="pres">
      <dgm:prSet presAssocID="{3C707804-95D8-41A1-9EA5-9246801FC77A}" presName="compNode" presStyleCnt="0"/>
      <dgm:spPr/>
    </dgm:pt>
    <dgm:pt modelId="{E4E3BA16-A616-446D-AA74-88308270E5D5}" type="pres">
      <dgm:prSet presAssocID="{3C707804-95D8-41A1-9EA5-9246801FC77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859F70EB-A574-4366-93BE-4088B6A9089D}" type="pres">
      <dgm:prSet presAssocID="{3C707804-95D8-41A1-9EA5-9246801FC77A}" presName="spaceRect" presStyleCnt="0"/>
      <dgm:spPr/>
    </dgm:pt>
    <dgm:pt modelId="{42822678-5825-48C8-AA37-FADDE560E214}" type="pres">
      <dgm:prSet presAssocID="{3C707804-95D8-41A1-9EA5-9246801FC77A}" presName="textRect" presStyleLbl="revTx" presStyleIdx="1" presStyleCnt="3">
        <dgm:presLayoutVars>
          <dgm:chMax val="1"/>
          <dgm:chPref val="1"/>
        </dgm:presLayoutVars>
      </dgm:prSet>
      <dgm:spPr/>
    </dgm:pt>
    <dgm:pt modelId="{FB7F36F1-0AE8-4ABB-A606-5B92C9D362FC}" type="pres">
      <dgm:prSet presAssocID="{B7E819B4-D382-440C-A0BB-5F3A92C58025}" presName="sibTrans" presStyleCnt="0"/>
      <dgm:spPr/>
    </dgm:pt>
    <dgm:pt modelId="{6660DF5A-79BE-43E4-9028-2190E7828ED3}" type="pres">
      <dgm:prSet presAssocID="{2EF290D0-14FA-40BE-9025-FF7353E2645F}" presName="compNode" presStyleCnt="0"/>
      <dgm:spPr/>
    </dgm:pt>
    <dgm:pt modelId="{BCBD75C7-7E07-472F-95CD-04133FB0B37F}" type="pres">
      <dgm:prSet presAssocID="{2EF290D0-14FA-40BE-9025-FF7353E2645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A3AB5228-8A2F-454D-9F2A-AC352C0AC439}" type="pres">
      <dgm:prSet presAssocID="{2EF290D0-14FA-40BE-9025-FF7353E2645F}" presName="spaceRect" presStyleCnt="0"/>
      <dgm:spPr/>
    </dgm:pt>
    <dgm:pt modelId="{974BE677-96F3-4B13-85AA-E90BDF5EA05F}" type="pres">
      <dgm:prSet presAssocID="{2EF290D0-14FA-40BE-9025-FF7353E2645F}" presName="textRect" presStyleLbl="revTx" presStyleIdx="2" presStyleCnt="3">
        <dgm:presLayoutVars>
          <dgm:chMax val="1"/>
          <dgm:chPref val="1"/>
        </dgm:presLayoutVars>
      </dgm:prSet>
      <dgm:spPr/>
    </dgm:pt>
  </dgm:ptLst>
  <dgm:cxnLst>
    <dgm:cxn modelId="{47DFC407-3D82-4D4C-9D9B-2DC33AC5F2A4}" type="presOf" srcId="{2EF290D0-14FA-40BE-9025-FF7353E2645F}" destId="{974BE677-96F3-4B13-85AA-E90BDF5EA05F}" srcOrd="0" destOrd="0" presId="urn:microsoft.com/office/officeart/2018/2/layout/IconLabelList"/>
    <dgm:cxn modelId="{0DC7FB2F-9175-42F5-A9AD-A7546AB23D2C}" type="presOf" srcId="{7DF301FB-3D85-45AD-8BAB-AC2D4428A35D}" destId="{B1BDB336-40D4-4507-8AFF-93C2EA3E1474}" srcOrd="0" destOrd="0" presId="urn:microsoft.com/office/officeart/2018/2/layout/IconLabelList"/>
    <dgm:cxn modelId="{3924174A-3638-427D-86AA-64FC298839C0}" srcId="{7DF301FB-3D85-45AD-8BAB-AC2D4428A35D}" destId="{56384C2B-4A6E-4069-AB82-D079FFF0FA45}" srcOrd="0" destOrd="0" parTransId="{91F4A3F0-173B-4615-A3D4-93DE32583746}" sibTransId="{DD70122F-EF4E-4381-A01A-C15F0823C704}"/>
    <dgm:cxn modelId="{AFA03B7D-65C4-4951-A3B5-003767C40ABD}" srcId="{7DF301FB-3D85-45AD-8BAB-AC2D4428A35D}" destId="{2EF290D0-14FA-40BE-9025-FF7353E2645F}" srcOrd="2" destOrd="0" parTransId="{EE954D20-9792-4687-93D6-546057B78D18}" sibTransId="{49BDCF96-F74B-428D-868F-6ADD92661924}"/>
    <dgm:cxn modelId="{647DC58F-96AB-45AE-9806-F76B72063B4D}" type="presOf" srcId="{3C707804-95D8-41A1-9EA5-9246801FC77A}" destId="{42822678-5825-48C8-AA37-FADDE560E214}" srcOrd="0" destOrd="0" presId="urn:microsoft.com/office/officeart/2018/2/layout/IconLabelList"/>
    <dgm:cxn modelId="{A4D851B4-7FB2-4F67-98EE-B2B4BA37930C}" srcId="{7DF301FB-3D85-45AD-8BAB-AC2D4428A35D}" destId="{3C707804-95D8-41A1-9EA5-9246801FC77A}" srcOrd="1" destOrd="0" parTransId="{EC85ADA9-3B24-48CF-9156-DC61ED6C92CF}" sibTransId="{B7E819B4-D382-440C-A0BB-5F3A92C58025}"/>
    <dgm:cxn modelId="{C80B7FD8-1CBC-481B-A326-75D26B4CB5D8}" type="presOf" srcId="{56384C2B-4A6E-4069-AB82-D079FFF0FA45}" destId="{AF9C87D8-0064-4977-A9CB-0AEE2F7DF14A}" srcOrd="0" destOrd="0" presId="urn:microsoft.com/office/officeart/2018/2/layout/IconLabelList"/>
    <dgm:cxn modelId="{8B16A71B-7BD3-4C73-95B3-6112EA4B449E}" type="presParOf" srcId="{B1BDB336-40D4-4507-8AFF-93C2EA3E1474}" destId="{4381F1AB-C4F9-4AC8-8CE5-EBE53AA8E6FA}" srcOrd="0" destOrd="0" presId="urn:microsoft.com/office/officeart/2018/2/layout/IconLabelList"/>
    <dgm:cxn modelId="{866A369E-A6BA-4117-A7F9-25C3E070251F}" type="presParOf" srcId="{4381F1AB-C4F9-4AC8-8CE5-EBE53AA8E6FA}" destId="{FA6BA39E-61F6-405D-95A5-D22CBFD352AB}" srcOrd="0" destOrd="0" presId="urn:microsoft.com/office/officeart/2018/2/layout/IconLabelList"/>
    <dgm:cxn modelId="{39329D79-2ED4-4533-B2C6-2DFC197EC258}" type="presParOf" srcId="{4381F1AB-C4F9-4AC8-8CE5-EBE53AA8E6FA}" destId="{7D565F88-1B26-4244-9B8A-4B7CE1A94916}" srcOrd="1" destOrd="0" presId="urn:microsoft.com/office/officeart/2018/2/layout/IconLabelList"/>
    <dgm:cxn modelId="{93C0710F-AC0B-4613-BC11-C708911018D7}" type="presParOf" srcId="{4381F1AB-C4F9-4AC8-8CE5-EBE53AA8E6FA}" destId="{AF9C87D8-0064-4977-A9CB-0AEE2F7DF14A}" srcOrd="2" destOrd="0" presId="urn:microsoft.com/office/officeart/2018/2/layout/IconLabelList"/>
    <dgm:cxn modelId="{D3E4974A-39AF-4DE1-823E-B45A61C1BA24}" type="presParOf" srcId="{B1BDB336-40D4-4507-8AFF-93C2EA3E1474}" destId="{424366D3-029B-45F1-8901-CC9C73EB0EDA}" srcOrd="1" destOrd="0" presId="urn:microsoft.com/office/officeart/2018/2/layout/IconLabelList"/>
    <dgm:cxn modelId="{2FFE0249-238F-4BEE-BC94-417068B39A69}" type="presParOf" srcId="{B1BDB336-40D4-4507-8AFF-93C2EA3E1474}" destId="{249560DD-1B7E-44E9-B71F-6AC080523792}" srcOrd="2" destOrd="0" presId="urn:microsoft.com/office/officeart/2018/2/layout/IconLabelList"/>
    <dgm:cxn modelId="{6496C3B2-9104-4A45-97A2-7451DB0B1CE6}" type="presParOf" srcId="{249560DD-1B7E-44E9-B71F-6AC080523792}" destId="{E4E3BA16-A616-446D-AA74-88308270E5D5}" srcOrd="0" destOrd="0" presId="urn:microsoft.com/office/officeart/2018/2/layout/IconLabelList"/>
    <dgm:cxn modelId="{6B054802-2D29-497F-901D-144BDEEDEB0B}" type="presParOf" srcId="{249560DD-1B7E-44E9-B71F-6AC080523792}" destId="{859F70EB-A574-4366-93BE-4088B6A9089D}" srcOrd="1" destOrd="0" presId="urn:microsoft.com/office/officeart/2018/2/layout/IconLabelList"/>
    <dgm:cxn modelId="{EC34A7C8-2DAF-49C1-A824-488F8846AA50}" type="presParOf" srcId="{249560DD-1B7E-44E9-B71F-6AC080523792}" destId="{42822678-5825-48C8-AA37-FADDE560E214}" srcOrd="2" destOrd="0" presId="urn:microsoft.com/office/officeart/2018/2/layout/IconLabelList"/>
    <dgm:cxn modelId="{5573886D-749B-4C09-B4A3-7231B947B4B0}" type="presParOf" srcId="{B1BDB336-40D4-4507-8AFF-93C2EA3E1474}" destId="{FB7F36F1-0AE8-4ABB-A606-5B92C9D362FC}" srcOrd="3" destOrd="0" presId="urn:microsoft.com/office/officeart/2018/2/layout/IconLabelList"/>
    <dgm:cxn modelId="{C7904FBA-5378-407A-921E-9EB16489DB91}" type="presParOf" srcId="{B1BDB336-40D4-4507-8AFF-93C2EA3E1474}" destId="{6660DF5A-79BE-43E4-9028-2190E7828ED3}" srcOrd="4" destOrd="0" presId="urn:microsoft.com/office/officeart/2018/2/layout/IconLabelList"/>
    <dgm:cxn modelId="{8D6655CA-97D5-4026-A59C-142A72A36427}" type="presParOf" srcId="{6660DF5A-79BE-43E4-9028-2190E7828ED3}" destId="{BCBD75C7-7E07-472F-95CD-04133FB0B37F}" srcOrd="0" destOrd="0" presId="urn:microsoft.com/office/officeart/2018/2/layout/IconLabelList"/>
    <dgm:cxn modelId="{4147EED8-2FFB-48F9-A232-C9C85E8DD6AD}" type="presParOf" srcId="{6660DF5A-79BE-43E4-9028-2190E7828ED3}" destId="{A3AB5228-8A2F-454D-9F2A-AC352C0AC439}" srcOrd="1" destOrd="0" presId="urn:microsoft.com/office/officeart/2018/2/layout/IconLabelList"/>
    <dgm:cxn modelId="{F8A457E5-5364-42F6-997D-FD54460384AC}" type="presParOf" srcId="{6660DF5A-79BE-43E4-9028-2190E7828ED3}" destId="{974BE677-96F3-4B13-85AA-E90BDF5EA05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9A55BB-1292-4A5F-8F93-5B239EB3C71F}"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3B2F4A0-F8A7-481A-83A8-D0B4236D6036}">
      <dgm:prSet/>
      <dgm:spPr/>
      <dgm:t>
        <a:bodyPr/>
        <a:lstStyle/>
        <a:p>
          <a:r>
            <a:rPr lang="en-US"/>
            <a:t>High childcare costs impact workforce participation</a:t>
          </a:r>
        </a:p>
      </dgm:t>
    </dgm:pt>
    <dgm:pt modelId="{6174F464-55E6-4770-A361-DA0FEE3C017D}" type="parTrans" cxnId="{5A04A106-520B-43F8-B0DE-1D190B954031}">
      <dgm:prSet/>
      <dgm:spPr/>
      <dgm:t>
        <a:bodyPr/>
        <a:lstStyle/>
        <a:p>
          <a:endParaRPr lang="en-US"/>
        </a:p>
      </dgm:t>
    </dgm:pt>
    <dgm:pt modelId="{15EFC402-D87B-4351-A6EF-EE71C04E9429}" type="sibTrans" cxnId="{5A04A106-520B-43F8-B0DE-1D190B954031}">
      <dgm:prSet/>
      <dgm:spPr/>
      <dgm:t>
        <a:bodyPr/>
        <a:lstStyle/>
        <a:p>
          <a:endParaRPr lang="en-US"/>
        </a:p>
      </dgm:t>
    </dgm:pt>
    <dgm:pt modelId="{52C03213-3104-46F0-B414-B572BF041110}">
      <dgm:prSet/>
      <dgm:spPr/>
      <dgm:t>
        <a:bodyPr/>
        <a:lstStyle/>
        <a:p>
          <a:r>
            <a:rPr lang="en-US"/>
            <a:t>Disparities in economic accessibility</a:t>
          </a:r>
        </a:p>
      </dgm:t>
    </dgm:pt>
    <dgm:pt modelId="{93C7E644-7F5C-4DD1-A83C-7100A856CD9C}" type="parTrans" cxnId="{5F85A61B-A84B-45AF-B125-90DCF9A38562}">
      <dgm:prSet/>
      <dgm:spPr/>
      <dgm:t>
        <a:bodyPr/>
        <a:lstStyle/>
        <a:p>
          <a:endParaRPr lang="en-US"/>
        </a:p>
      </dgm:t>
    </dgm:pt>
    <dgm:pt modelId="{A1337CED-9EB5-4BB8-A2FE-FC102FE5C166}" type="sibTrans" cxnId="{5F85A61B-A84B-45AF-B125-90DCF9A38562}">
      <dgm:prSet/>
      <dgm:spPr/>
      <dgm:t>
        <a:bodyPr/>
        <a:lstStyle/>
        <a:p>
          <a:endParaRPr lang="en-US"/>
        </a:p>
      </dgm:t>
    </dgm:pt>
    <dgm:pt modelId="{5FC52970-F62A-48D6-8B1A-337D243E07D6}">
      <dgm:prSet/>
      <dgm:spPr/>
      <dgm:t>
        <a:bodyPr/>
        <a:lstStyle/>
        <a:p>
          <a:r>
            <a:rPr lang="en-US"/>
            <a:t>Need for policy interventions</a:t>
          </a:r>
        </a:p>
      </dgm:t>
    </dgm:pt>
    <dgm:pt modelId="{139944B6-58A8-4544-9477-9C1DA181ABC4}" type="parTrans" cxnId="{02BDEF49-F23D-4AEF-A7A7-20EEDA3FD715}">
      <dgm:prSet/>
      <dgm:spPr/>
      <dgm:t>
        <a:bodyPr/>
        <a:lstStyle/>
        <a:p>
          <a:endParaRPr lang="en-US"/>
        </a:p>
      </dgm:t>
    </dgm:pt>
    <dgm:pt modelId="{91A496BC-53AA-44A7-972E-7993BF586086}" type="sibTrans" cxnId="{02BDEF49-F23D-4AEF-A7A7-20EEDA3FD715}">
      <dgm:prSet/>
      <dgm:spPr/>
      <dgm:t>
        <a:bodyPr/>
        <a:lstStyle/>
        <a:p>
          <a:endParaRPr lang="en-US"/>
        </a:p>
      </dgm:t>
    </dgm:pt>
    <dgm:pt modelId="{4BAA2F8A-0223-43E5-9A88-7DAE824CDA31}" type="pres">
      <dgm:prSet presAssocID="{1C9A55BB-1292-4A5F-8F93-5B239EB3C71F}" presName="hierChild1" presStyleCnt="0">
        <dgm:presLayoutVars>
          <dgm:chPref val="1"/>
          <dgm:dir/>
          <dgm:animOne val="branch"/>
          <dgm:animLvl val="lvl"/>
          <dgm:resizeHandles/>
        </dgm:presLayoutVars>
      </dgm:prSet>
      <dgm:spPr/>
    </dgm:pt>
    <dgm:pt modelId="{853DC822-CF0D-43B9-BC6D-9BA9CD4E7A76}" type="pres">
      <dgm:prSet presAssocID="{D3B2F4A0-F8A7-481A-83A8-D0B4236D6036}" presName="hierRoot1" presStyleCnt="0"/>
      <dgm:spPr/>
    </dgm:pt>
    <dgm:pt modelId="{B6B07570-2ECE-40D4-B6FB-313516C337D3}" type="pres">
      <dgm:prSet presAssocID="{D3B2F4A0-F8A7-481A-83A8-D0B4236D6036}" presName="composite" presStyleCnt="0"/>
      <dgm:spPr/>
    </dgm:pt>
    <dgm:pt modelId="{FDEBE6ED-0E19-4E8A-A5D2-B84B8D280999}" type="pres">
      <dgm:prSet presAssocID="{D3B2F4A0-F8A7-481A-83A8-D0B4236D6036}" presName="background" presStyleLbl="node0" presStyleIdx="0" presStyleCnt="3"/>
      <dgm:spPr/>
    </dgm:pt>
    <dgm:pt modelId="{725448A9-44D8-4E56-897E-68393896D789}" type="pres">
      <dgm:prSet presAssocID="{D3B2F4A0-F8A7-481A-83A8-D0B4236D6036}" presName="text" presStyleLbl="fgAcc0" presStyleIdx="0" presStyleCnt="3">
        <dgm:presLayoutVars>
          <dgm:chPref val="3"/>
        </dgm:presLayoutVars>
      </dgm:prSet>
      <dgm:spPr/>
    </dgm:pt>
    <dgm:pt modelId="{3BE7A1D4-69D4-4672-882D-34D4943C3286}" type="pres">
      <dgm:prSet presAssocID="{D3B2F4A0-F8A7-481A-83A8-D0B4236D6036}" presName="hierChild2" presStyleCnt="0"/>
      <dgm:spPr/>
    </dgm:pt>
    <dgm:pt modelId="{60A1C456-42F0-4B65-98F6-7D37B7BF4F0D}" type="pres">
      <dgm:prSet presAssocID="{52C03213-3104-46F0-B414-B572BF041110}" presName="hierRoot1" presStyleCnt="0"/>
      <dgm:spPr/>
    </dgm:pt>
    <dgm:pt modelId="{37CEA8DD-C5D5-4D54-B979-BB132E69BE5C}" type="pres">
      <dgm:prSet presAssocID="{52C03213-3104-46F0-B414-B572BF041110}" presName="composite" presStyleCnt="0"/>
      <dgm:spPr/>
    </dgm:pt>
    <dgm:pt modelId="{EEE456A4-2C65-4A26-8D34-16DD830881D5}" type="pres">
      <dgm:prSet presAssocID="{52C03213-3104-46F0-B414-B572BF041110}" presName="background" presStyleLbl="node0" presStyleIdx="1" presStyleCnt="3"/>
      <dgm:spPr/>
    </dgm:pt>
    <dgm:pt modelId="{89986506-5650-4276-84ED-19CB780D2641}" type="pres">
      <dgm:prSet presAssocID="{52C03213-3104-46F0-B414-B572BF041110}" presName="text" presStyleLbl="fgAcc0" presStyleIdx="1" presStyleCnt="3">
        <dgm:presLayoutVars>
          <dgm:chPref val="3"/>
        </dgm:presLayoutVars>
      </dgm:prSet>
      <dgm:spPr/>
    </dgm:pt>
    <dgm:pt modelId="{1512B03B-3AE5-49F1-9168-EFB0F57CD68C}" type="pres">
      <dgm:prSet presAssocID="{52C03213-3104-46F0-B414-B572BF041110}" presName="hierChild2" presStyleCnt="0"/>
      <dgm:spPr/>
    </dgm:pt>
    <dgm:pt modelId="{723F5C81-03A9-4AE0-AFB6-C96CF8E3C5E6}" type="pres">
      <dgm:prSet presAssocID="{5FC52970-F62A-48D6-8B1A-337D243E07D6}" presName="hierRoot1" presStyleCnt="0"/>
      <dgm:spPr/>
    </dgm:pt>
    <dgm:pt modelId="{E6AF8DD6-00F5-4A4C-BCFF-8927E7CB5294}" type="pres">
      <dgm:prSet presAssocID="{5FC52970-F62A-48D6-8B1A-337D243E07D6}" presName="composite" presStyleCnt="0"/>
      <dgm:spPr/>
    </dgm:pt>
    <dgm:pt modelId="{29038986-8075-4FC0-8784-3FDEDCE9C424}" type="pres">
      <dgm:prSet presAssocID="{5FC52970-F62A-48D6-8B1A-337D243E07D6}" presName="background" presStyleLbl="node0" presStyleIdx="2" presStyleCnt="3"/>
      <dgm:spPr/>
    </dgm:pt>
    <dgm:pt modelId="{65EB665B-29B6-47D8-90BF-F431DCEA1C0D}" type="pres">
      <dgm:prSet presAssocID="{5FC52970-F62A-48D6-8B1A-337D243E07D6}" presName="text" presStyleLbl="fgAcc0" presStyleIdx="2" presStyleCnt="3">
        <dgm:presLayoutVars>
          <dgm:chPref val="3"/>
        </dgm:presLayoutVars>
      </dgm:prSet>
      <dgm:spPr/>
    </dgm:pt>
    <dgm:pt modelId="{A78BC5F2-CC20-4E8D-B619-08B5E75C7423}" type="pres">
      <dgm:prSet presAssocID="{5FC52970-F62A-48D6-8B1A-337D243E07D6}" presName="hierChild2" presStyleCnt="0"/>
      <dgm:spPr/>
    </dgm:pt>
  </dgm:ptLst>
  <dgm:cxnLst>
    <dgm:cxn modelId="{5A04A106-520B-43F8-B0DE-1D190B954031}" srcId="{1C9A55BB-1292-4A5F-8F93-5B239EB3C71F}" destId="{D3B2F4A0-F8A7-481A-83A8-D0B4236D6036}" srcOrd="0" destOrd="0" parTransId="{6174F464-55E6-4770-A361-DA0FEE3C017D}" sibTransId="{15EFC402-D87B-4351-A6EF-EE71C04E9429}"/>
    <dgm:cxn modelId="{5F85A61B-A84B-45AF-B125-90DCF9A38562}" srcId="{1C9A55BB-1292-4A5F-8F93-5B239EB3C71F}" destId="{52C03213-3104-46F0-B414-B572BF041110}" srcOrd="1" destOrd="0" parTransId="{93C7E644-7F5C-4DD1-A83C-7100A856CD9C}" sibTransId="{A1337CED-9EB5-4BB8-A2FE-FC102FE5C166}"/>
    <dgm:cxn modelId="{5C594B2B-2606-4BA0-AA8C-DF5E37878A30}" type="presOf" srcId="{52C03213-3104-46F0-B414-B572BF041110}" destId="{89986506-5650-4276-84ED-19CB780D2641}" srcOrd="0" destOrd="0" presId="urn:microsoft.com/office/officeart/2005/8/layout/hierarchy1"/>
    <dgm:cxn modelId="{ECE7F62F-B883-444A-BDB0-E9608FB83347}" type="presOf" srcId="{1C9A55BB-1292-4A5F-8F93-5B239EB3C71F}" destId="{4BAA2F8A-0223-43E5-9A88-7DAE824CDA31}" srcOrd="0" destOrd="0" presId="urn:microsoft.com/office/officeart/2005/8/layout/hierarchy1"/>
    <dgm:cxn modelId="{02BDEF49-F23D-4AEF-A7A7-20EEDA3FD715}" srcId="{1C9A55BB-1292-4A5F-8F93-5B239EB3C71F}" destId="{5FC52970-F62A-48D6-8B1A-337D243E07D6}" srcOrd="2" destOrd="0" parTransId="{139944B6-58A8-4544-9477-9C1DA181ABC4}" sibTransId="{91A496BC-53AA-44A7-972E-7993BF586086}"/>
    <dgm:cxn modelId="{A1386DBE-0139-4393-8DF7-B38A5AF0829F}" type="presOf" srcId="{D3B2F4A0-F8A7-481A-83A8-D0B4236D6036}" destId="{725448A9-44D8-4E56-897E-68393896D789}" srcOrd="0" destOrd="0" presId="urn:microsoft.com/office/officeart/2005/8/layout/hierarchy1"/>
    <dgm:cxn modelId="{3417C0C7-992E-4FE1-A681-CFCA0AFE0124}" type="presOf" srcId="{5FC52970-F62A-48D6-8B1A-337D243E07D6}" destId="{65EB665B-29B6-47D8-90BF-F431DCEA1C0D}" srcOrd="0" destOrd="0" presId="urn:microsoft.com/office/officeart/2005/8/layout/hierarchy1"/>
    <dgm:cxn modelId="{7ADDDB25-AE30-46CC-A46B-37313597D4EA}" type="presParOf" srcId="{4BAA2F8A-0223-43E5-9A88-7DAE824CDA31}" destId="{853DC822-CF0D-43B9-BC6D-9BA9CD4E7A76}" srcOrd="0" destOrd="0" presId="urn:microsoft.com/office/officeart/2005/8/layout/hierarchy1"/>
    <dgm:cxn modelId="{E2354982-8721-4FDF-B35D-FBA33E7421AD}" type="presParOf" srcId="{853DC822-CF0D-43B9-BC6D-9BA9CD4E7A76}" destId="{B6B07570-2ECE-40D4-B6FB-313516C337D3}" srcOrd="0" destOrd="0" presId="urn:microsoft.com/office/officeart/2005/8/layout/hierarchy1"/>
    <dgm:cxn modelId="{2B3A3E7C-75EF-4563-9666-56544ED4FC3B}" type="presParOf" srcId="{B6B07570-2ECE-40D4-B6FB-313516C337D3}" destId="{FDEBE6ED-0E19-4E8A-A5D2-B84B8D280999}" srcOrd="0" destOrd="0" presId="urn:microsoft.com/office/officeart/2005/8/layout/hierarchy1"/>
    <dgm:cxn modelId="{716BFC19-36F6-4066-AA65-094B5F935CD4}" type="presParOf" srcId="{B6B07570-2ECE-40D4-B6FB-313516C337D3}" destId="{725448A9-44D8-4E56-897E-68393896D789}" srcOrd="1" destOrd="0" presId="urn:microsoft.com/office/officeart/2005/8/layout/hierarchy1"/>
    <dgm:cxn modelId="{2DF245CC-DC09-4BE6-B410-EA56FE11B0D0}" type="presParOf" srcId="{853DC822-CF0D-43B9-BC6D-9BA9CD4E7A76}" destId="{3BE7A1D4-69D4-4672-882D-34D4943C3286}" srcOrd="1" destOrd="0" presId="urn:microsoft.com/office/officeart/2005/8/layout/hierarchy1"/>
    <dgm:cxn modelId="{C1CE5AEE-E0DA-4E8C-AD00-D7FFC77915E8}" type="presParOf" srcId="{4BAA2F8A-0223-43E5-9A88-7DAE824CDA31}" destId="{60A1C456-42F0-4B65-98F6-7D37B7BF4F0D}" srcOrd="1" destOrd="0" presId="urn:microsoft.com/office/officeart/2005/8/layout/hierarchy1"/>
    <dgm:cxn modelId="{D0817586-90C1-4C86-9805-BD2246977CD1}" type="presParOf" srcId="{60A1C456-42F0-4B65-98F6-7D37B7BF4F0D}" destId="{37CEA8DD-C5D5-4D54-B979-BB132E69BE5C}" srcOrd="0" destOrd="0" presId="urn:microsoft.com/office/officeart/2005/8/layout/hierarchy1"/>
    <dgm:cxn modelId="{43C23382-361A-436D-8FC2-0713D486DE98}" type="presParOf" srcId="{37CEA8DD-C5D5-4D54-B979-BB132E69BE5C}" destId="{EEE456A4-2C65-4A26-8D34-16DD830881D5}" srcOrd="0" destOrd="0" presId="urn:microsoft.com/office/officeart/2005/8/layout/hierarchy1"/>
    <dgm:cxn modelId="{DACE9C14-E11B-4062-8E00-213300776A08}" type="presParOf" srcId="{37CEA8DD-C5D5-4D54-B979-BB132E69BE5C}" destId="{89986506-5650-4276-84ED-19CB780D2641}" srcOrd="1" destOrd="0" presId="urn:microsoft.com/office/officeart/2005/8/layout/hierarchy1"/>
    <dgm:cxn modelId="{945FE0E4-06E3-4381-932B-166A1A3410DD}" type="presParOf" srcId="{60A1C456-42F0-4B65-98F6-7D37B7BF4F0D}" destId="{1512B03B-3AE5-49F1-9168-EFB0F57CD68C}" srcOrd="1" destOrd="0" presId="urn:microsoft.com/office/officeart/2005/8/layout/hierarchy1"/>
    <dgm:cxn modelId="{2CE04392-E78E-40D3-A102-C7319E6A19E1}" type="presParOf" srcId="{4BAA2F8A-0223-43E5-9A88-7DAE824CDA31}" destId="{723F5C81-03A9-4AE0-AFB6-C96CF8E3C5E6}" srcOrd="2" destOrd="0" presId="urn:microsoft.com/office/officeart/2005/8/layout/hierarchy1"/>
    <dgm:cxn modelId="{12A7AAD9-8319-4325-BB24-A4396C624AF0}" type="presParOf" srcId="{723F5C81-03A9-4AE0-AFB6-C96CF8E3C5E6}" destId="{E6AF8DD6-00F5-4A4C-BCFF-8927E7CB5294}" srcOrd="0" destOrd="0" presId="urn:microsoft.com/office/officeart/2005/8/layout/hierarchy1"/>
    <dgm:cxn modelId="{D1BD5204-C162-46C4-8DF5-116E15EBE221}" type="presParOf" srcId="{E6AF8DD6-00F5-4A4C-BCFF-8927E7CB5294}" destId="{29038986-8075-4FC0-8784-3FDEDCE9C424}" srcOrd="0" destOrd="0" presId="urn:microsoft.com/office/officeart/2005/8/layout/hierarchy1"/>
    <dgm:cxn modelId="{30F8FD75-0D9C-480C-A6DE-C07DB6C51F9D}" type="presParOf" srcId="{E6AF8DD6-00F5-4A4C-BCFF-8927E7CB5294}" destId="{65EB665B-29B6-47D8-90BF-F431DCEA1C0D}" srcOrd="1" destOrd="0" presId="urn:microsoft.com/office/officeart/2005/8/layout/hierarchy1"/>
    <dgm:cxn modelId="{80D5F256-6531-42EC-BA2F-FB8314BDF98B}" type="presParOf" srcId="{723F5C81-03A9-4AE0-AFB6-C96CF8E3C5E6}" destId="{A78BC5F2-CC20-4E8D-B619-08B5E75C742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7D2010-15E0-4842-B894-941B404BA57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2B22A4D-CF12-4E08-922B-8F48CCCEBD38}">
      <dgm:prSet/>
      <dgm:spPr/>
      <dgm:t>
        <a:bodyPr/>
        <a:lstStyle/>
        <a:p>
          <a:r>
            <a:rPr lang="en-US"/>
            <a:t>Missing values treated as data gaps</a:t>
          </a:r>
        </a:p>
      </dgm:t>
    </dgm:pt>
    <dgm:pt modelId="{9B1845AD-AB6E-4291-979B-A67AF59D88C5}" type="parTrans" cxnId="{0BB5211E-B5D4-4302-B607-5D2538031D0B}">
      <dgm:prSet/>
      <dgm:spPr/>
      <dgm:t>
        <a:bodyPr/>
        <a:lstStyle/>
        <a:p>
          <a:endParaRPr lang="en-US"/>
        </a:p>
      </dgm:t>
    </dgm:pt>
    <dgm:pt modelId="{98DC92A6-B209-4A81-8BE3-DF13026FB546}" type="sibTrans" cxnId="{0BB5211E-B5D4-4302-B607-5D2538031D0B}">
      <dgm:prSet/>
      <dgm:spPr/>
      <dgm:t>
        <a:bodyPr/>
        <a:lstStyle/>
        <a:p>
          <a:endParaRPr lang="en-US"/>
        </a:p>
      </dgm:t>
    </dgm:pt>
    <dgm:pt modelId="{A47A7645-A224-4757-A604-E749A4CE0F2D}">
      <dgm:prSet/>
      <dgm:spPr/>
      <dgm:t>
        <a:bodyPr/>
        <a:lstStyle/>
        <a:p>
          <a:r>
            <a:rPr lang="en-US"/>
            <a:t>Cost variations assumed to reflect actual differences unless flagged</a:t>
          </a:r>
        </a:p>
      </dgm:t>
    </dgm:pt>
    <dgm:pt modelId="{DAF3B341-292E-4921-A173-D0F273A2E4D1}" type="parTrans" cxnId="{620F8D45-D6E2-4C58-B8EE-C805E9F03911}">
      <dgm:prSet/>
      <dgm:spPr/>
      <dgm:t>
        <a:bodyPr/>
        <a:lstStyle/>
        <a:p>
          <a:endParaRPr lang="en-US"/>
        </a:p>
      </dgm:t>
    </dgm:pt>
    <dgm:pt modelId="{997E8525-B6EE-4B9C-B579-D07192213A48}" type="sibTrans" cxnId="{620F8D45-D6E2-4C58-B8EE-C805E9F03911}">
      <dgm:prSet/>
      <dgm:spPr/>
      <dgm:t>
        <a:bodyPr/>
        <a:lstStyle/>
        <a:p>
          <a:endParaRPr lang="en-US"/>
        </a:p>
      </dgm:t>
    </dgm:pt>
    <dgm:pt modelId="{95FFDBE5-DD22-4EC0-9C08-A54612D02C52}" type="pres">
      <dgm:prSet presAssocID="{EE7D2010-15E0-4842-B894-941B404BA576}" presName="linear" presStyleCnt="0">
        <dgm:presLayoutVars>
          <dgm:animLvl val="lvl"/>
          <dgm:resizeHandles val="exact"/>
        </dgm:presLayoutVars>
      </dgm:prSet>
      <dgm:spPr/>
    </dgm:pt>
    <dgm:pt modelId="{85453FC5-3A72-4616-8F4B-C70156F7ECAC}" type="pres">
      <dgm:prSet presAssocID="{32B22A4D-CF12-4E08-922B-8F48CCCEBD38}" presName="parentText" presStyleLbl="node1" presStyleIdx="0" presStyleCnt="2">
        <dgm:presLayoutVars>
          <dgm:chMax val="0"/>
          <dgm:bulletEnabled val="1"/>
        </dgm:presLayoutVars>
      </dgm:prSet>
      <dgm:spPr/>
    </dgm:pt>
    <dgm:pt modelId="{C877F11A-F468-4FE0-B7FB-E012E4063FB2}" type="pres">
      <dgm:prSet presAssocID="{98DC92A6-B209-4A81-8BE3-DF13026FB546}" presName="spacer" presStyleCnt="0"/>
      <dgm:spPr/>
    </dgm:pt>
    <dgm:pt modelId="{ADA15907-A178-4739-83A8-3EC796227775}" type="pres">
      <dgm:prSet presAssocID="{A47A7645-A224-4757-A604-E749A4CE0F2D}" presName="parentText" presStyleLbl="node1" presStyleIdx="1" presStyleCnt="2">
        <dgm:presLayoutVars>
          <dgm:chMax val="0"/>
          <dgm:bulletEnabled val="1"/>
        </dgm:presLayoutVars>
      </dgm:prSet>
      <dgm:spPr/>
    </dgm:pt>
  </dgm:ptLst>
  <dgm:cxnLst>
    <dgm:cxn modelId="{0BB5211E-B5D4-4302-B607-5D2538031D0B}" srcId="{EE7D2010-15E0-4842-B894-941B404BA576}" destId="{32B22A4D-CF12-4E08-922B-8F48CCCEBD38}" srcOrd="0" destOrd="0" parTransId="{9B1845AD-AB6E-4291-979B-A67AF59D88C5}" sibTransId="{98DC92A6-B209-4A81-8BE3-DF13026FB546}"/>
    <dgm:cxn modelId="{620F8D45-D6E2-4C58-B8EE-C805E9F03911}" srcId="{EE7D2010-15E0-4842-B894-941B404BA576}" destId="{A47A7645-A224-4757-A604-E749A4CE0F2D}" srcOrd="1" destOrd="0" parTransId="{DAF3B341-292E-4921-A173-D0F273A2E4D1}" sibTransId="{997E8525-B6EE-4B9C-B579-D07192213A48}"/>
    <dgm:cxn modelId="{17641D85-DC91-49B0-9D79-9C425426F2D8}" type="presOf" srcId="{A47A7645-A224-4757-A604-E749A4CE0F2D}" destId="{ADA15907-A178-4739-83A8-3EC796227775}" srcOrd="0" destOrd="0" presId="urn:microsoft.com/office/officeart/2005/8/layout/vList2"/>
    <dgm:cxn modelId="{AC8110B1-F2F9-4D95-83BB-FCD5766FA96E}" type="presOf" srcId="{32B22A4D-CF12-4E08-922B-8F48CCCEBD38}" destId="{85453FC5-3A72-4616-8F4B-C70156F7ECAC}" srcOrd="0" destOrd="0" presId="urn:microsoft.com/office/officeart/2005/8/layout/vList2"/>
    <dgm:cxn modelId="{24A8E1E3-5F85-496F-BB72-23C6B80ECD56}" type="presOf" srcId="{EE7D2010-15E0-4842-B894-941B404BA576}" destId="{95FFDBE5-DD22-4EC0-9C08-A54612D02C52}" srcOrd="0" destOrd="0" presId="urn:microsoft.com/office/officeart/2005/8/layout/vList2"/>
    <dgm:cxn modelId="{AE17A733-CC89-4489-B5C5-623D2603EE8A}" type="presParOf" srcId="{95FFDBE5-DD22-4EC0-9C08-A54612D02C52}" destId="{85453FC5-3A72-4616-8F4B-C70156F7ECAC}" srcOrd="0" destOrd="0" presId="urn:microsoft.com/office/officeart/2005/8/layout/vList2"/>
    <dgm:cxn modelId="{9D832F99-2435-43EE-8DF2-6302574137CC}" type="presParOf" srcId="{95FFDBE5-DD22-4EC0-9C08-A54612D02C52}" destId="{C877F11A-F468-4FE0-B7FB-E012E4063FB2}" srcOrd="1" destOrd="0" presId="urn:microsoft.com/office/officeart/2005/8/layout/vList2"/>
    <dgm:cxn modelId="{0787A5C3-8872-4A44-A44C-BBD858F6F9BC}" type="presParOf" srcId="{95FFDBE5-DD22-4EC0-9C08-A54612D02C52}" destId="{ADA15907-A178-4739-83A8-3EC79622777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EABD392-A363-4E1D-9AE7-8BD93FEF930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FDD582F-8E95-4EBD-9D56-5B7FB85C1AF8}">
      <dgm:prSet/>
      <dgm:spPr/>
      <dgm:t>
        <a:bodyPr/>
        <a:lstStyle/>
        <a:p>
          <a:r>
            <a:rPr lang="en-US"/>
            <a:t>Interactive Dashboard (Tableau/Power BI)</a:t>
          </a:r>
        </a:p>
      </dgm:t>
    </dgm:pt>
    <dgm:pt modelId="{03E73DAB-47AC-4DB3-AACE-6ABCB8D06646}" type="parTrans" cxnId="{8A3D88AE-2DEC-4E1E-A326-6CFC57742C1C}">
      <dgm:prSet/>
      <dgm:spPr/>
      <dgm:t>
        <a:bodyPr/>
        <a:lstStyle/>
        <a:p>
          <a:endParaRPr lang="en-US"/>
        </a:p>
      </dgm:t>
    </dgm:pt>
    <dgm:pt modelId="{C5A7F990-952D-4B7E-83D2-7045E7AD1D49}" type="sibTrans" cxnId="{8A3D88AE-2DEC-4E1E-A326-6CFC57742C1C}">
      <dgm:prSet/>
      <dgm:spPr/>
      <dgm:t>
        <a:bodyPr/>
        <a:lstStyle/>
        <a:p>
          <a:endParaRPr lang="en-US"/>
        </a:p>
      </dgm:t>
    </dgm:pt>
    <dgm:pt modelId="{7F0EE970-C5CD-463E-BA82-E70D0FD8642D}">
      <dgm:prSet/>
      <dgm:spPr/>
      <dgm:t>
        <a:bodyPr/>
        <a:lstStyle/>
        <a:p>
          <a:r>
            <a:rPr lang="en-US"/>
            <a:t>Infographic for visual summary</a:t>
          </a:r>
        </a:p>
      </dgm:t>
    </dgm:pt>
    <dgm:pt modelId="{09176D02-8F4A-4BD6-8379-FB94F856C750}" type="parTrans" cxnId="{E581D33C-A91A-4BC6-AF05-D83A681E40F0}">
      <dgm:prSet/>
      <dgm:spPr/>
      <dgm:t>
        <a:bodyPr/>
        <a:lstStyle/>
        <a:p>
          <a:endParaRPr lang="en-US"/>
        </a:p>
      </dgm:t>
    </dgm:pt>
    <dgm:pt modelId="{AA797A89-2BC8-4BBE-96AB-B6FC02C5AB88}" type="sibTrans" cxnId="{E581D33C-A91A-4BC6-AF05-D83A681E40F0}">
      <dgm:prSet/>
      <dgm:spPr/>
      <dgm:t>
        <a:bodyPr/>
        <a:lstStyle/>
        <a:p>
          <a:endParaRPr lang="en-US"/>
        </a:p>
      </dgm:t>
    </dgm:pt>
    <dgm:pt modelId="{48BCF790-199E-47BB-92F2-ED1E3CB9C6CE}">
      <dgm:prSet/>
      <dgm:spPr/>
      <dgm:t>
        <a:bodyPr/>
        <a:lstStyle/>
        <a:p>
          <a:r>
            <a:rPr lang="en-US"/>
            <a:t>Written report for in-depth analysis</a:t>
          </a:r>
        </a:p>
      </dgm:t>
    </dgm:pt>
    <dgm:pt modelId="{9FD1F7D0-DF9F-4073-9ED7-BC073CA10F4C}" type="parTrans" cxnId="{125F0EEA-538C-4FAE-849D-0F91AC29B63D}">
      <dgm:prSet/>
      <dgm:spPr/>
      <dgm:t>
        <a:bodyPr/>
        <a:lstStyle/>
        <a:p>
          <a:endParaRPr lang="en-US"/>
        </a:p>
      </dgm:t>
    </dgm:pt>
    <dgm:pt modelId="{C20FA23F-87F2-45A6-B620-8554ADD08F56}" type="sibTrans" cxnId="{125F0EEA-538C-4FAE-849D-0F91AC29B63D}">
      <dgm:prSet/>
      <dgm:spPr/>
      <dgm:t>
        <a:bodyPr/>
        <a:lstStyle/>
        <a:p>
          <a:endParaRPr lang="en-US"/>
        </a:p>
      </dgm:t>
    </dgm:pt>
    <dgm:pt modelId="{FD9A84F8-B568-421D-922C-A08258694B2F}" type="pres">
      <dgm:prSet presAssocID="{BEABD392-A363-4E1D-9AE7-8BD93FEF930F}" presName="root" presStyleCnt="0">
        <dgm:presLayoutVars>
          <dgm:dir/>
          <dgm:resizeHandles val="exact"/>
        </dgm:presLayoutVars>
      </dgm:prSet>
      <dgm:spPr/>
    </dgm:pt>
    <dgm:pt modelId="{707BB1F4-5A33-411F-9501-A9AF31F6DEF2}" type="pres">
      <dgm:prSet presAssocID="{EFDD582F-8E95-4EBD-9D56-5B7FB85C1AF8}" presName="compNode" presStyleCnt="0"/>
      <dgm:spPr/>
    </dgm:pt>
    <dgm:pt modelId="{951B9064-8B03-43B3-ADA2-861E35BECE3A}" type="pres">
      <dgm:prSet presAssocID="{EFDD582F-8E95-4EBD-9D56-5B7FB85C1AF8}" presName="bgRect" presStyleLbl="bgShp" presStyleIdx="0" presStyleCnt="3"/>
      <dgm:spPr/>
    </dgm:pt>
    <dgm:pt modelId="{445AA1BB-088B-4F5A-AB6D-F37EC289C0C2}" type="pres">
      <dgm:prSet presAssocID="{EFDD582F-8E95-4EBD-9D56-5B7FB85C1A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a:ext>
      </dgm:extLst>
    </dgm:pt>
    <dgm:pt modelId="{FBF71151-EF98-422A-8665-98491AC99352}" type="pres">
      <dgm:prSet presAssocID="{EFDD582F-8E95-4EBD-9D56-5B7FB85C1AF8}" presName="spaceRect" presStyleCnt="0"/>
      <dgm:spPr/>
    </dgm:pt>
    <dgm:pt modelId="{CE0A49DD-C3BB-4589-ABE1-EEE45CB6E2FD}" type="pres">
      <dgm:prSet presAssocID="{EFDD582F-8E95-4EBD-9D56-5B7FB85C1AF8}" presName="parTx" presStyleLbl="revTx" presStyleIdx="0" presStyleCnt="3">
        <dgm:presLayoutVars>
          <dgm:chMax val="0"/>
          <dgm:chPref val="0"/>
        </dgm:presLayoutVars>
      </dgm:prSet>
      <dgm:spPr/>
    </dgm:pt>
    <dgm:pt modelId="{5906EBD0-D47C-47E8-A448-4B82172B5A38}" type="pres">
      <dgm:prSet presAssocID="{C5A7F990-952D-4B7E-83D2-7045E7AD1D49}" presName="sibTrans" presStyleCnt="0"/>
      <dgm:spPr/>
    </dgm:pt>
    <dgm:pt modelId="{C00B8276-F109-4A15-B9A4-12C9B83D9E75}" type="pres">
      <dgm:prSet presAssocID="{7F0EE970-C5CD-463E-BA82-E70D0FD8642D}" presName="compNode" presStyleCnt="0"/>
      <dgm:spPr/>
    </dgm:pt>
    <dgm:pt modelId="{5724D1B3-E4BD-44D4-915D-03DCD5C4319A}" type="pres">
      <dgm:prSet presAssocID="{7F0EE970-C5CD-463E-BA82-E70D0FD8642D}" presName="bgRect" presStyleLbl="bgShp" presStyleIdx="1" presStyleCnt="3"/>
      <dgm:spPr/>
    </dgm:pt>
    <dgm:pt modelId="{1BB09DCA-77E5-4857-B139-577EB7384E3E}" type="pres">
      <dgm:prSet presAssocID="{7F0EE970-C5CD-463E-BA82-E70D0FD864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B4B833BB-47E4-4BD8-8035-D5825A1C6181}" type="pres">
      <dgm:prSet presAssocID="{7F0EE970-C5CD-463E-BA82-E70D0FD8642D}" presName="spaceRect" presStyleCnt="0"/>
      <dgm:spPr/>
    </dgm:pt>
    <dgm:pt modelId="{16855A6E-C433-4D5F-9CD8-AA27CC8C639B}" type="pres">
      <dgm:prSet presAssocID="{7F0EE970-C5CD-463E-BA82-E70D0FD8642D}" presName="parTx" presStyleLbl="revTx" presStyleIdx="1" presStyleCnt="3">
        <dgm:presLayoutVars>
          <dgm:chMax val="0"/>
          <dgm:chPref val="0"/>
        </dgm:presLayoutVars>
      </dgm:prSet>
      <dgm:spPr/>
    </dgm:pt>
    <dgm:pt modelId="{F224FC54-4BC7-4822-A6EE-BD5752DC3A87}" type="pres">
      <dgm:prSet presAssocID="{AA797A89-2BC8-4BBE-96AB-B6FC02C5AB88}" presName="sibTrans" presStyleCnt="0"/>
      <dgm:spPr/>
    </dgm:pt>
    <dgm:pt modelId="{BC7127C5-DDAD-4034-80A9-563B0D9D1664}" type="pres">
      <dgm:prSet presAssocID="{48BCF790-199E-47BB-92F2-ED1E3CB9C6CE}" presName="compNode" presStyleCnt="0"/>
      <dgm:spPr/>
    </dgm:pt>
    <dgm:pt modelId="{5926E07F-7E9B-4C80-AA4F-AE88EE7796C2}" type="pres">
      <dgm:prSet presAssocID="{48BCF790-199E-47BB-92F2-ED1E3CB9C6CE}" presName="bgRect" presStyleLbl="bgShp" presStyleIdx="2" presStyleCnt="3"/>
      <dgm:spPr/>
    </dgm:pt>
    <dgm:pt modelId="{493D2948-9239-4BDF-BDA9-22F462E6CBFC}" type="pres">
      <dgm:prSet presAssocID="{48BCF790-199E-47BB-92F2-ED1E3CB9C6C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d Quotation Mark"/>
        </a:ext>
      </dgm:extLst>
    </dgm:pt>
    <dgm:pt modelId="{B4C64272-64CE-46D0-BFEC-B4757F544589}" type="pres">
      <dgm:prSet presAssocID="{48BCF790-199E-47BB-92F2-ED1E3CB9C6CE}" presName="spaceRect" presStyleCnt="0"/>
      <dgm:spPr/>
    </dgm:pt>
    <dgm:pt modelId="{E8385627-9FAE-4883-85A6-714E4197F191}" type="pres">
      <dgm:prSet presAssocID="{48BCF790-199E-47BB-92F2-ED1E3CB9C6CE}" presName="parTx" presStyleLbl="revTx" presStyleIdx="2" presStyleCnt="3">
        <dgm:presLayoutVars>
          <dgm:chMax val="0"/>
          <dgm:chPref val="0"/>
        </dgm:presLayoutVars>
      </dgm:prSet>
      <dgm:spPr/>
    </dgm:pt>
  </dgm:ptLst>
  <dgm:cxnLst>
    <dgm:cxn modelId="{93066F1D-F059-45C6-B6DE-905C7C55F9F0}" type="presOf" srcId="{BEABD392-A363-4E1D-9AE7-8BD93FEF930F}" destId="{FD9A84F8-B568-421D-922C-A08258694B2F}" srcOrd="0" destOrd="0" presId="urn:microsoft.com/office/officeart/2018/2/layout/IconVerticalSolidList"/>
    <dgm:cxn modelId="{F2E43821-7476-4507-AF58-6E66D3D9CE7E}" type="presOf" srcId="{7F0EE970-C5CD-463E-BA82-E70D0FD8642D}" destId="{16855A6E-C433-4D5F-9CD8-AA27CC8C639B}" srcOrd="0" destOrd="0" presId="urn:microsoft.com/office/officeart/2018/2/layout/IconVerticalSolidList"/>
    <dgm:cxn modelId="{E581D33C-A91A-4BC6-AF05-D83A681E40F0}" srcId="{BEABD392-A363-4E1D-9AE7-8BD93FEF930F}" destId="{7F0EE970-C5CD-463E-BA82-E70D0FD8642D}" srcOrd="1" destOrd="0" parTransId="{09176D02-8F4A-4BD6-8379-FB94F856C750}" sibTransId="{AA797A89-2BC8-4BBE-96AB-B6FC02C5AB88}"/>
    <dgm:cxn modelId="{8A3D88AE-2DEC-4E1E-A326-6CFC57742C1C}" srcId="{BEABD392-A363-4E1D-9AE7-8BD93FEF930F}" destId="{EFDD582F-8E95-4EBD-9D56-5B7FB85C1AF8}" srcOrd="0" destOrd="0" parTransId="{03E73DAB-47AC-4DB3-AACE-6ABCB8D06646}" sibTransId="{C5A7F990-952D-4B7E-83D2-7045E7AD1D49}"/>
    <dgm:cxn modelId="{2FA53CC5-6905-4F37-92D9-E6BB0960024E}" type="presOf" srcId="{EFDD582F-8E95-4EBD-9D56-5B7FB85C1AF8}" destId="{CE0A49DD-C3BB-4589-ABE1-EEE45CB6E2FD}" srcOrd="0" destOrd="0" presId="urn:microsoft.com/office/officeart/2018/2/layout/IconVerticalSolidList"/>
    <dgm:cxn modelId="{38CA3DCB-67C2-4BDA-AA90-19ADA5636654}" type="presOf" srcId="{48BCF790-199E-47BB-92F2-ED1E3CB9C6CE}" destId="{E8385627-9FAE-4883-85A6-714E4197F191}" srcOrd="0" destOrd="0" presId="urn:microsoft.com/office/officeart/2018/2/layout/IconVerticalSolidList"/>
    <dgm:cxn modelId="{125F0EEA-538C-4FAE-849D-0F91AC29B63D}" srcId="{BEABD392-A363-4E1D-9AE7-8BD93FEF930F}" destId="{48BCF790-199E-47BB-92F2-ED1E3CB9C6CE}" srcOrd="2" destOrd="0" parTransId="{9FD1F7D0-DF9F-4073-9ED7-BC073CA10F4C}" sibTransId="{C20FA23F-87F2-45A6-B620-8554ADD08F56}"/>
    <dgm:cxn modelId="{472AFB7C-2D55-4ADD-8AD1-2C2311C3B411}" type="presParOf" srcId="{FD9A84F8-B568-421D-922C-A08258694B2F}" destId="{707BB1F4-5A33-411F-9501-A9AF31F6DEF2}" srcOrd="0" destOrd="0" presId="urn:microsoft.com/office/officeart/2018/2/layout/IconVerticalSolidList"/>
    <dgm:cxn modelId="{11167511-C423-4AE7-8A9D-F6A41BB9AAA8}" type="presParOf" srcId="{707BB1F4-5A33-411F-9501-A9AF31F6DEF2}" destId="{951B9064-8B03-43B3-ADA2-861E35BECE3A}" srcOrd="0" destOrd="0" presId="urn:microsoft.com/office/officeart/2018/2/layout/IconVerticalSolidList"/>
    <dgm:cxn modelId="{7F518BF7-7DAA-4FA9-8DAC-6B62CA159600}" type="presParOf" srcId="{707BB1F4-5A33-411F-9501-A9AF31F6DEF2}" destId="{445AA1BB-088B-4F5A-AB6D-F37EC289C0C2}" srcOrd="1" destOrd="0" presId="urn:microsoft.com/office/officeart/2018/2/layout/IconVerticalSolidList"/>
    <dgm:cxn modelId="{C17844EB-DF2E-418F-9A33-73687528975B}" type="presParOf" srcId="{707BB1F4-5A33-411F-9501-A9AF31F6DEF2}" destId="{FBF71151-EF98-422A-8665-98491AC99352}" srcOrd="2" destOrd="0" presId="urn:microsoft.com/office/officeart/2018/2/layout/IconVerticalSolidList"/>
    <dgm:cxn modelId="{FEFC259D-631A-494E-9367-63FE07925B7E}" type="presParOf" srcId="{707BB1F4-5A33-411F-9501-A9AF31F6DEF2}" destId="{CE0A49DD-C3BB-4589-ABE1-EEE45CB6E2FD}" srcOrd="3" destOrd="0" presId="urn:microsoft.com/office/officeart/2018/2/layout/IconVerticalSolidList"/>
    <dgm:cxn modelId="{367CDA50-5A78-4579-B440-8CEC48D01395}" type="presParOf" srcId="{FD9A84F8-B568-421D-922C-A08258694B2F}" destId="{5906EBD0-D47C-47E8-A448-4B82172B5A38}" srcOrd="1" destOrd="0" presId="urn:microsoft.com/office/officeart/2018/2/layout/IconVerticalSolidList"/>
    <dgm:cxn modelId="{5CFA0BE9-5C30-4A10-AE38-489868918F38}" type="presParOf" srcId="{FD9A84F8-B568-421D-922C-A08258694B2F}" destId="{C00B8276-F109-4A15-B9A4-12C9B83D9E75}" srcOrd="2" destOrd="0" presId="urn:microsoft.com/office/officeart/2018/2/layout/IconVerticalSolidList"/>
    <dgm:cxn modelId="{2A17B5BC-34F2-4FB8-ABB6-9C83125F6CF0}" type="presParOf" srcId="{C00B8276-F109-4A15-B9A4-12C9B83D9E75}" destId="{5724D1B3-E4BD-44D4-915D-03DCD5C4319A}" srcOrd="0" destOrd="0" presId="urn:microsoft.com/office/officeart/2018/2/layout/IconVerticalSolidList"/>
    <dgm:cxn modelId="{74E1A865-53A9-4C24-B434-03916504013A}" type="presParOf" srcId="{C00B8276-F109-4A15-B9A4-12C9B83D9E75}" destId="{1BB09DCA-77E5-4857-B139-577EB7384E3E}" srcOrd="1" destOrd="0" presId="urn:microsoft.com/office/officeart/2018/2/layout/IconVerticalSolidList"/>
    <dgm:cxn modelId="{9246F3CF-D46C-4B5B-BA2A-DADB3C80B8F0}" type="presParOf" srcId="{C00B8276-F109-4A15-B9A4-12C9B83D9E75}" destId="{B4B833BB-47E4-4BD8-8035-D5825A1C6181}" srcOrd="2" destOrd="0" presId="urn:microsoft.com/office/officeart/2018/2/layout/IconVerticalSolidList"/>
    <dgm:cxn modelId="{E364F7BC-55FC-4E7A-AAF0-0948EC830E66}" type="presParOf" srcId="{C00B8276-F109-4A15-B9A4-12C9B83D9E75}" destId="{16855A6E-C433-4D5F-9CD8-AA27CC8C639B}" srcOrd="3" destOrd="0" presId="urn:microsoft.com/office/officeart/2018/2/layout/IconVerticalSolidList"/>
    <dgm:cxn modelId="{3E1FBF74-2EC5-472D-81FF-A7D0663568EE}" type="presParOf" srcId="{FD9A84F8-B568-421D-922C-A08258694B2F}" destId="{F224FC54-4BC7-4822-A6EE-BD5752DC3A87}" srcOrd="3" destOrd="0" presId="urn:microsoft.com/office/officeart/2018/2/layout/IconVerticalSolidList"/>
    <dgm:cxn modelId="{080D2789-583E-4E5D-9533-F07CCAE2E016}" type="presParOf" srcId="{FD9A84F8-B568-421D-922C-A08258694B2F}" destId="{BC7127C5-DDAD-4034-80A9-563B0D9D1664}" srcOrd="4" destOrd="0" presId="urn:microsoft.com/office/officeart/2018/2/layout/IconVerticalSolidList"/>
    <dgm:cxn modelId="{AD66CA6A-C26B-434D-94A8-A7075B053569}" type="presParOf" srcId="{BC7127C5-DDAD-4034-80A9-563B0D9D1664}" destId="{5926E07F-7E9B-4C80-AA4F-AE88EE7796C2}" srcOrd="0" destOrd="0" presId="urn:microsoft.com/office/officeart/2018/2/layout/IconVerticalSolidList"/>
    <dgm:cxn modelId="{DB42CF73-4E4E-4D74-8F44-D1676FC3F353}" type="presParOf" srcId="{BC7127C5-DDAD-4034-80A9-563B0D9D1664}" destId="{493D2948-9239-4BDF-BDA9-22F462E6CBFC}" srcOrd="1" destOrd="0" presId="urn:microsoft.com/office/officeart/2018/2/layout/IconVerticalSolidList"/>
    <dgm:cxn modelId="{01C72E56-E9FA-47C2-86A5-FE903613E15B}" type="presParOf" srcId="{BC7127C5-DDAD-4034-80A9-563B0D9D1664}" destId="{B4C64272-64CE-46D0-BFEC-B4757F544589}" srcOrd="2" destOrd="0" presId="urn:microsoft.com/office/officeart/2018/2/layout/IconVerticalSolidList"/>
    <dgm:cxn modelId="{6DD02EC4-4DD4-43C5-8318-E3A887B4D81C}" type="presParOf" srcId="{BC7127C5-DDAD-4034-80A9-563B0D9D1664}" destId="{E8385627-9FAE-4883-85A6-714E4197F19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A157923-9AC8-4967-BD07-3565B0166B7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A7C90D0-7E41-4467-B638-281ADFEAA39C}">
      <dgm:prSet/>
      <dgm:spPr/>
      <dgm:t>
        <a:bodyPr/>
        <a:lstStyle/>
        <a:p>
          <a:r>
            <a:rPr lang="en-US"/>
            <a:t>Transparency in data processing</a:t>
          </a:r>
        </a:p>
      </dgm:t>
    </dgm:pt>
    <dgm:pt modelId="{2826FB8F-74C1-43FA-9960-659C28A4B32F}" type="parTrans" cxnId="{4B6C8FE2-D97F-4B8C-9F89-80EBB9E7C95D}">
      <dgm:prSet/>
      <dgm:spPr/>
      <dgm:t>
        <a:bodyPr/>
        <a:lstStyle/>
        <a:p>
          <a:endParaRPr lang="en-US"/>
        </a:p>
      </dgm:t>
    </dgm:pt>
    <dgm:pt modelId="{2B28956C-4778-4A31-9FCD-0A2A1EC3CF12}" type="sibTrans" cxnId="{4B6C8FE2-D97F-4B8C-9F89-80EBB9E7C95D}">
      <dgm:prSet/>
      <dgm:spPr/>
      <dgm:t>
        <a:bodyPr/>
        <a:lstStyle/>
        <a:p>
          <a:endParaRPr lang="en-US"/>
        </a:p>
      </dgm:t>
    </dgm:pt>
    <dgm:pt modelId="{431683E7-3106-4367-91F3-FE9C3AA45100}">
      <dgm:prSet/>
      <dgm:spPr/>
      <dgm:t>
        <a:bodyPr/>
        <a:lstStyle/>
        <a:p>
          <a:r>
            <a:rPr lang="en-US"/>
            <a:t>No personally identifiable information (PII) included</a:t>
          </a:r>
        </a:p>
      </dgm:t>
    </dgm:pt>
    <dgm:pt modelId="{C8E25242-7A72-40EB-9C2B-9578D8CDE611}" type="parTrans" cxnId="{7600C081-9698-492D-A144-27090E2F6C24}">
      <dgm:prSet/>
      <dgm:spPr/>
      <dgm:t>
        <a:bodyPr/>
        <a:lstStyle/>
        <a:p>
          <a:endParaRPr lang="en-US"/>
        </a:p>
      </dgm:t>
    </dgm:pt>
    <dgm:pt modelId="{BD7D5BB9-FC80-4AB0-B5B9-02BD90398268}" type="sibTrans" cxnId="{7600C081-9698-492D-A144-27090E2F6C24}">
      <dgm:prSet/>
      <dgm:spPr/>
      <dgm:t>
        <a:bodyPr/>
        <a:lstStyle/>
        <a:p>
          <a:endParaRPr lang="en-US"/>
        </a:p>
      </dgm:t>
    </dgm:pt>
    <dgm:pt modelId="{A00F5355-A4F9-407D-9C3A-49E6239D7485}">
      <dgm:prSet/>
      <dgm:spPr/>
      <dgm:t>
        <a:bodyPr/>
        <a:lstStyle/>
        <a:p>
          <a:r>
            <a:rPr lang="en-US"/>
            <a:t>Potential misinterpretations addressed with documentation</a:t>
          </a:r>
        </a:p>
      </dgm:t>
    </dgm:pt>
    <dgm:pt modelId="{B82B216A-49C9-4FC4-ABCC-9A848E8212C8}" type="parTrans" cxnId="{3E3C2B78-3775-4DB9-83AD-DF8D019060BA}">
      <dgm:prSet/>
      <dgm:spPr/>
      <dgm:t>
        <a:bodyPr/>
        <a:lstStyle/>
        <a:p>
          <a:endParaRPr lang="en-US"/>
        </a:p>
      </dgm:t>
    </dgm:pt>
    <dgm:pt modelId="{FA90B6C0-03E2-44C9-9D3B-1F8297B6AEF6}" type="sibTrans" cxnId="{3E3C2B78-3775-4DB9-83AD-DF8D019060BA}">
      <dgm:prSet/>
      <dgm:spPr/>
      <dgm:t>
        <a:bodyPr/>
        <a:lstStyle/>
        <a:p>
          <a:endParaRPr lang="en-US"/>
        </a:p>
      </dgm:t>
    </dgm:pt>
    <dgm:pt modelId="{C93670B8-54BE-45B8-9F9E-D48F6038379B}" type="pres">
      <dgm:prSet presAssocID="{0A157923-9AC8-4967-BD07-3565B0166B71}" presName="root" presStyleCnt="0">
        <dgm:presLayoutVars>
          <dgm:dir/>
          <dgm:resizeHandles val="exact"/>
        </dgm:presLayoutVars>
      </dgm:prSet>
      <dgm:spPr/>
    </dgm:pt>
    <dgm:pt modelId="{F78F58AD-8570-4562-8BC2-7D2B650CAEA4}" type="pres">
      <dgm:prSet presAssocID="{5A7C90D0-7E41-4467-B638-281ADFEAA39C}" presName="compNode" presStyleCnt="0"/>
      <dgm:spPr/>
    </dgm:pt>
    <dgm:pt modelId="{1F9D032A-44C0-4684-9E0C-28477C1A12D8}" type="pres">
      <dgm:prSet presAssocID="{5A7C90D0-7E41-4467-B638-281ADFEAA39C}" presName="bgRect" presStyleLbl="bgShp" presStyleIdx="0" presStyleCnt="3"/>
      <dgm:spPr/>
    </dgm:pt>
    <dgm:pt modelId="{19619336-F191-42CF-84BC-FD4A09E2AB3A}" type="pres">
      <dgm:prSet presAssocID="{5A7C90D0-7E41-4467-B638-281ADFEAA39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30DB432-BD0D-489B-955E-4C4AF47C084C}" type="pres">
      <dgm:prSet presAssocID="{5A7C90D0-7E41-4467-B638-281ADFEAA39C}" presName="spaceRect" presStyleCnt="0"/>
      <dgm:spPr/>
    </dgm:pt>
    <dgm:pt modelId="{67BE7950-CA23-4640-9652-131E7D4F0F16}" type="pres">
      <dgm:prSet presAssocID="{5A7C90D0-7E41-4467-B638-281ADFEAA39C}" presName="parTx" presStyleLbl="revTx" presStyleIdx="0" presStyleCnt="3">
        <dgm:presLayoutVars>
          <dgm:chMax val="0"/>
          <dgm:chPref val="0"/>
        </dgm:presLayoutVars>
      </dgm:prSet>
      <dgm:spPr/>
    </dgm:pt>
    <dgm:pt modelId="{030293C9-4115-4718-84A5-17238C00F56C}" type="pres">
      <dgm:prSet presAssocID="{2B28956C-4778-4A31-9FCD-0A2A1EC3CF12}" presName="sibTrans" presStyleCnt="0"/>
      <dgm:spPr/>
    </dgm:pt>
    <dgm:pt modelId="{BBDABA99-FC2B-45AD-AB0F-C1AB4F10C86A}" type="pres">
      <dgm:prSet presAssocID="{431683E7-3106-4367-91F3-FE9C3AA45100}" presName="compNode" presStyleCnt="0"/>
      <dgm:spPr/>
    </dgm:pt>
    <dgm:pt modelId="{AA358BCD-460D-435F-8B58-6C3C2DAF6D88}" type="pres">
      <dgm:prSet presAssocID="{431683E7-3106-4367-91F3-FE9C3AA45100}" presName="bgRect" presStyleLbl="bgShp" presStyleIdx="1" presStyleCnt="3"/>
      <dgm:spPr/>
    </dgm:pt>
    <dgm:pt modelId="{2D1F07AA-3D7D-4EC5-9B41-DD772FC50297}" type="pres">
      <dgm:prSet presAssocID="{431683E7-3106-4367-91F3-FE9C3AA4510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Secure"/>
        </a:ext>
      </dgm:extLst>
    </dgm:pt>
    <dgm:pt modelId="{ABF8788E-ABF6-4724-88FB-DAE5D19C4DA7}" type="pres">
      <dgm:prSet presAssocID="{431683E7-3106-4367-91F3-FE9C3AA45100}" presName="spaceRect" presStyleCnt="0"/>
      <dgm:spPr/>
    </dgm:pt>
    <dgm:pt modelId="{60D0CD17-12F2-41E2-A91A-CDF644A1B6EA}" type="pres">
      <dgm:prSet presAssocID="{431683E7-3106-4367-91F3-FE9C3AA45100}" presName="parTx" presStyleLbl="revTx" presStyleIdx="1" presStyleCnt="3">
        <dgm:presLayoutVars>
          <dgm:chMax val="0"/>
          <dgm:chPref val="0"/>
        </dgm:presLayoutVars>
      </dgm:prSet>
      <dgm:spPr/>
    </dgm:pt>
    <dgm:pt modelId="{62EE03FD-BC9D-4467-AE6E-6FCF6D7B0CF1}" type="pres">
      <dgm:prSet presAssocID="{BD7D5BB9-FC80-4AB0-B5B9-02BD90398268}" presName="sibTrans" presStyleCnt="0"/>
      <dgm:spPr/>
    </dgm:pt>
    <dgm:pt modelId="{1BB2565B-3B83-43AD-8A16-00A5CBE8D8CA}" type="pres">
      <dgm:prSet presAssocID="{A00F5355-A4F9-407D-9C3A-49E6239D7485}" presName="compNode" presStyleCnt="0"/>
      <dgm:spPr/>
    </dgm:pt>
    <dgm:pt modelId="{42BA6904-99DA-4B50-BA12-4302340E34D5}" type="pres">
      <dgm:prSet presAssocID="{A00F5355-A4F9-407D-9C3A-49E6239D7485}" presName="bgRect" presStyleLbl="bgShp" presStyleIdx="2" presStyleCnt="3"/>
      <dgm:spPr/>
    </dgm:pt>
    <dgm:pt modelId="{D1BD5B71-30E0-4864-9F38-18CE434B7351}" type="pres">
      <dgm:prSet presAssocID="{A00F5355-A4F9-407D-9C3A-49E6239D748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ssue Tracking"/>
        </a:ext>
      </dgm:extLst>
    </dgm:pt>
    <dgm:pt modelId="{A60BC1E3-E762-48E6-B558-6CED8C32CA6F}" type="pres">
      <dgm:prSet presAssocID="{A00F5355-A4F9-407D-9C3A-49E6239D7485}" presName="spaceRect" presStyleCnt="0"/>
      <dgm:spPr/>
    </dgm:pt>
    <dgm:pt modelId="{DC125818-2123-486F-95E6-3F7D768CF3A3}" type="pres">
      <dgm:prSet presAssocID="{A00F5355-A4F9-407D-9C3A-49E6239D7485}" presName="parTx" presStyleLbl="revTx" presStyleIdx="2" presStyleCnt="3">
        <dgm:presLayoutVars>
          <dgm:chMax val="0"/>
          <dgm:chPref val="0"/>
        </dgm:presLayoutVars>
      </dgm:prSet>
      <dgm:spPr/>
    </dgm:pt>
  </dgm:ptLst>
  <dgm:cxnLst>
    <dgm:cxn modelId="{EE582217-E59E-4C09-A097-447947D0E77C}" type="presOf" srcId="{431683E7-3106-4367-91F3-FE9C3AA45100}" destId="{60D0CD17-12F2-41E2-A91A-CDF644A1B6EA}" srcOrd="0" destOrd="0" presId="urn:microsoft.com/office/officeart/2018/2/layout/IconVerticalSolidList"/>
    <dgm:cxn modelId="{970E4342-F4B4-48F8-A8ED-B2B0D8AB6216}" type="presOf" srcId="{5A7C90D0-7E41-4467-B638-281ADFEAA39C}" destId="{67BE7950-CA23-4640-9652-131E7D4F0F16}" srcOrd="0" destOrd="0" presId="urn:microsoft.com/office/officeart/2018/2/layout/IconVerticalSolidList"/>
    <dgm:cxn modelId="{E159AB55-5440-4B10-8153-542E17E2E9B1}" type="presOf" srcId="{A00F5355-A4F9-407D-9C3A-49E6239D7485}" destId="{DC125818-2123-486F-95E6-3F7D768CF3A3}" srcOrd="0" destOrd="0" presId="urn:microsoft.com/office/officeart/2018/2/layout/IconVerticalSolidList"/>
    <dgm:cxn modelId="{3E3C2B78-3775-4DB9-83AD-DF8D019060BA}" srcId="{0A157923-9AC8-4967-BD07-3565B0166B71}" destId="{A00F5355-A4F9-407D-9C3A-49E6239D7485}" srcOrd="2" destOrd="0" parTransId="{B82B216A-49C9-4FC4-ABCC-9A848E8212C8}" sibTransId="{FA90B6C0-03E2-44C9-9D3B-1F8297B6AEF6}"/>
    <dgm:cxn modelId="{7600C081-9698-492D-A144-27090E2F6C24}" srcId="{0A157923-9AC8-4967-BD07-3565B0166B71}" destId="{431683E7-3106-4367-91F3-FE9C3AA45100}" srcOrd="1" destOrd="0" parTransId="{C8E25242-7A72-40EB-9C2B-9578D8CDE611}" sibTransId="{BD7D5BB9-FC80-4AB0-B5B9-02BD90398268}"/>
    <dgm:cxn modelId="{13365CBB-DF6C-4985-AC43-2DD24CD4C9D5}" type="presOf" srcId="{0A157923-9AC8-4967-BD07-3565B0166B71}" destId="{C93670B8-54BE-45B8-9F9E-D48F6038379B}" srcOrd="0" destOrd="0" presId="urn:microsoft.com/office/officeart/2018/2/layout/IconVerticalSolidList"/>
    <dgm:cxn modelId="{4B6C8FE2-D97F-4B8C-9F89-80EBB9E7C95D}" srcId="{0A157923-9AC8-4967-BD07-3565B0166B71}" destId="{5A7C90D0-7E41-4467-B638-281ADFEAA39C}" srcOrd="0" destOrd="0" parTransId="{2826FB8F-74C1-43FA-9960-659C28A4B32F}" sibTransId="{2B28956C-4778-4A31-9FCD-0A2A1EC3CF12}"/>
    <dgm:cxn modelId="{1C825B34-0476-4D82-8DBE-3B36951043FC}" type="presParOf" srcId="{C93670B8-54BE-45B8-9F9E-D48F6038379B}" destId="{F78F58AD-8570-4562-8BC2-7D2B650CAEA4}" srcOrd="0" destOrd="0" presId="urn:microsoft.com/office/officeart/2018/2/layout/IconVerticalSolidList"/>
    <dgm:cxn modelId="{42E88E89-C41A-4F2A-8619-AB1432EC81A6}" type="presParOf" srcId="{F78F58AD-8570-4562-8BC2-7D2B650CAEA4}" destId="{1F9D032A-44C0-4684-9E0C-28477C1A12D8}" srcOrd="0" destOrd="0" presId="urn:microsoft.com/office/officeart/2018/2/layout/IconVerticalSolidList"/>
    <dgm:cxn modelId="{02D18ACD-40BD-4649-8F14-272C258FB77D}" type="presParOf" srcId="{F78F58AD-8570-4562-8BC2-7D2B650CAEA4}" destId="{19619336-F191-42CF-84BC-FD4A09E2AB3A}" srcOrd="1" destOrd="0" presId="urn:microsoft.com/office/officeart/2018/2/layout/IconVerticalSolidList"/>
    <dgm:cxn modelId="{6A31DC03-E116-4E02-B903-0720E4DA79C0}" type="presParOf" srcId="{F78F58AD-8570-4562-8BC2-7D2B650CAEA4}" destId="{830DB432-BD0D-489B-955E-4C4AF47C084C}" srcOrd="2" destOrd="0" presId="urn:microsoft.com/office/officeart/2018/2/layout/IconVerticalSolidList"/>
    <dgm:cxn modelId="{6E6C9270-9119-4C9A-BA82-D5E45C7036C6}" type="presParOf" srcId="{F78F58AD-8570-4562-8BC2-7D2B650CAEA4}" destId="{67BE7950-CA23-4640-9652-131E7D4F0F16}" srcOrd="3" destOrd="0" presId="urn:microsoft.com/office/officeart/2018/2/layout/IconVerticalSolidList"/>
    <dgm:cxn modelId="{5D5A8E6B-1FEF-4005-883F-99F1A22A3ECD}" type="presParOf" srcId="{C93670B8-54BE-45B8-9F9E-D48F6038379B}" destId="{030293C9-4115-4718-84A5-17238C00F56C}" srcOrd="1" destOrd="0" presId="urn:microsoft.com/office/officeart/2018/2/layout/IconVerticalSolidList"/>
    <dgm:cxn modelId="{A5ED23C0-25B5-4AF6-97BF-033F12EB886B}" type="presParOf" srcId="{C93670B8-54BE-45B8-9F9E-D48F6038379B}" destId="{BBDABA99-FC2B-45AD-AB0F-C1AB4F10C86A}" srcOrd="2" destOrd="0" presId="urn:microsoft.com/office/officeart/2018/2/layout/IconVerticalSolidList"/>
    <dgm:cxn modelId="{7478B2A0-98B6-4186-BE63-E9BA71894969}" type="presParOf" srcId="{BBDABA99-FC2B-45AD-AB0F-C1AB4F10C86A}" destId="{AA358BCD-460D-435F-8B58-6C3C2DAF6D88}" srcOrd="0" destOrd="0" presId="urn:microsoft.com/office/officeart/2018/2/layout/IconVerticalSolidList"/>
    <dgm:cxn modelId="{E68DAF9A-0FAF-47AB-945C-B7F958393D69}" type="presParOf" srcId="{BBDABA99-FC2B-45AD-AB0F-C1AB4F10C86A}" destId="{2D1F07AA-3D7D-4EC5-9B41-DD772FC50297}" srcOrd="1" destOrd="0" presId="urn:microsoft.com/office/officeart/2018/2/layout/IconVerticalSolidList"/>
    <dgm:cxn modelId="{DD106BB0-F550-41F6-AF81-B0A4C1466104}" type="presParOf" srcId="{BBDABA99-FC2B-45AD-AB0F-C1AB4F10C86A}" destId="{ABF8788E-ABF6-4724-88FB-DAE5D19C4DA7}" srcOrd="2" destOrd="0" presId="urn:microsoft.com/office/officeart/2018/2/layout/IconVerticalSolidList"/>
    <dgm:cxn modelId="{DAF99E6C-8D2D-4248-BEFE-0600495987C4}" type="presParOf" srcId="{BBDABA99-FC2B-45AD-AB0F-C1AB4F10C86A}" destId="{60D0CD17-12F2-41E2-A91A-CDF644A1B6EA}" srcOrd="3" destOrd="0" presId="urn:microsoft.com/office/officeart/2018/2/layout/IconVerticalSolidList"/>
    <dgm:cxn modelId="{FB839517-6A4C-4710-8456-06ABE4E3A806}" type="presParOf" srcId="{C93670B8-54BE-45B8-9F9E-D48F6038379B}" destId="{62EE03FD-BC9D-4467-AE6E-6FCF6D7B0CF1}" srcOrd="3" destOrd="0" presId="urn:microsoft.com/office/officeart/2018/2/layout/IconVerticalSolidList"/>
    <dgm:cxn modelId="{1495EFD8-2E85-483C-A634-3E8D68CFA322}" type="presParOf" srcId="{C93670B8-54BE-45B8-9F9E-D48F6038379B}" destId="{1BB2565B-3B83-43AD-8A16-00A5CBE8D8CA}" srcOrd="4" destOrd="0" presId="urn:microsoft.com/office/officeart/2018/2/layout/IconVerticalSolidList"/>
    <dgm:cxn modelId="{A64E08B2-7DF1-4515-9D9F-56DE04160F2F}" type="presParOf" srcId="{1BB2565B-3B83-43AD-8A16-00A5CBE8D8CA}" destId="{42BA6904-99DA-4B50-BA12-4302340E34D5}" srcOrd="0" destOrd="0" presId="urn:microsoft.com/office/officeart/2018/2/layout/IconVerticalSolidList"/>
    <dgm:cxn modelId="{E9A33AEE-53A8-471C-9BA1-9F3E9F2AD3DC}" type="presParOf" srcId="{1BB2565B-3B83-43AD-8A16-00A5CBE8D8CA}" destId="{D1BD5B71-30E0-4864-9F38-18CE434B7351}" srcOrd="1" destOrd="0" presId="urn:microsoft.com/office/officeart/2018/2/layout/IconVerticalSolidList"/>
    <dgm:cxn modelId="{6B79ECB4-2637-4A5A-8907-C118455F9CD4}" type="presParOf" srcId="{1BB2565B-3B83-43AD-8A16-00A5CBE8D8CA}" destId="{A60BC1E3-E762-48E6-B558-6CED8C32CA6F}" srcOrd="2" destOrd="0" presId="urn:microsoft.com/office/officeart/2018/2/layout/IconVerticalSolidList"/>
    <dgm:cxn modelId="{C256F5D2-CF10-4920-8F0A-0CA041CAF505}" type="presParOf" srcId="{1BB2565B-3B83-43AD-8A16-00A5CBE8D8CA}" destId="{DC125818-2123-486F-95E6-3F7D768CF3A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45F1E83-291F-41EA-9C13-DEB9490D342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80A69DD-0D32-4D30-B45B-6F0E828F0257}">
      <dgm:prSet/>
      <dgm:spPr/>
      <dgm:t>
        <a:bodyPr/>
        <a:lstStyle/>
        <a:p>
          <a:pPr>
            <a:defRPr cap="all"/>
          </a:pPr>
          <a:r>
            <a:rPr lang="en-US"/>
            <a:t>Need for better metadata on flag columns</a:t>
          </a:r>
        </a:p>
      </dgm:t>
    </dgm:pt>
    <dgm:pt modelId="{C2C2068B-3B18-4B99-A2FE-FAEE3A52A182}" type="parTrans" cxnId="{4731E7FF-249C-4C23-BB99-4272F3272387}">
      <dgm:prSet/>
      <dgm:spPr/>
      <dgm:t>
        <a:bodyPr/>
        <a:lstStyle/>
        <a:p>
          <a:endParaRPr lang="en-US"/>
        </a:p>
      </dgm:t>
    </dgm:pt>
    <dgm:pt modelId="{048F3165-5501-46F7-88F1-6F9784106DE4}" type="sibTrans" cxnId="{4731E7FF-249C-4C23-BB99-4272F3272387}">
      <dgm:prSet/>
      <dgm:spPr/>
      <dgm:t>
        <a:bodyPr/>
        <a:lstStyle/>
        <a:p>
          <a:endParaRPr lang="en-US"/>
        </a:p>
      </dgm:t>
    </dgm:pt>
    <dgm:pt modelId="{AC0C0FC4-2161-40D7-BC5D-7DADD7BBEA8E}">
      <dgm:prSet/>
      <dgm:spPr/>
      <dgm:t>
        <a:bodyPr/>
        <a:lstStyle/>
        <a:p>
          <a:pPr>
            <a:defRPr cap="all"/>
          </a:pPr>
          <a:r>
            <a:rPr lang="en-US"/>
            <a:t>Earlier engagement with domain experts recommended</a:t>
          </a:r>
        </a:p>
      </dgm:t>
    </dgm:pt>
    <dgm:pt modelId="{D182E5E4-12B7-4401-AA79-2FF672F3EFD6}" type="parTrans" cxnId="{3E04271E-FC7A-4D75-9432-02E78DF877B9}">
      <dgm:prSet/>
      <dgm:spPr/>
      <dgm:t>
        <a:bodyPr/>
        <a:lstStyle/>
        <a:p>
          <a:endParaRPr lang="en-US"/>
        </a:p>
      </dgm:t>
    </dgm:pt>
    <dgm:pt modelId="{8AA5F586-6320-49EE-8FC2-EE5F18A4C557}" type="sibTrans" cxnId="{3E04271E-FC7A-4D75-9432-02E78DF877B9}">
      <dgm:prSet/>
      <dgm:spPr/>
      <dgm:t>
        <a:bodyPr/>
        <a:lstStyle/>
        <a:p>
          <a:endParaRPr lang="en-US"/>
        </a:p>
      </dgm:t>
    </dgm:pt>
    <dgm:pt modelId="{CEABF198-64B7-4C7B-B109-CCB6E37FA991}">
      <dgm:prSet/>
      <dgm:spPr/>
      <dgm:t>
        <a:bodyPr/>
        <a:lstStyle/>
        <a:p>
          <a:pPr>
            <a:defRPr cap="all"/>
          </a:pPr>
          <a:r>
            <a:rPr lang="en-US"/>
            <a:t>Uncovering trends was the most enjoyable aspect</a:t>
          </a:r>
        </a:p>
      </dgm:t>
    </dgm:pt>
    <dgm:pt modelId="{7A9D3659-A505-40A2-A669-D08129163393}" type="parTrans" cxnId="{D636EFF8-A266-403F-B904-AA2B7D166E52}">
      <dgm:prSet/>
      <dgm:spPr/>
      <dgm:t>
        <a:bodyPr/>
        <a:lstStyle/>
        <a:p>
          <a:endParaRPr lang="en-US"/>
        </a:p>
      </dgm:t>
    </dgm:pt>
    <dgm:pt modelId="{C77ED237-11FA-498E-A6F1-C33F7720731E}" type="sibTrans" cxnId="{D636EFF8-A266-403F-B904-AA2B7D166E52}">
      <dgm:prSet/>
      <dgm:spPr/>
      <dgm:t>
        <a:bodyPr/>
        <a:lstStyle/>
        <a:p>
          <a:endParaRPr lang="en-US"/>
        </a:p>
      </dgm:t>
    </dgm:pt>
    <dgm:pt modelId="{BBB9F5D6-9222-4619-80D1-2318CA4A7D04}" type="pres">
      <dgm:prSet presAssocID="{B45F1E83-291F-41EA-9C13-DEB9490D342F}" presName="root" presStyleCnt="0">
        <dgm:presLayoutVars>
          <dgm:dir/>
          <dgm:resizeHandles val="exact"/>
        </dgm:presLayoutVars>
      </dgm:prSet>
      <dgm:spPr/>
    </dgm:pt>
    <dgm:pt modelId="{7ED07EBB-9FE6-40FB-9C13-44FE7E050AC4}" type="pres">
      <dgm:prSet presAssocID="{A80A69DD-0D32-4D30-B45B-6F0E828F0257}" presName="compNode" presStyleCnt="0"/>
      <dgm:spPr/>
    </dgm:pt>
    <dgm:pt modelId="{4C726434-F1A4-4BA2-ABF9-CDB022E97490}" type="pres">
      <dgm:prSet presAssocID="{A80A69DD-0D32-4D30-B45B-6F0E828F0257}" presName="iconBgRect" presStyleLbl="bgShp" presStyleIdx="0" presStyleCnt="3"/>
      <dgm:spPr>
        <a:prstGeom prst="round2DiagRect">
          <a:avLst>
            <a:gd name="adj1" fmla="val 29727"/>
            <a:gd name="adj2" fmla="val 0"/>
          </a:avLst>
        </a:prstGeom>
      </dgm:spPr>
    </dgm:pt>
    <dgm:pt modelId="{FB15F6D1-32B6-4DF3-B87E-BCA0E859D1C0}" type="pres">
      <dgm:prSet presAssocID="{A80A69DD-0D32-4D30-B45B-6F0E828F025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3A49C86-2C9B-4E22-A040-F471AA8A7FA3}" type="pres">
      <dgm:prSet presAssocID="{A80A69DD-0D32-4D30-B45B-6F0E828F0257}" presName="spaceRect" presStyleCnt="0"/>
      <dgm:spPr/>
    </dgm:pt>
    <dgm:pt modelId="{18B2FC68-C12A-4332-A906-2C86C2B3E75F}" type="pres">
      <dgm:prSet presAssocID="{A80A69DD-0D32-4D30-B45B-6F0E828F0257}" presName="textRect" presStyleLbl="revTx" presStyleIdx="0" presStyleCnt="3">
        <dgm:presLayoutVars>
          <dgm:chMax val="1"/>
          <dgm:chPref val="1"/>
        </dgm:presLayoutVars>
      </dgm:prSet>
      <dgm:spPr/>
    </dgm:pt>
    <dgm:pt modelId="{5B75CAC5-4312-42B5-A146-03A5BC3A9AA1}" type="pres">
      <dgm:prSet presAssocID="{048F3165-5501-46F7-88F1-6F9784106DE4}" presName="sibTrans" presStyleCnt="0"/>
      <dgm:spPr/>
    </dgm:pt>
    <dgm:pt modelId="{31517B1C-3B03-4503-9AE6-C54779760F4E}" type="pres">
      <dgm:prSet presAssocID="{AC0C0FC4-2161-40D7-BC5D-7DADD7BBEA8E}" presName="compNode" presStyleCnt="0"/>
      <dgm:spPr/>
    </dgm:pt>
    <dgm:pt modelId="{464A28B1-E502-477B-B696-642B0E1405B6}" type="pres">
      <dgm:prSet presAssocID="{AC0C0FC4-2161-40D7-BC5D-7DADD7BBEA8E}" presName="iconBgRect" presStyleLbl="bgShp" presStyleIdx="1" presStyleCnt="3"/>
      <dgm:spPr>
        <a:prstGeom prst="round2DiagRect">
          <a:avLst>
            <a:gd name="adj1" fmla="val 29727"/>
            <a:gd name="adj2" fmla="val 0"/>
          </a:avLst>
        </a:prstGeom>
      </dgm:spPr>
    </dgm:pt>
    <dgm:pt modelId="{0EDAF5A1-6D07-4862-A004-C2405408087D}" type="pres">
      <dgm:prSet presAssocID="{AC0C0FC4-2161-40D7-BC5D-7DADD7BBEA8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8EC1C160-8CAC-46A1-9372-FC3B635D6FA8}" type="pres">
      <dgm:prSet presAssocID="{AC0C0FC4-2161-40D7-BC5D-7DADD7BBEA8E}" presName="spaceRect" presStyleCnt="0"/>
      <dgm:spPr/>
    </dgm:pt>
    <dgm:pt modelId="{1737B561-A2C2-452A-AE34-B76CEF11C512}" type="pres">
      <dgm:prSet presAssocID="{AC0C0FC4-2161-40D7-BC5D-7DADD7BBEA8E}" presName="textRect" presStyleLbl="revTx" presStyleIdx="1" presStyleCnt="3">
        <dgm:presLayoutVars>
          <dgm:chMax val="1"/>
          <dgm:chPref val="1"/>
        </dgm:presLayoutVars>
      </dgm:prSet>
      <dgm:spPr/>
    </dgm:pt>
    <dgm:pt modelId="{0C51CF34-FDFE-4077-8B7B-D21D329AD13D}" type="pres">
      <dgm:prSet presAssocID="{8AA5F586-6320-49EE-8FC2-EE5F18A4C557}" presName="sibTrans" presStyleCnt="0"/>
      <dgm:spPr/>
    </dgm:pt>
    <dgm:pt modelId="{FAFBADB6-E4D1-4368-84CE-494922F9A387}" type="pres">
      <dgm:prSet presAssocID="{CEABF198-64B7-4C7B-B109-CCB6E37FA991}" presName="compNode" presStyleCnt="0"/>
      <dgm:spPr/>
    </dgm:pt>
    <dgm:pt modelId="{988E935A-EC8A-47BC-8134-DF32939B13E5}" type="pres">
      <dgm:prSet presAssocID="{CEABF198-64B7-4C7B-B109-CCB6E37FA991}" presName="iconBgRect" presStyleLbl="bgShp" presStyleIdx="2" presStyleCnt="3"/>
      <dgm:spPr>
        <a:prstGeom prst="round2DiagRect">
          <a:avLst>
            <a:gd name="adj1" fmla="val 29727"/>
            <a:gd name="adj2" fmla="val 0"/>
          </a:avLst>
        </a:prstGeom>
      </dgm:spPr>
    </dgm:pt>
    <dgm:pt modelId="{EA66ADA6-E6BD-4848-A325-276C5F95E43D}" type="pres">
      <dgm:prSet presAssocID="{CEABF198-64B7-4C7B-B109-CCB6E37FA99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0A8BF316-2F0F-4345-A4F6-82F2766AECBF}" type="pres">
      <dgm:prSet presAssocID="{CEABF198-64B7-4C7B-B109-CCB6E37FA991}" presName="spaceRect" presStyleCnt="0"/>
      <dgm:spPr/>
    </dgm:pt>
    <dgm:pt modelId="{C5307707-E52A-4D2B-A4F0-4204AA2F9913}" type="pres">
      <dgm:prSet presAssocID="{CEABF198-64B7-4C7B-B109-CCB6E37FA991}" presName="textRect" presStyleLbl="revTx" presStyleIdx="2" presStyleCnt="3">
        <dgm:presLayoutVars>
          <dgm:chMax val="1"/>
          <dgm:chPref val="1"/>
        </dgm:presLayoutVars>
      </dgm:prSet>
      <dgm:spPr/>
    </dgm:pt>
  </dgm:ptLst>
  <dgm:cxnLst>
    <dgm:cxn modelId="{3E04271E-FC7A-4D75-9432-02E78DF877B9}" srcId="{B45F1E83-291F-41EA-9C13-DEB9490D342F}" destId="{AC0C0FC4-2161-40D7-BC5D-7DADD7BBEA8E}" srcOrd="1" destOrd="0" parTransId="{D182E5E4-12B7-4401-AA79-2FF672F3EFD6}" sibTransId="{8AA5F586-6320-49EE-8FC2-EE5F18A4C557}"/>
    <dgm:cxn modelId="{1437CE63-368C-499B-868C-7C1E68A5172C}" type="presOf" srcId="{CEABF198-64B7-4C7B-B109-CCB6E37FA991}" destId="{C5307707-E52A-4D2B-A4F0-4204AA2F9913}" srcOrd="0" destOrd="0" presId="urn:microsoft.com/office/officeart/2018/5/layout/IconLeafLabelList"/>
    <dgm:cxn modelId="{8913B184-E89F-472C-9D46-1FC8186591C5}" type="presOf" srcId="{A80A69DD-0D32-4D30-B45B-6F0E828F0257}" destId="{18B2FC68-C12A-4332-A906-2C86C2B3E75F}" srcOrd="0" destOrd="0" presId="urn:microsoft.com/office/officeart/2018/5/layout/IconLeafLabelList"/>
    <dgm:cxn modelId="{47ED6395-89B7-4FEB-8E27-B89783C0384A}" type="presOf" srcId="{AC0C0FC4-2161-40D7-BC5D-7DADD7BBEA8E}" destId="{1737B561-A2C2-452A-AE34-B76CEF11C512}" srcOrd="0" destOrd="0" presId="urn:microsoft.com/office/officeart/2018/5/layout/IconLeafLabelList"/>
    <dgm:cxn modelId="{401166CA-E56E-4FAC-9C35-3A1290C660DC}" type="presOf" srcId="{B45F1E83-291F-41EA-9C13-DEB9490D342F}" destId="{BBB9F5D6-9222-4619-80D1-2318CA4A7D04}" srcOrd="0" destOrd="0" presId="urn:microsoft.com/office/officeart/2018/5/layout/IconLeafLabelList"/>
    <dgm:cxn modelId="{D636EFF8-A266-403F-B904-AA2B7D166E52}" srcId="{B45F1E83-291F-41EA-9C13-DEB9490D342F}" destId="{CEABF198-64B7-4C7B-B109-CCB6E37FA991}" srcOrd="2" destOrd="0" parTransId="{7A9D3659-A505-40A2-A669-D08129163393}" sibTransId="{C77ED237-11FA-498E-A6F1-C33F7720731E}"/>
    <dgm:cxn modelId="{4731E7FF-249C-4C23-BB99-4272F3272387}" srcId="{B45F1E83-291F-41EA-9C13-DEB9490D342F}" destId="{A80A69DD-0D32-4D30-B45B-6F0E828F0257}" srcOrd="0" destOrd="0" parTransId="{C2C2068B-3B18-4B99-A2FE-FAEE3A52A182}" sibTransId="{048F3165-5501-46F7-88F1-6F9784106DE4}"/>
    <dgm:cxn modelId="{128DDB97-226F-40C8-B46B-A61429536ADD}" type="presParOf" srcId="{BBB9F5D6-9222-4619-80D1-2318CA4A7D04}" destId="{7ED07EBB-9FE6-40FB-9C13-44FE7E050AC4}" srcOrd="0" destOrd="0" presId="urn:microsoft.com/office/officeart/2018/5/layout/IconLeafLabelList"/>
    <dgm:cxn modelId="{0FA79093-276A-4764-8713-7669580E94B5}" type="presParOf" srcId="{7ED07EBB-9FE6-40FB-9C13-44FE7E050AC4}" destId="{4C726434-F1A4-4BA2-ABF9-CDB022E97490}" srcOrd="0" destOrd="0" presId="urn:microsoft.com/office/officeart/2018/5/layout/IconLeafLabelList"/>
    <dgm:cxn modelId="{B0478A4A-AA23-4AE4-B586-B0CC6816E9DD}" type="presParOf" srcId="{7ED07EBB-9FE6-40FB-9C13-44FE7E050AC4}" destId="{FB15F6D1-32B6-4DF3-B87E-BCA0E859D1C0}" srcOrd="1" destOrd="0" presId="urn:microsoft.com/office/officeart/2018/5/layout/IconLeafLabelList"/>
    <dgm:cxn modelId="{C0B32650-709B-48DD-97BB-3834E90AF972}" type="presParOf" srcId="{7ED07EBB-9FE6-40FB-9C13-44FE7E050AC4}" destId="{63A49C86-2C9B-4E22-A040-F471AA8A7FA3}" srcOrd="2" destOrd="0" presId="urn:microsoft.com/office/officeart/2018/5/layout/IconLeafLabelList"/>
    <dgm:cxn modelId="{A3074E2A-DC16-4C9E-8974-F54BC70BEC2B}" type="presParOf" srcId="{7ED07EBB-9FE6-40FB-9C13-44FE7E050AC4}" destId="{18B2FC68-C12A-4332-A906-2C86C2B3E75F}" srcOrd="3" destOrd="0" presId="urn:microsoft.com/office/officeart/2018/5/layout/IconLeafLabelList"/>
    <dgm:cxn modelId="{37AD6B30-1244-4249-963F-03AF7AB04C2A}" type="presParOf" srcId="{BBB9F5D6-9222-4619-80D1-2318CA4A7D04}" destId="{5B75CAC5-4312-42B5-A146-03A5BC3A9AA1}" srcOrd="1" destOrd="0" presId="urn:microsoft.com/office/officeart/2018/5/layout/IconLeafLabelList"/>
    <dgm:cxn modelId="{F01ADB37-7D79-41AF-A778-E5E390E08458}" type="presParOf" srcId="{BBB9F5D6-9222-4619-80D1-2318CA4A7D04}" destId="{31517B1C-3B03-4503-9AE6-C54779760F4E}" srcOrd="2" destOrd="0" presId="urn:microsoft.com/office/officeart/2018/5/layout/IconLeafLabelList"/>
    <dgm:cxn modelId="{4886C8F9-169F-4601-9AEC-FBAB098B683F}" type="presParOf" srcId="{31517B1C-3B03-4503-9AE6-C54779760F4E}" destId="{464A28B1-E502-477B-B696-642B0E1405B6}" srcOrd="0" destOrd="0" presId="urn:microsoft.com/office/officeart/2018/5/layout/IconLeafLabelList"/>
    <dgm:cxn modelId="{52B6624D-7095-4E7D-B07F-C1DBE568F28E}" type="presParOf" srcId="{31517B1C-3B03-4503-9AE6-C54779760F4E}" destId="{0EDAF5A1-6D07-4862-A004-C2405408087D}" srcOrd="1" destOrd="0" presId="urn:microsoft.com/office/officeart/2018/5/layout/IconLeafLabelList"/>
    <dgm:cxn modelId="{FC20E2B2-3BF4-4B6F-8753-727155EFD741}" type="presParOf" srcId="{31517B1C-3B03-4503-9AE6-C54779760F4E}" destId="{8EC1C160-8CAC-46A1-9372-FC3B635D6FA8}" srcOrd="2" destOrd="0" presId="urn:microsoft.com/office/officeart/2018/5/layout/IconLeafLabelList"/>
    <dgm:cxn modelId="{B809D4FC-D725-448B-ABF0-C1550BB48538}" type="presParOf" srcId="{31517B1C-3B03-4503-9AE6-C54779760F4E}" destId="{1737B561-A2C2-452A-AE34-B76CEF11C512}" srcOrd="3" destOrd="0" presId="urn:microsoft.com/office/officeart/2018/5/layout/IconLeafLabelList"/>
    <dgm:cxn modelId="{EF4CE9DA-349C-483C-AFC3-2877BC056C35}" type="presParOf" srcId="{BBB9F5D6-9222-4619-80D1-2318CA4A7D04}" destId="{0C51CF34-FDFE-4077-8B7B-D21D329AD13D}" srcOrd="3" destOrd="0" presId="urn:microsoft.com/office/officeart/2018/5/layout/IconLeafLabelList"/>
    <dgm:cxn modelId="{F819AEC0-7732-4CB2-A20F-0724FBAF9D45}" type="presParOf" srcId="{BBB9F5D6-9222-4619-80D1-2318CA4A7D04}" destId="{FAFBADB6-E4D1-4368-84CE-494922F9A387}" srcOrd="4" destOrd="0" presId="urn:microsoft.com/office/officeart/2018/5/layout/IconLeafLabelList"/>
    <dgm:cxn modelId="{C759D563-1534-4BDB-9D17-8A1A9AB38963}" type="presParOf" srcId="{FAFBADB6-E4D1-4368-84CE-494922F9A387}" destId="{988E935A-EC8A-47BC-8134-DF32939B13E5}" srcOrd="0" destOrd="0" presId="urn:microsoft.com/office/officeart/2018/5/layout/IconLeafLabelList"/>
    <dgm:cxn modelId="{256BCD2E-54AB-4E87-9200-4A4D934B0C50}" type="presParOf" srcId="{FAFBADB6-E4D1-4368-84CE-494922F9A387}" destId="{EA66ADA6-E6BD-4848-A325-276C5F95E43D}" srcOrd="1" destOrd="0" presId="urn:microsoft.com/office/officeart/2018/5/layout/IconLeafLabelList"/>
    <dgm:cxn modelId="{6AB34D2D-ADEB-4EE3-806B-09A21D47F28A}" type="presParOf" srcId="{FAFBADB6-E4D1-4368-84CE-494922F9A387}" destId="{0A8BF316-2F0F-4345-A4F6-82F2766AECBF}" srcOrd="2" destOrd="0" presId="urn:microsoft.com/office/officeart/2018/5/layout/IconLeafLabelList"/>
    <dgm:cxn modelId="{5459400D-F844-4386-A7E8-C7766B1963E1}" type="presParOf" srcId="{FAFBADB6-E4D1-4368-84CE-494922F9A387}" destId="{C5307707-E52A-4D2B-A4F0-4204AA2F991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D9F383E-7773-402F-9178-DE9F72C5E9A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63EE43C-645B-4052-9CBD-A046435CC01D}">
      <dgm:prSet/>
      <dgm:spPr/>
      <dgm:t>
        <a:bodyPr/>
        <a:lstStyle/>
        <a:p>
          <a:r>
            <a:rPr lang="en-US"/>
            <a:t>Childcare costs are a major economic factor</a:t>
          </a:r>
        </a:p>
      </dgm:t>
    </dgm:pt>
    <dgm:pt modelId="{1E26BED4-82BB-4412-8677-70082FE26D66}" type="parTrans" cxnId="{D8E25C1B-CD53-4636-8664-5EDC51D2F6B5}">
      <dgm:prSet/>
      <dgm:spPr/>
      <dgm:t>
        <a:bodyPr/>
        <a:lstStyle/>
        <a:p>
          <a:endParaRPr lang="en-US"/>
        </a:p>
      </dgm:t>
    </dgm:pt>
    <dgm:pt modelId="{1727C839-C482-4C53-8AF6-2CE90749D352}" type="sibTrans" cxnId="{D8E25C1B-CD53-4636-8664-5EDC51D2F6B5}">
      <dgm:prSet/>
      <dgm:spPr/>
      <dgm:t>
        <a:bodyPr/>
        <a:lstStyle/>
        <a:p>
          <a:endParaRPr lang="en-US"/>
        </a:p>
      </dgm:t>
    </dgm:pt>
    <dgm:pt modelId="{39BB405D-867D-4A47-BCF1-58FA2697D36C}">
      <dgm:prSet/>
      <dgm:spPr/>
      <dgm:t>
        <a:bodyPr/>
        <a:lstStyle/>
        <a:p>
          <a:r>
            <a:rPr lang="en-US"/>
            <a:t>Policies should address affordability disparities</a:t>
          </a:r>
        </a:p>
      </dgm:t>
    </dgm:pt>
    <dgm:pt modelId="{62562409-5BBE-483B-B07F-21E984A00B24}" type="parTrans" cxnId="{FE05C381-7906-495D-87FC-51695C64B653}">
      <dgm:prSet/>
      <dgm:spPr/>
      <dgm:t>
        <a:bodyPr/>
        <a:lstStyle/>
        <a:p>
          <a:endParaRPr lang="en-US"/>
        </a:p>
      </dgm:t>
    </dgm:pt>
    <dgm:pt modelId="{75DAC86D-AA98-4346-96E5-C2BB7D60CA40}" type="sibTrans" cxnId="{FE05C381-7906-495D-87FC-51695C64B653}">
      <dgm:prSet/>
      <dgm:spPr/>
      <dgm:t>
        <a:bodyPr/>
        <a:lstStyle/>
        <a:p>
          <a:endParaRPr lang="en-US"/>
        </a:p>
      </dgm:t>
    </dgm:pt>
    <dgm:pt modelId="{EDEEAF28-3ED3-4CA0-92DE-D7AAAD7D0AD9}">
      <dgm:prSet/>
      <dgm:spPr/>
      <dgm:t>
        <a:bodyPr/>
        <a:lstStyle/>
        <a:p>
          <a:r>
            <a:rPr lang="en-US"/>
            <a:t>Data-driven insights help drive informed decisions</a:t>
          </a:r>
        </a:p>
      </dgm:t>
    </dgm:pt>
    <dgm:pt modelId="{DCB60877-25C8-492D-87F0-3A3CE20C5A81}" type="parTrans" cxnId="{FCAF3823-2B97-48A4-9CB9-5AB40483F353}">
      <dgm:prSet/>
      <dgm:spPr/>
      <dgm:t>
        <a:bodyPr/>
        <a:lstStyle/>
        <a:p>
          <a:endParaRPr lang="en-US"/>
        </a:p>
      </dgm:t>
    </dgm:pt>
    <dgm:pt modelId="{95B36FF4-54B5-4FDB-9440-4472FCBD7537}" type="sibTrans" cxnId="{FCAF3823-2B97-48A4-9CB9-5AB40483F353}">
      <dgm:prSet/>
      <dgm:spPr/>
      <dgm:t>
        <a:bodyPr/>
        <a:lstStyle/>
        <a:p>
          <a:endParaRPr lang="en-US"/>
        </a:p>
      </dgm:t>
    </dgm:pt>
    <dgm:pt modelId="{F8EAD9D5-F28C-4E1E-AE53-50EB968BAADB}" type="pres">
      <dgm:prSet presAssocID="{5D9F383E-7773-402F-9178-DE9F72C5E9AE}" presName="root" presStyleCnt="0">
        <dgm:presLayoutVars>
          <dgm:dir/>
          <dgm:resizeHandles val="exact"/>
        </dgm:presLayoutVars>
      </dgm:prSet>
      <dgm:spPr/>
    </dgm:pt>
    <dgm:pt modelId="{0E841202-5FF9-47D1-A63C-725FB979AF39}" type="pres">
      <dgm:prSet presAssocID="{963EE43C-645B-4052-9CBD-A046435CC01D}" presName="compNode" presStyleCnt="0"/>
      <dgm:spPr/>
    </dgm:pt>
    <dgm:pt modelId="{EB3FFC27-CF58-42C3-B578-5DE8B3B6F56F}" type="pres">
      <dgm:prSet presAssocID="{963EE43C-645B-4052-9CBD-A046435CC01D}" presName="bgRect" presStyleLbl="bgShp" presStyleIdx="0" presStyleCnt="3"/>
      <dgm:spPr/>
    </dgm:pt>
    <dgm:pt modelId="{7602A46F-623B-4ECF-BE55-114406770F80}" type="pres">
      <dgm:prSet presAssocID="{963EE43C-645B-4052-9CBD-A046435CC01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F5A8A96E-A62D-4536-89A1-86737B8EE392}" type="pres">
      <dgm:prSet presAssocID="{963EE43C-645B-4052-9CBD-A046435CC01D}" presName="spaceRect" presStyleCnt="0"/>
      <dgm:spPr/>
    </dgm:pt>
    <dgm:pt modelId="{5218BD59-3A24-4A4F-AE00-C78C09FAFCEB}" type="pres">
      <dgm:prSet presAssocID="{963EE43C-645B-4052-9CBD-A046435CC01D}" presName="parTx" presStyleLbl="revTx" presStyleIdx="0" presStyleCnt="3">
        <dgm:presLayoutVars>
          <dgm:chMax val="0"/>
          <dgm:chPref val="0"/>
        </dgm:presLayoutVars>
      </dgm:prSet>
      <dgm:spPr/>
    </dgm:pt>
    <dgm:pt modelId="{D2B6CD7B-E6C6-4B14-8DB5-AEF5C9A57C07}" type="pres">
      <dgm:prSet presAssocID="{1727C839-C482-4C53-8AF6-2CE90749D352}" presName="sibTrans" presStyleCnt="0"/>
      <dgm:spPr/>
    </dgm:pt>
    <dgm:pt modelId="{2E52105F-F5C9-4C25-AFEC-E2E3D7660E1C}" type="pres">
      <dgm:prSet presAssocID="{39BB405D-867D-4A47-BCF1-58FA2697D36C}" presName="compNode" presStyleCnt="0"/>
      <dgm:spPr/>
    </dgm:pt>
    <dgm:pt modelId="{6D7D0A4F-3A2E-40C5-A955-3C6D6AA437CA}" type="pres">
      <dgm:prSet presAssocID="{39BB405D-867D-4A47-BCF1-58FA2697D36C}" presName="bgRect" presStyleLbl="bgShp" presStyleIdx="1" presStyleCnt="3"/>
      <dgm:spPr/>
    </dgm:pt>
    <dgm:pt modelId="{7B63E135-5724-4F47-89C7-502B6AC37DDE}" type="pres">
      <dgm:prSet presAssocID="{39BB405D-867D-4A47-BCF1-58FA2697D3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24C3A62C-A2B1-49F6-B7DB-AE72D265C9D2}" type="pres">
      <dgm:prSet presAssocID="{39BB405D-867D-4A47-BCF1-58FA2697D36C}" presName="spaceRect" presStyleCnt="0"/>
      <dgm:spPr/>
    </dgm:pt>
    <dgm:pt modelId="{6364A6C3-772D-4D46-8FB5-5F6F31B1F1ED}" type="pres">
      <dgm:prSet presAssocID="{39BB405D-867D-4A47-BCF1-58FA2697D36C}" presName="parTx" presStyleLbl="revTx" presStyleIdx="1" presStyleCnt="3">
        <dgm:presLayoutVars>
          <dgm:chMax val="0"/>
          <dgm:chPref val="0"/>
        </dgm:presLayoutVars>
      </dgm:prSet>
      <dgm:spPr/>
    </dgm:pt>
    <dgm:pt modelId="{1A9254F1-C72C-47BD-A38B-14EF50E5EDEB}" type="pres">
      <dgm:prSet presAssocID="{75DAC86D-AA98-4346-96E5-C2BB7D60CA40}" presName="sibTrans" presStyleCnt="0"/>
      <dgm:spPr/>
    </dgm:pt>
    <dgm:pt modelId="{94FFD1EA-7772-4381-BE3D-8A5B7CF366A1}" type="pres">
      <dgm:prSet presAssocID="{EDEEAF28-3ED3-4CA0-92DE-D7AAAD7D0AD9}" presName="compNode" presStyleCnt="0"/>
      <dgm:spPr/>
    </dgm:pt>
    <dgm:pt modelId="{2C0953F6-77D4-4BF1-ADFD-10586EBB2401}" type="pres">
      <dgm:prSet presAssocID="{EDEEAF28-3ED3-4CA0-92DE-D7AAAD7D0AD9}" presName="bgRect" presStyleLbl="bgShp" presStyleIdx="2" presStyleCnt="3"/>
      <dgm:spPr/>
    </dgm:pt>
    <dgm:pt modelId="{7DC9305F-AE18-4A9C-AECE-3316A7B3D298}" type="pres">
      <dgm:prSet presAssocID="{EDEEAF28-3ED3-4CA0-92DE-D7AAAD7D0AD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581CA43-60E5-4B91-9FD4-2BAF41241551}" type="pres">
      <dgm:prSet presAssocID="{EDEEAF28-3ED3-4CA0-92DE-D7AAAD7D0AD9}" presName="spaceRect" presStyleCnt="0"/>
      <dgm:spPr/>
    </dgm:pt>
    <dgm:pt modelId="{67FE4E1D-43B4-4DA7-A177-2B93321D5F14}" type="pres">
      <dgm:prSet presAssocID="{EDEEAF28-3ED3-4CA0-92DE-D7AAAD7D0AD9}" presName="parTx" presStyleLbl="revTx" presStyleIdx="2" presStyleCnt="3">
        <dgm:presLayoutVars>
          <dgm:chMax val="0"/>
          <dgm:chPref val="0"/>
        </dgm:presLayoutVars>
      </dgm:prSet>
      <dgm:spPr/>
    </dgm:pt>
  </dgm:ptLst>
  <dgm:cxnLst>
    <dgm:cxn modelId="{D8E25C1B-CD53-4636-8664-5EDC51D2F6B5}" srcId="{5D9F383E-7773-402F-9178-DE9F72C5E9AE}" destId="{963EE43C-645B-4052-9CBD-A046435CC01D}" srcOrd="0" destOrd="0" parTransId="{1E26BED4-82BB-4412-8677-70082FE26D66}" sibTransId="{1727C839-C482-4C53-8AF6-2CE90749D352}"/>
    <dgm:cxn modelId="{FCAF3823-2B97-48A4-9CB9-5AB40483F353}" srcId="{5D9F383E-7773-402F-9178-DE9F72C5E9AE}" destId="{EDEEAF28-3ED3-4CA0-92DE-D7AAAD7D0AD9}" srcOrd="2" destOrd="0" parTransId="{DCB60877-25C8-492D-87F0-3A3CE20C5A81}" sibTransId="{95B36FF4-54B5-4FDB-9440-4472FCBD7537}"/>
    <dgm:cxn modelId="{87FA7A30-4059-4B1E-8603-699D13ED0EF3}" type="presOf" srcId="{39BB405D-867D-4A47-BCF1-58FA2697D36C}" destId="{6364A6C3-772D-4D46-8FB5-5F6F31B1F1ED}" srcOrd="0" destOrd="0" presId="urn:microsoft.com/office/officeart/2018/2/layout/IconVerticalSolidList"/>
    <dgm:cxn modelId="{CC0CA54B-41AB-45EE-944A-C7CF948F6FCD}" type="presOf" srcId="{EDEEAF28-3ED3-4CA0-92DE-D7AAAD7D0AD9}" destId="{67FE4E1D-43B4-4DA7-A177-2B93321D5F14}" srcOrd="0" destOrd="0" presId="urn:microsoft.com/office/officeart/2018/2/layout/IconVerticalSolidList"/>
    <dgm:cxn modelId="{FE05C381-7906-495D-87FC-51695C64B653}" srcId="{5D9F383E-7773-402F-9178-DE9F72C5E9AE}" destId="{39BB405D-867D-4A47-BCF1-58FA2697D36C}" srcOrd="1" destOrd="0" parTransId="{62562409-5BBE-483B-B07F-21E984A00B24}" sibTransId="{75DAC86D-AA98-4346-96E5-C2BB7D60CA40}"/>
    <dgm:cxn modelId="{273D32D4-DF01-4B84-80EE-18DC2F5C91E3}" type="presOf" srcId="{963EE43C-645B-4052-9CBD-A046435CC01D}" destId="{5218BD59-3A24-4A4F-AE00-C78C09FAFCEB}" srcOrd="0" destOrd="0" presId="urn:microsoft.com/office/officeart/2018/2/layout/IconVerticalSolidList"/>
    <dgm:cxn modelId="{84092CEF-19F8-4CEA-B0CB-1FE34C82CC34}" type="presOf" srcId="{5D9F383E-7773-402F-9178-DE9F72C5E9AE}" destId="{F8EAD9D5-F28C-4E1E-AE53-50EB968BAADB}" srcOrd="0" destOrd="0" presId="urn:microsoft.com/office/officeart/2018/2/layout/IconVerticalSolidList"/>
    <dgm:cxn modelId="{78548C20-DD06-4122-9A92-79FD53CE3B76}" type="presParOf" srcId="{F8EAD9D5-F28C-4E1E-AE53-50EB968BAADB}" destId="{0E841202-5FF9-47D1-A63C-725FB979AF39}" srcOrd="0" destOrd="0" presId="urn:microsoft.com/office/officeart/2018/2/layout/IconVerticalSolidList"/>
    <dgm:cxn modelId="{F124F422-37C4-40AC-B819-DE3E3FB7E30D}" type="presParOf" srcId="{0E841202-5FF9-47D1-A63C-725FB979AF39}" destId="{EB3FFC27-CF58-42C3-B578-5DE8B3B6F56F}" srcOrd="0" destOrd="0" presId="urn:microsoft.com/office/officeart/2018/2/layout/IconVerticalSolidList"/>
    <dgm:cxn modelId="{087E7A71-EDAA-4FBB-84A8-F0110D284792}" type="presParOf" srcId="{0E841202-5FF9-47D1-A63C-725FB979AF39}" destId="{7602A46F-623B-4ECF-BE55-114406770F80}" srcOrd="1" destOrd="0" presId="urn:microsoft.com/office/officeart/2018/2/layout/IconVerticalSolidList"/>
    <dgm:cxn modelId="{B5989ADA-53F7-49F1-A4D0-042A782585F3}" type="presParOf" srcId="{0E841202-5FF9-47D1-A63C-725FB979AF39}" destId="{F5A8A96E-A62D-4536-89A1-86737B8EE392}" srcOrd="2" destOrd="0" presId="urn:microsoft.com/office/officeart/2018/2/layout/IconVerticalSolidList"/>
    <dgm:cxn modelId="{B29DEF55-8533-4901-9EA3-1BFBCE75405A}" type="presParOf" srcId="{0E841202-5FF9-47D1-A63C-725FB979AF39}" destId="{5218BD59-3A24-4A4F-AE00-C78C09FAFCEB}" srcOrd="3" destOrd="0" presId="urn:microsoft.com/office/officeart/2018/2/layout/IconVerticalSolidList"/>
    <dgm:cxn modelId="{1C8EE548-414E-45F3-A950-A8508820CB18}" type="presParOf" srcId="{F8EAD9D5-F28C-4E1E-AE53-50EB968BAADB}" destId="{D2B6CD7B-E6C6-4B14-8DB5-AEF5C9A57C07}" srcOrd="1" destOrd="0" presId="urn:microsoft.com/office/officeart/2018/2/layout/IconVerticalSolidList"/>
    <dgm:cxn modelId="{A3B0711F-8E92-4D09-A7AA-3EC28A4AAEDA}" type="presParOf" srcId="{F8EAD9D5-F28C-4E1E-AE53-50EB968BAADB}" destId="{2E52105F-F5C9-4C25-AFEC-E2E3D7660E1C}" srcOrd="2" destOrd="0" presId="urn:microsoft.com/office/officeart/2018/2/layout/IconVerticalSolidList"/>
    <dgm:cxn modelId="{2B73C5AC-C502-46B9-8837-999FA4A0DA1D}" type="presParOf" srcId="{2E52105F-F5C9-4C25-AFEC-E2E3D7660E1C}" destId="{6D7D0A4F-3A2E-40C5-A955-3C6D6AA437CA}" srcOrd="0" destOrd="0" presId="urn:microsoft.com/office/officeart/2018/2/layout/IconVerticalSolidList"/>
    <dgm:cxn modelId="{8D98D17D-52AA-4574-A266-54641A6622C3}" type="presParOf" srcId="{2E52105F-F5C9-4C25-AFEC-E2E3D7660E1C}" destId="{7B63E135-5724-4F47-89C7-502B6AC37DDE}" srcOrd="1" destOrd="0" presId="urn:microsoft.com/office/officeart/2018/2/layout/IconVerticalSolidList"/>
    <dgm:cxn modelId="{900104E7-AB45-468A-BF33-298BC24B4F56}" type="presParOf" srcId="{2E52105F-F5C9-4C25-AFEC-E2E3D7660E1C}" destId="{24C3A62C-A2B1-49F6-B7DB-AE72D265C9D2}" srcOrd="2" destOrd="0" presId="urn:microsoft.com/office/officeart/2018/2/layout/IconVerticalSolidList"/>
    <dgm:cxn modelId="{E1585593-F3F5-4630-AAAC-4B2ECE575FFA}" type="presParOf" srcId="{2E52105F-F5C9-4C25-AFEC-E2E3D7660E1C}" destId="{6364A6C3-772D-4D46-8FB5-5F6F31B1F1ED}" srcOrd="3" destOrd="0" presId="urn:microsoft.com/office/officeart/2018/2/layout/IconVerticalSolidList"/>
    <dgm:cxn modelId="{A03F833E-4E79-4CAC-867D-6517007A9048}" type="presParOf" srcId="{F8EAD9D5-F28C-4E1E-AE53-50EB968BAADB}" destId="{1A9254F1-C72C-47BD-A38B-14EF50E5EDEB}" srcOrd="3" destOrd="0" presId="urn:microsoft.com/office/officeart/2018/2/layout/IconVerticalSolidList"/>
    <dgm:cxn modelId="{DD008791-A9BC-4C0A-990F-39FBF6EBF27F}" type="presParOf" srcId="{F8EAD9D5-F28C-4E1E-AE53-50EB968BAADB}" destId="{94FFD1EA-7772-4381-BE3D-8A5B7CF366A1}" srcOrd="4" destOrd="0" presId="urn:microsoft.com/office/officeart/2018/2/layout/IconVerticalSolidList"/>
    <dgm:cxn modelId="{F2118268-282C-4916-A95B-2D62B6058344}" type="presParOf" srcId="{94FFD1EA-7772-4381-BE3D-8A5B7CF366A1}" destId="{2C0953F6-77D4-4BF1-ADFD-10586EBB2401}" srcOrd="0" destOrd="0" presId="urn:microsoft.com/office/officeart/2018/2/layout/IconVerticalSolidList"/>
    <dgm:cxn modelId="{6BDD966E-F3AD-4024-A05A-AD8FAA5BEC6C}" type="presParOf" srcId="{94FFD1EA-7772-4381-BE3D-8A5B7CF366A1}" destId="{7DC9305F-AE18-4A9C-AECE-3316A7B3D298}" srcOrd="1" destOrd="0" presId="urn:microsoft.com/office/officeart/2018/2/layout/IconVerticalSolidList"/>
    <dgm:cxn modelId="{4EDBA2A5-B4B4-4715-AEF7-EFF907073652}" type="presParOf" srcId="{94FFD1EA-7772-4381-BE3D-8A5B7CF366A1}" destId="{A581CA43-60E5-4B91-9FD4-2BAF41241551}" srcOrd="2" destOrd="0" presId="urn:microsoft.com/office/officeart/2018/2/layout/IconVerticalSolidList"/>
    <dgm:cxn modelId="{0AB7A5B7-A0CF-47DC-B0F0-E6AD0D399D67}" type="presParOf" srcId="{94FFD1EA-7772-4381-BE3D-8A5B7CF366A1}" destId="{67FE4E1D-43B4-4DA7-A177-2B93321D5F1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4000E-0FCE-467D-B1E5-E17EE87A933B}">
      <dsp:nvSpPr>
        <dsp:cNvPr id="0" name=""/>
        <dsp:cNvSpPr/>
      </dsp:nvSpPr>
      <dsp:spPr>
        <a:xfrm>
          <a:off x="0" y="3890"/>
          <a:ext cx="4971603"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4C4A6B-2C81-4A05-A044-A992DAFCD3CF}">
      <dsp:nvSpPr>
        <dsp:cNvPr id="0" name=""/>
        <dsp:cNvSpPr/>
      </dsp:nvSpPr>
      <dsp:spPr>
        <a:xfrm>
          <a:off x="250661" y="190332"/>
          <a:ext cx="455748" cy="4557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1DDB6E-8EED-4E68-BCAC-667195A05F2D}">
      <dsp:nvSpPr>
        <dsp:cNvPr id="0" name=""/>
        <dsp:cNvSpPr/>
      </dsp:nvSpPr>
      <dsp:spPr>
        <a:xfrm>
          <a:off x="957071" y="3890"/>
          <a:ext cx="4014531"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a:t>Final Presentation</a:t>
          </a:r>
        </a:p>
      </dsp:txBody>
      <dsp:txXfrm>
        <a:off x="957071" y="3890"/>
        <a:ext cx="4014531" cy="828633"/>
      </dsp:txXfrm>
    </dsp:sp>
    <dsp:sp modelId="{02075305-95D5-475F-95E4-A1433032913F}">
      <dsp:nvSpPr>
        <dsp:cNvPr id="0" name=""/>
        <dsp:cNvSpPr/>
      </dsp:nvSpPr>
      <dsp:spPr>
        <a:xfrm>
          <a:off x="0" y="1039682"/>
          <a:ext cx="4971603"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C9353C-743C-4F36-90E5-3B619F321B44}">
      <dsp:nvSpPr>
        <dsp:cNvPr id="0" name=""/>
        <dsp:cNvSpPr/>
      </dsp:nvSpPr>
      <dsp:spPr>
        <a:xfrm>
          <a:off x="250661" y="1226124"/>
          <a:ext cx="455748" cy="4557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481610-465A-4CCF-8F2F-C280E9B43EF7}">
      <dsp:nvSpPr>
        <dsp:cNvPr id="0" name=""/>
        <dsp:cNvSpPr/>
      </dsp:nvSpPr>
      <dsp:spPr>
        <a:xfrm>
          <a:off x="957071" y="1039682"/>
          <a:ext cx="4014531"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a:t>Bobga-Herman Gwanvoma</a:t>
          </a:r>
        </a:p>
      </dsp:txBody>
      <dsp:txXfrm>
        <a:off x="957071" y="1039682"/>
        <a:ext cx="4014531" cy="828633"/>
      </dsp:txXfrm>
    </dsp:sp>
    <dsp:sp modelId="{11000AD4-942A-4156-A283-38B6B0E2E604}">
      <dsp:nvSpPr>
        <dsp:cNvPr id="0" name=""/>
        <dsp:cNvSpPr/>
      </dsp:nvSpPr>
      <dsp:spPr>
        <a:xfrm>
          <a:off x="0" y="2075473"/>
          <a:ext cx="4971603"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7DF938-2B9F-40D9-8D18-F6D917DB5C48}">
      <dsp:nvSpPr>
        <dsp:cNvPr id="0" name=""/>
        <dsp:cNvSpPr/>
      </dsp:nvSpPr>
      <dsp:spPr>
        <a:xfrm>
          <a:off x="250661" y="2261916"/>
          <a:ext cx="455748" cy="4557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817A68-72F6-49D5-9E00-6FA152EA0B5B}">
      <dsp:nvSpPr>
        <dsp:cNvPr id="0" name=""/>
        <dsp:cNvSpPr/>
      </dsp:nvSpPr>
      <dsp:spPr>
        <a:xfrm>
          <a:off x="957071" y="2075473"/>
          <a:ext cx="4014531"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a:t>DSC 640 – Data Presentation &amp; Visualization</a:t>
          </a:r>
        </a:p>
      </dsp:txBody>
      <dsp:txXfrm>
        <a:off x="957071" y="2075473"/>
        <a:ext cx="4014531" cy="828633"/>
      </dsp:txXfrm>
    </dsp:sp>
    <dsp:sp modelId="{E01FF152-969E-4D4A-9D61-E8043FE88E15}">
      <dsp:nvSpPr>
        <dsp:cNvPr id="0" name=""/>
        <dsp:cNvSpPr/>
      </dsp:nvSpPr>
      <dsp:spPr>
        <a:xfrm>
          <a:off x="0" y="3111265"/>
          <a:ext cx="4971603"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C9E693-CF8B-45D7-9CDE-DE786998D4F4}">
      <dsp:nvSpPr>
        <dsp:cNvPr id="0" name=""/>
        <dsp:cNvSpPr/>
      </dsp:nvSpPr>
      <dsp:spPr>
        <a:xfrm>
          <a:off x="250661" y="3297708"/>
          <a:ext cx="455748" cy="4557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BCE29B-F264-4A6D-A3A7-D6A5956DE113}">
      <dsp:nvSpPr>
        <dsp:cNvPr id="0" name=""/>
        <dsp:cNvSpPr/>
      </dsp:nvSpPr>
      <dsp:spPr>
        <a:xfrm>
          <a:off x="957071" y="3111265"/>
          <a:ext cx="4014531"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a:t>Bellevue University</a:t>
          </a:r>
        </a:p>
      </dsp:txBody>
      <dsp:txXfrm>
        <a:off x="957071" y="3111265"/>
        <a:ext cx="4014531" cy="828633"/>
      </dsp:txXfrm>
    </dsp:sp>
    <dsp:sp modelId="{A6FF5F63-DD94-40B8-A478-651552CCB11A}">
      <dsp:nvSpPr>
        <dsp:cNvPr id="0" name=""/>
        <dsp:cNvSpPr/>
      </dsp:nvSpPr>
      <dsp:spPr>
        <a:xfrm>
          <a:off x="0" y="4147057"/>
          <a:ext cx="4971603"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E27E46-9804-4D3B-AF7B-DEE3F3F831F0}">
      <dsp:nvSpPr>
        <dsp:cNvPr id="0" name=""/>
        <dsp:cNvSpPr/>
      </dsp:nvSpPr>
      <dsp:spPr>
        <a:xfrm>
          <a:off x="250661" y="4333499"/>
          <a:ext cx="455748" cy="4557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BFE5457-D9AF-4971-A410-1E0E56AA8A34}">
      <dsp:nvSpPr>
        <dsp:cNvPr id="0" name=""/>
        <dsp:cNvSpPr/>
      </dsp:nvSpPr>
      <dsp:spPr>
        <a:xfrm>
          <a:off x="957071" y="4147057"/>
          <a:ext cx="4014531"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a:t>February 27, 2025</a:t>
          </a:r>
        </a:p>
      </dsp:txBody>
      <dsp:txXfrm>
        <a:off x="957071" y="4147057"/>
        <a:ext cx="4014531" cy="828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B763E-D055-460E-AE5B-CF16C9792299}">
      <dsp:nvSpPr>
        <dsp:cNvPr id="0" name=""/>
        <dsp:cNvSpPr/>
      </dsp:nvSpPr>
      <dsp:spPr>
        <a:xfrm>
          <a:off x="0" y="0"/>
          <a:ext cx="6131560" cy="122804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Analyzed national childcare costs dataset</a:t>
          </a:r>
        </a:p>
      </dsp:txBody>
      <dsp:txXfrm>
        <a:off x="35968" y="35968"/>
        <a:ext cx="4806404" cy="1156108"/>
      </dsp:txXfrm>
    </dsp:sp>
    <dsp:sp modelId="{687F2B46-728D-45E1-9693-23661BEE5CE8}">
      <dsp:nvSpPr>
        <dsp:cNvPr id="0" name=""/>
        <dsp:cNvSpPr/>
      </dsp:nvSpPr>
      <dsp:spPr>
        <a:xfrm>
          <a:off x="541019" y="1432718"/>
          <a:ext cx="6131560" cy="1228044"/>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Examined trends, gaps, and inconsistencies</a:t>
          </a:r>
        </a:p>
      </dsp:txBody>
      <dsp:txXfrm>
        <a:off x="576987" y="1468686"/>
        <a:ext cx="4720375" cy="1156108"/>
      </dsp:txXfrm>
    </dsp:sp>
    <dsp:sp modelId="{CD473A60-6213-41A0-8E65-05B199C1985A}">
      <dsp:nvSpPr>
        <dsp:cNvPr id="0" name=""/>
        <dsp:cNvSpPr/>
      </dsp:nvSpPr>
      <dsp:spPr>
        <a:xfrm>
          <a:off x="1082039" y="2865437"/>
          <a:ext cx="6131560" cy="1228044"/>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Urban areas and younger children have higher costs</a:t>
          </a:r>
        </a:p>
      </dsp:txBody>
      <dsp:txXfrm>
        <a:off x="1118007" y="2901405"/>
        <a:ext cx="4720375" cy="1156108"/>
      </dsp:txXfrm>
    </dsp:sp>
    <dsp:sp modelId="{B0BD2F8D-CD18-48B1-A888-9B9118E93D88}">
      <dsp:nvSpPr>
        <dsp:cNvPr id="0" name=""/>
        <dsp:cNvSpPr/>
      </dsp:nvSpPr>
      <dsp:spPr>
        <a:xfrm>
          <a:off x="5333331" y="931267"/>
          <a:ext cx="798228" cy="798228"/>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512932" y="931267"/>
        <a:ext cx="439026" cy="600667"/>
      </dsp:txXfrm>
    </dsp:sp>
    <dsp:sp modelId="{B48E67E1-80A6-4794-B2B0-541998834C31}">
      <dsp:nvSpPr>
        <dsp:cNvPr id="0" name=""/>
        <dsp:cNvSpPr/>
      </dsp:nvSpPr>
      <dsp:spPr>
        <a:xfrm>
          <a:off x="5874351" y="2355798"/>
          <a:ext cx="798228" cy="798228"/>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053952" y="2355798"/>
        <a:ext cx="439026" cy="6006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BA39E-61F6-405D-95A5-D22CBFD352AB}">
      <dsp:nvSpPr>
        <dsp:cNvPr id="0" name=""/>
        <dsp:cNvSpPr/>
      </dsp:nvSpPr>
      <dsp:spPr>
        <a:xfrm>
          <a:off x="613109" y="1057143"/>
          <a:ext cx="962257" cy="9622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9C87D8-0064-4977-A9CB-0AEE2F7DF14A}">
      <dsp:nvSpPr>
        <dsp:cNvPr id="0" name=""/>
        <dsp:cNvSpPr/>
      </dsp:nvSpPr>
      <dsp:spPr>
        <a:xfrm>
          <a:off x="25063" y="2316338"/>
          <a:ext cx="21383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Childcare costs vary significantly by region</a:t>
          </a:r>
        </a:p>
      </dsp:txBody>
      <dsp:txXfrm>
        <a:off x="25063" y="2316338"/>
        <a:ext cx="2138350" cy="720000"/>
      </dsp:txXfrm>
    </dsp:sp>
    <dsp:sp modelId="{E4E3BA16-A616-446D-AA74-88308270E5D5}">
      <dsp:nvSpPr>
        <dsp:cNvPr id="0" name=""/>
        <dsp:cNvSpPr/>
      </dsp:nvSpPr>
      <dsp:spPr>
        <a:xfrm>
          <a:off x="3125671" y="1057143"/>
          <a:ext cx="962257" cy="9622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822678-5825-48C8-AA37-FADDE560E214}">
      <dsp:nvSpPr>
        <dsp:cNvPr id="0" name=""/>
        <dsp:cNvSpPr/>
      </dsp:nvSpPr>
      <dsp:spPr>
        <a:xfrm>
          <a:off x="2537625" y="2316338"/>
          <a:ext cx="21383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Inflationary trends indicate rising costs</a:t>
          </a:r>
        </a:p>
      </dsp:txBody>
      <dsp:txXfrm>
        <a:off x="2537625" y="2316338"/>
        <a:ext cx="2138350" cy="720000"/>
      </dsp:txXfrm>
    </dsp:sp>
    <dsp:sp modelId="{BCBD75C7-7E07-472F-95CD-04133FB0B37F}">
      <dsp:nvSpPr>
        <dsp:cNvPr id="0" name=""/>
        <dsp:cNvSpPr/>
      </dsp:nvSpPr>
      <dsp:spPr>
        <a:xfrm>
          <a:off x="5638232" y="1057143"/>
          <a:ext cx="962257" cy="9622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4BE677-96F3-4B13-85AA-E90BDF5EA05F}">
      <dsp:nvSpPr>
        <dsp:cNvPr id="0" name=""/>
        <dsp:cNvSpPr/>
      </dsp:nvSpPr>
      <dsp:spPr>
        <a:xfrm>
          <a:off x="5050186" y="2316338"/>
          <a:ext cx="21383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Higher unemployment correlates with lower childcare costs</a:t>
          </a:r>
        </a:p>
      </dsp:txBody>
      <dsp:txXfrm>
        <a:off x="5050186" y="2316338"/>
        <a:ext cx="21383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BE6ED-0E19-4E8A-A5D2-B84B8D280999}">
      <dsp:nvSpPr>
        <dsp:cNvPr id="0" name=""/>
        <dsp:cNvSpPr/>
      </dsp:nvSpPr>
      <dsp:spPr>
        <a:xfrm>
          <a:off x="0" y="1295512"/>
          <a:ext cx="2028824" cy="128830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5448A9-44D8-4E56-897E-68393896D789}">
      <dsp:nvSpPr>
        <dsp:cNvPr id="0" name=""/>
        <dsp:cNvSpPr/>
      </dsp:nvSpPr>
      <dsp:spPr>
        <a:xfrm>
          <a:off x="225425" y="1509665"/>
          <a:ext cx="2028824" cy="128830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High childcare costs impact workforce participation</a:t>
          </a:r>
        </a:p>
      </dsp:txBody>
      <dsp:txXfrm>
        <a:off x="263158" y="1547398"/>
        <a:ext cx="1953358" cy="1212837"/>
      </dsp:txXfrm>
    </dsp:sp>
    <dsp:sp modelId="{EEE456A4-2C65-4A26-8D34-16DD830881D5}">
      <dsp:nvSpPr>
        <dsp:cNvPr id="0" name=""/>
        <dsp:cNvSpPr/>
      </dsp:nvSpPr>
      <dsp:spPr>
        <a:xfrm>
          <a:off x="2479675" y="1295512"/>
          <a:ext cx="2028824" cy="128830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86506-5650-4276-84ED-19CB780D2641}">
      <dsp:nvSpPr>
        <dsp:cNvPr id="0" name=""/>
        <dsp:cNvSpPr/>
      </dsp:nvSpPr>
      <dsp:spPr>
        <a:xfrm>
          <a:off x="2705100" y="1509665"/>
          <a:ext cx="2028824" cy="128830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Disparities in economic accessibility</a:t>
          </a:r>
        </a:p>
      </dsp:txBody>
      <dsp:txXfrm>
        <a:off x="2742833" y="1547398"/>
        <a:ext cx="1953358" cy="1212837"/>
      </dsp:txXfrm>
    </dsp:sp>
    <dsp:sp modelId="{29038986-8075-4FC0-8784-3FDEDCE9C424}">
      <dsp:nvSpPr>
        <dsp:cNvPr id="0" name=""/>
        <dsp:cNvSpPr/>
      </dsp:nvSpPr>
      <dsp:spPr>
        <a:xfrm>
          <a:off x="4959349" y="1295512"/>
          <a:ext cx="2028824" cy="128830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EB665B-29B6-47D8-90BF-F431DCEA1C0D}">
      <dsp:nvSpPr>
        <dsp:cNvPr id="0" name=""/>
        <dsp:cNvSpPr/>
      </dsp:nvSpPr>
      <dsp:spPr>
        <a:xfrm>
          <a:off x="5184774" y="1509665"/>
          <a:ext cx="2028824" cy="128830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Need for policy interventions</a:t>
          </a:r>
        </a:p>
      </dsp:txBody>
      <dsp:txXfrm>
        <a:off x="5222507" y="1547398"/>
        <a:ext cx="1953358" cy="12128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53FC5-3A72-4616-8F4B-C70156F7ECAC}">
      <dsp:nvSpPr>
        <dsp:cNvPr id="0" name=""/>
        <dsp:cNvSpPr/>
      </dsp:nvSpPr>
      <dsp:spPr>
        <a:xfrm>
          <a:off x="0" y="5520"/>
          <a:ext cx="4971603" cy="243243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Missing values treated as data gaps</a:t>
          </a:r>
        </a:p>
      </dsp:txBody>
      <dsp:txXfrm>
        <a:off x="118741" y="124261"/>
        <a:ext cx="4734121" cy="2194948"/>
      </dsp:txXfrm>
    </dsp:sp>
    <dsp:sp modelId="{ADA15907-A178-4739-83A8-3EC796227775}">
      <dsp:nvSpPr>
        <dsp:cNvPr id="0" name=""/>
        <dsp:cNvSpPr/>
      </dsp:nvSpPr>
      <dsp:spPr>
        <a:xfrm>
          <a:off x="0" y="2541630"/>
          <a:ext cx="4971603" cy="243243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Cost variations assumed to reflect actual differences unless flagged</a:t>
          </a:r>
        </a:p>
      </dsp:txBody>
      <dsp:txXfrm>
        <a:off x="118741" y="2660371"/>
        <a:ext cx="4734121" cy="21949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1B9064-8B03-43B3-ADA2-861E35BECE3A}">
      <dsp:nvSpPr>
        <dsp:cNvPr id="0" name=""/>
        <dsp:cNvSpPr/>
      </dsp:nvSpPr>
      <dsp:spPr>
        <a:xfrm>
          <a:off x="0" y="607"/>
          <a:ext cx="4971603"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5AA1BB-088B-4F5A-AB6D-F37EC289C0C2}">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0A49DD-C3BB-4589-ABE1-EEE45CB6E2FD}">
      <dsp:nvSpPr>
        <dsp:cNvPr id="0" name=""/>
        <dsp:cNvSpPr/>
      </dsp:nvSpPr>
      <dsp:spPr>
        <a:xfrm>
          <a:off x="1642860" y="607"/>
          <a:ext cx="3328742"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kern="1200"/>
            <a:t>Interactive Dashboard (Tableau/Power BI)</a:t>
          </a:r>
        </a:p>
      </dsp:txBody>
      <dsp:txXfrm>
        <a:off x="1642860" y="607"/>
        <a:ext cx="3328742" cy="1422390"/>
      </dsp:txXfrm>
    </dsp:sp>
    <dsp:sp modelId="{5724D1B3-E4BD-44D4-915D-03DCD5C4319A}">
      <dsp:nvSpPr>
        <dsp:cNvPr id="0" name=""/>
        <dsp:cNvSpPr/>
      </dsp:nvSpPr>
      <dsp:spPr>
        <a:xfrm>
          <a:off x="0" y="1778595"/>
          <a:ext cx="4971603"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B09DCA-77E5-4857-B139-577EB7384E3E}">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6855A6E-C433-4D5F-9CD8-AA27CC8C639B}">
      <dsp:nvSpPr>
        <dsp:cNvPr id="0" name=""/>
        <dsp:cNvSpPr/>
      </dsp:nvSpPr>
      <dsp:spPr>
        <a:xfrm>
          <a:off x="1642860" y="1778595"/>
          <a:ext cx="3328742"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kern="1200"/>
            <a:t>Infographic for visual summary</a:t>
          </a:r>
        </a:p>
      </dsp:txBody>
      <dsp:txXfrm>
        <a:off x="1642860" y="1778595"/>
        <a:ext cx="3328742" cy="1422390"/>
      </dsp:txXfrm>
    </dsp:sp>
    <dsp:sp modelId="{5926E07F-7E9B-4C80-AA4F-AE88EE7796C2}">
      <dsp:nvSpPr>
        <dsp:cNvPr id="0" name=""/>
        <dsp:cNvSpPr/>
      </dsp:nvSpPr>
      <dsp:spPr>
        <a:xfrm>
          <a:off x="0" y="3556583"/>
          <a:ext cx="4971603"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3D2948-9239-4BDF-BDA9-22F462E6CBFC}">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385627-9FAE-4883-85A6-714E4197F191}">
      <dsp:nvSpPr>
        <dsp:cNvPr id="0" name=""/>
        <dsp:cNvSpPr/>
      </dsp:nvSpPr>
      <dsp:spPr>
        <a:xfrm>
          <a:off x="1642860" y="3556583"/>
          <a:ext cx="3328742"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kern="1200"/>
            <a:t>Written report for in-depth analysis</a:t>
          </a:r>
        </a:p>
      </dsp:txBody>
      <dsp:txXfrm>
        <a:off x="1642860" y="3556583"/>
        <a:ext cx="3328742" cy="14223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D032A-44C0-4684-9E0C-28477C1A12D8}">
      <dsp:nvSpPr>
        <dsp:cNvPr id="0" name=""/>
        <dsp:cNvSpPr/>
      </dsp:nvSpPr>
      <dsp:spPr>
        <a:xfrm>
          <a:off x="0" y="499"/>
          <a:ext cx="7213600"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619336-F191-42CF-84BC-FD4A09E2AB3A}">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7BE7950-CA23-4640-9652-131E7D4F0F16}">
      <dsp:nvSpPr>
        <dsp:cNvPr id="0" name=""/>
        <dsp:cNvSpPr/>
      </dsp:nvSpPr>
      <dsp:spPr>
        <a:xfrm>
          <a:off x="1350519" y="499"/>
          <a:ext cx="5863080"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US" sz="2500" kern="1200"/>
            <a:t>Transparency in data processing</a:t>
          </a:r>
        </a:p>
      </dsp:txBody>
      <dsp:txXfrm>
        <a:off x="1350519" y="499"/>
        <a:ext cx="5863080" cy="1169280"/>
      </dsp:txXfrm>
    </dsp:sp>
    <dsp:sp modelId="{AA358BCD-460D-435F-8B58-6C3C2DAF6D88}">
      <dsp:nvSpPr>
        <dsp:cNvPr id="0" name=""/>
        <dsp:cNvSpPr/>
      </dsp:nvSpPr>
      <dsp:spPr>
        <a:xfrm>
          <a:off x="0" y="1462100"/>
          <a:ext cx="7213600"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1F07AA-3D7D-4EC5-9B41-DD772FC50297}">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D0CD17-12F2-41E2-A91A-CDF644A1B6EA}">
      <dsp:nvSpPr>
        <dsp:cNvPr id="0" name=""/>
        <dsp:cNvSpPr/>
      </dsp:nvSpPr>
      <dsp:spPr>
        <a:xfrm>
          <a:off x="1350519" y="1462100"/>
          <a:ext cx="5863080"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US" sz="2500" kern="1200"/>
            <a:t>No personally identifiable information (PII) included</a:t>
          </a:r>
        </a:p>
      </dsp:txBody>
      <dsp:txXfrm>
        <a:off x="1350519" y="1462100"/>
        <a:ext cx="5863080" cy="1169280"/>
      </dsp:txXfrm>
    </dsp:sp>
    <dsp:sp modelId="{42BA6904-99DA-4B50-BA12-4302340E34D5}">
      <dsp:nvSpPr>
        <dsp:cNvPr id="0" name=""/>
        <dsp:cNvSpPr/>
      </dsp:nvSpPr>
      <dsp:spPr>
        <a:xfrm>
          <a:off x="0" y="2923701"/>
          <a:ext cx="7213600"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BD5B71-30E0-4864-9F38-18CE434B7351}">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125818-2123-486F-95E6-3F7D768CF3A3}">
      <dsp:nvSpPr>
        <dsp:cNvPr id="0" name=""/>
        <dsp:cNvSpPr/>
      </dsp:nvSpPr>
      <dsp:spPr>
        <a:xfrm>
          <a:off x="1350519" y="2923701"/>
          <a:ext cx="5863080"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US" sz="2500" kern="1200"/>
            <a:t>Potential misinterpretations addressed with documentation</a:t>
          </a:r>
        </a:p>
      </dsp:txBody>
      <dsp:txXfrm>
        <a:off x="1350519" y="2923701"/>
        <a:ext cx="5863080" cy="11692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26434-F1A4-4BA2-ABF9-CDB022E97490}">
      <dsp:nvSpPr>
        <dsp:cNvPr id="0" name=""/>
        <dsp:cNvSpPr/>
      </dsp:nvSpPr>
      <dsp:spPr>
        <a:xfrm>
          <a:off x="778895" y="727"/>
          <a:ext cx="1166625" cy="11666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15F6D1-32B6-4DF3-B87E-BCA0E859D1C0}">
      <dsp:nvSpPr>
        <dsp:cNvPr id="0" name=""/>
        <dsp:cNvSpPr/>
      </dsp:nvSpPr>
      <dsp:spPr>
        <a:xfrm>
          <a:off x="1027520" y="249352"/>
          <a:ext cx="669375" cy="669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B2FC68-C12A-4332-A906-2C86C2B3E75F}">
      <dsp:nvSpPr>
        <dsp:cNvPr id="0" name=""/>
        <dsp:cNvSpPr/>
      </dsp:nvSpPr>
      <dsp:spPr>
        <a:xfrm>
          <a:off x="405957" y="1530728"/>
          <a:ext cx="19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Need for better metadata on flag columns</a:t>
          </a:r>
        </a:p>
      </dsp:txBody>
      <dsp:txXfrm>
        <a:off x="405957" y="1530728"/>
        <a:ext cx="1912500" cy="720000"/>
      </dsp:txXfrm>
    </dsp:sp>
    <dsp:sp modelId="{464A28B1-E502-477B-B696-642B0E1405B6}">
      <dsp:nvSpPr>
        <dsp:cNvPr id="0" name=""/>
        <dsp:cNvSpPr/>
      </dsp:nvSpPr>
      <dsp:spPr>
        <a:xfrm>
          <a:off x="3026082" y="727"/>
          <a:ext cx="1166625" cy="11666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DAF5A1-6D07-4862-A004-C2405408087D}">
      <dsp:nvSpPr>
        <dsp:cNvPr id="0" name=""/>
        <dsp:cNvSpPr/>
      </dsp:nvSpPr>
      <dsp:spPr>
        <a:xfrm>
          <a:off x="3274707" y="249352"/>
          <a:ext cx="669375" cy="669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37B561-A2C2-452A-AE34-B76CEF11C512}">
      <dsp:nvSpPr>
        <dsp:cNvPr id="0" name=""/>
        <dsp:cNvSpPr/>
      </dsp:nvSpPr>
      <dsp:spPr>
        <a:xfrm>
          <a:off x="2653145" y="1530728"/>
          <a:ext cx="19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Earlier engagement with domain experts recommended</a:t>
          </a:r>
        </a:p>
      </dsp:txBody>
      <dsp:txXfrm>
        <a:off x="2653145" y="1530728"/>
        <a:ext cx="1912500" cy="720000"/>
      </dsp:txXfrm>
    </dsp:sp>
    <dsp:sp modelId="{988E935A-EC8A-47BC-8134-DF32939B13E5}">
      <dsp:nvSpPr>
        <dsp:cNvPr id="0" name=""/>
        <dsp:cNvSpPr/>
      </dsp:nvSpPr>
      <dsp:spPr>
        <a:xfrm>
          <a:off x="1902489" y="2728852"/>
          <a:ext cx="1166625" cy="11666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66ADA6-E6BD-4848-A325-276C5F95E43D}">
      <dsp:nvSpPr>
        <dsp:cNvPr id="0" name=""/>
        <dsp:cNvSpPr/>
      </dsp:nvSpPr>
      <dsp:spPr>
        <a:xfrm>
          <a:off x="2151114" y="2977477"/>
          <a:ext cx="669375" cy="669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307707-E52A-4D2B-A4F0-4204AA2F9913}">
      <dsp:nvSpPr>
        <dsp:cNvPr id="0" name=""/>
        <dsp:cNvSpPr/>
      </dsp:nvSpPr>
      <dsp:spPr>
        <a:xfrm>
          <a:off x="1529551" y="4258853"/>
          <a:ext cx="19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Uncovering trends was the most enjoyable aspect</a:t>
          </a:r>
        </a:p>
      </dsp:txBody>
      <dsp:txXfrm>
        <a:off x="1529551" y="4258853"/>
        <a:ext cx="191250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FFC27-CF58-42C3-B578-5DE8B3B6F56F}">
      <dsp:nvSpPr>
        <dsp:cNvPr id="0" name=""/>
        <dsp:cNvSpPr/>
      </dsp:nvSpPr>
      <dsp:spPr>
        <a:xfrm>
          <a:off x="0" y="499"/>
          <a:ext cx="7213600"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02A46F-623B-4ECF-BE55-114406770F80}">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18BD59-3A24-4A4F-AE00-C78C09FAFCEB}">
      <dsp:nvSpPr>
        <dsp:cNvPr id="0" name=""/>
        <dsp:cNvSpPr/>
      </dsp:nvSpPr>
      <dsp:spPr>
        <a:xfrm>
          <a:off x="1350519" y="499"/>
          <a:ext cx="5863080"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US" sz="2500" kern="1200"/>
            <a:t>Childcare costs are a major economic factor</a:t>
          </a:r>
        </a:p>
      </dsp:txBody>
      <dsp:txXfrm>
        <a:off x="1350519" y="499"/>
        <a:ext cx="5863080" cy="1169280"/>
      </dsp:txXfrm>
    </dsp:sp>
    <dsp:sp modelId="{6D7D0A4F-3A2E-40C5-A955-3C6D6AA437CA}">
      <dsp:nvSpPr>
        <dsp:cNvPr id="0" name=""/>
        <dsp:cNvSpPr/>
      </dsp:nvSpPr>
      <dsp:spPr>
        <a:xfrm>
          <a:off x="0" y="1462100"/>
          <a:ext cx="7213600"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63E135-5724-4F47-89C7-502B6AC37DDE}">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64A6C3-772D-4D46-8FB5-5F6F31B1F1ED}">
      <dsp:nvSpPr>
        <dsp:cNvPr id="0" name=""/>
        <dsp:cNvSpPr/>
      </dsp:nvSpPr>
      <dsp:spPr>
        <a:xfrm>
          <a:off x="1350519" y="1462100"/>
          <a:ext cx="5863080"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US" sz="2500" kern="1200"/>
            <a:t>Policies should address affordability disparities</a:t>
          </a:r>
        </a:p>
      </dsp:txBody>
      <dsp:txXfrm>
        <a:off x="1350519" y="1462100"/>
        <a:ext cx="5863080" cy="1169280"/>
      </dsp:txXfrm>
    </dsp:sp>
    <dsp:sp modelId="{2C0953F6-77D4-4BF1-ADFD-10586EBB2401}">
      <dsp:nvSpPr>
        <dsp:cNvPr id="0" name=""/>
        <dsp:cNvSpPr/>
      </dsp:nvSpPr>
      <dsp:spPr>
        <a:xfrm>
          <a:off x="0" y="2923701"/>
          <a:ext cx="7213600"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C9305F-AE18-4A9C-AECE-3316A7B3D298}">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7FE4E1D-43B4-4DA7-A177-2B93321D5F14}">
      <dsp:nvSpPr>
        <dsp:cNvPr id="0" name=""/>
        <dsp:cNvSpPr/>
      </dsp:nvSpPr>
      <dsp:spPr>
        <a:xfrm>
          <a:off x="1350519" y="2923701"/>
          <a:ext cx="5863080"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90000"/>
            </a:lnSpc>
            <a:spcBef>
              <a:spcPct val="0"/>
            </a:spcBef>
            <a:spcAft>
              <a:spcPct val="35000"/>
            </a:spcAft>
            <a:buNone/>
          </a:pPr>
          <a:r>
            <a:rPr lang="en-US" sz="2500" kern="1200"/>
            <a:t>Data-driven insights help drive informed decisions</a:t>
          </a:r>
        </a:p>
      </dsp:txBody>
      <dsp:txXfrm>
        <a:off x="1350519" y="2923701"/>
        <a:ext cx="5863080" cy="11692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1402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4243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206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54421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0151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75551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64869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18825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514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298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77985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87810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88990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68715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85595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6670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2/25/2025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3365170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9360" y="1382486"/>
            <a:ext cx="2660686" cy="4093028"/>
          </a:xfrm>
        </p:spPr>
        <p:txBody>
          <a:bodyPr anchor="ctr">
            <a:normAutofit/>
          </a:bodyPr>
          <a:lstStyle/>
          <a:p>
            <a:r>
              <a:rPr lang="en-US" sz="3800"/>
              <a:t>Childcare Price Analysis</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8467"/>
            <a:ext cx="3575050"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34AAB75-A004-9D64-8771-C74ACFB68DCB}"/>
              </a:ext>
            </a:extLst>
          </p:cNvPr>
          <p:cNvGraphicFramePr>
            <a:graphicFrameLocks noGrp="1"/>
          </p:cNvGraphicFramePr>
          <p:nvPr>
            <p:ph idx="1"/>
            <p:extLst>
              <p:ext uri="{D42A27DB-BD31-4B8C-83A1-F6EECF244321}">
                <p14:modId xmlns:p14="http://schemas.microsoft.com/office/powerpoint/2010/main" val="1630191130"/>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559" y="609600"/>
            <a:ext cx="2796807" cy="1320800"/>
          </a:xfrm>
        </p:spPr>
        <p:txBody>
          <a:bodyPr anchor="ctr">
            <a:normAutofit/>
          </a:bodyPr>
          <a:lstStyle/>
          <a:p>
            <a:pPr>
              <a:lnSpc>
                <a:spcPct val="90000"/>
              </a:lnSpc>
            </a:pPr>
            <a:r>
              <a:rPr lang="en-US" sz="2800"/>
              <a:t>Childcare Cost Distribution by State</a:t>
            </a:r>
          </a:p>
        </p:txBody>
      </p:sp>
      <p:sp>
        <p:nvSpPr>
          <p:cNvPr id="3" name="Content Placeholder 2"/>
          <p:cNvSpPr>
            <a:spLocks noGrp="1"/>
          </p:cNvSpPr>
          <p:nvPr>
            <p:ph idx="1"/>
          </p:nvPr>
        </p:nvSpPr>
        <p:spPr>
          <a:xfrm>
            <a:off x="513875" y="2160589"/>
            <a:ext cx="2790687" cy="3560733"/>
          </a:xfrm>
        </p:spPr>
        <p:txBody>
          <a:bodyPr>
            <a:normAutofit/>
          </a:bodyPr>
          <a:lstStyle/>
          <a:p>
            <a:pPr marL="0" indent="0">
              <a:buNone/>
            </a:pPr>
            <a:r>
              <a:rPr lang="en-US"/>
              <a:t>This pie chart shows how childcare costs are distributed among the top 10 states. Larger slices indicate states where childcare is more expensive.</a:t>
            </a:r>
          </a:p>
        </p:txBody>
      </p:sp>
      <p:pic>
        <p:nvPicPr>
          <p:cNvPr id="4" name="Picture 3" descr="pie_chart_childcare_cost.png"/>
          <p:cNvPicPr>
            <a:picLocks noChangeAspect="1"/>
          </p:cNvPicPr>
          <p:nvPr/>
        </p:nvPicPr>
        <p:blipFill>
          <a:blip r:embed="rId2"/>
          <a:stretch>
            <a:fillRect/>
          </a:stretch>
        </p:blipFill>
        <p:spPr>
          <a:xfrm>
            <a:off x="3490525" y="1882211"/>
            <a:ext cx="3785763" cy="27481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67833" y="609600"/>
            <a:ext cx="2387667" cy="1320800"/>
          </a:xfrm>
        </p:spPr>
        <p:txBody>
          <a:bodyPr anchor="ctr">
            <a:normAutofit/>
          </a:bodyPr>
          <a:lstStyle/>
          <a:p>
            <a:pPr>
              <a:lnSpc>
                <a:spcPct val="90000"/>
              </a:lnSpc>
            </a:pPr>
            <a:r>
              <a:rPr lang="en-US" sz="2500"/>
              <a:t>Childcare Cost Breakdown by Age Group</a:t>
            </a:r>
          </a:p>
        </p:txBody>
      </p:sp>
      <p:sp>
        <p:nvSpPr>
          <p:cNvPr id="3" name="Content Placeholder 2"/>
          <p:cNvSpPr>
            <a:spLocks noGrp="1"/>
          </p:cNvSpPr>
          <p:nvPr>
            <p:ph idx="1"/>
          </p:nvPr>
        </p:nvSpPr>
        <p:spPr>
          <a:xfrm>
            <a:off x="4570807" y="2160589"/>
            <a:ext cx="2382442" cy="3880773"/>
          </a:xfrm>
        </p:spPr>
        <p:txBody>
          <a:bodyPr>
            <a:normAutofit/>
          </a:bodyPr>
          <a:lstStyle/>
          <a:p>
            <a:pPr marL="0" indent="0">
              <a:buNone/>
            </a:pPr>
            <a:r>
              <a:rPr lang="en-US"/>
              <a:t>This donut chart presents the average cost distribution across three age groups: Infant, Toddler, and Preschool. Infant care is typically the most expensive.</a:t>
            </a:r>
          </a:p>
        </p:txBody>
      </p:sp>
      <p:pic>
        <p:nvPicPr>
          <p:cNvPr id="4" name="Picture 3" descr="donut_chart_childcare_cost.png"/>
          <p:cNvPicPr>
            <a:picLocks noChangeAspect="1"/>
          </p:cNvPicPr>
          <p:nvPr/>
        </p:nvPicPr>
        <p:blipFill>
          <a:blip r:embed="rId2"/>
          <a:stretch>
            <a:fillRect/>
          </a:stretch>
        </p:blipFill>
        <p:spPr>
          <a:xfrm>
            <a:off x="599860" y="1999216"/>
            <a:ext cx="3797245" cy="284793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Stacked Bar Chart: Childcare Costs Across Top 5 States</a:t>
            </a:r>
          </a:p>
        </p:txBody>
      </p:sp>
      <p:sp>
        <p:nvSpPr>
          <p:cNvPr id="3" name="Content Placeholder 2"/>
          <p:cNvSpPr>
            <a:spLocks noGrp="1"/>
          </p:cNvSpPr>
          <p:nvPr>
            <p:ph idx="1"/>
          </p:nvPr>
        </p:nvSpPr>
        <p:spPr>
          <a:xfrm>
            <a:off x="729574" y="5282119"/>
            <a:ext cx="7276290" cy="844044"/>
          </a:xfrm>
        </p:spPr>
        <p:txBody>
          <a:bodyPr>
            <a:noAutofit/>
          </a:bodyPr>
          <a:lstStyle/>
          <a:p>
            <a:pPr marL="0" indent="0">
              <a:buNone/>
            </a:pPr>
            <a:r>
              <a:rPr dirty="0"/>
              <a:t>This stacked bar chart compares the average childcare costs for Infants, Toddlers, and Preschoolers in the top 5 states with the highest costs. Each segment represents a different age group.</a:t>
            </a:r>
          </a:p>
        </p:txBody>
      </p:sp>
      <p:pic>
        <p:nvPicPr>
          <p:cNvPr id="4" name="Picture 3" descr="stacked_bar_childcare_cost.png"/>
          <p:cNvPicPr>
            <a:picLocks noChangeAspect="1"/>
          </p:cNvPicPr>
          <p:nvPr/>
        </p:nvPicPr>
        <p:blipFill>
          <a:blip r:embed="rId2"/>
          <a:stretch>
            <a:fillRect/>
          </a:stretch>
        </p:blipFill>
        <p:spPr>
          <a:xfrm>
            <a:off x="914400" y="1809345"/>
            <a:ext cx="6096000" cy="32976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67833" y="609600"/>
            <a:ext cx="2387667" cy="1320800"/>
          </a:xfrm>
        </p:spPr>
        <p:txBody>
          <a:bodyPr anchor="ctr">
            <a:normAutofit/>
          </a:bodyPr>
          <a:lstStyle/>
          <a:p>
            <a:pPr>
              <a:lnSpc>
                <a:spcPct val="90000"/>
              </a:lnSpc>
            </a:pPr>
            <a:r>
              <a:rPr lang="en-US" sz="2000"/>
              <a:t>Area Chart: Childcare Cost Trends Over Time</a:t>
            </a:r>
          </a:p>
        </p:txBody>
      </p:sp>
      <p:sp>
        <p:nvSpPr>
          <p:cNvPr id="3" name="Content Placeholder 2"/>
          <p:cNvSpPr>
            <a:spLocks noGrp="1"/>
          </p:cNvSpPr>
          <p:nvPr>
            <p:ph idx="1"/>
          </p:nvPr>
        </p:nvSpPr>
        <p:spPr>
          <a:xfrm>
            <a:off x="4570807" y="2160589"/>
            <a:ext cx="2382442" cy="3880773"/>
          </a:xfrm>
        </p:spPr>
        <p:txBody>
          <a:bodyPr>
            <a:normAutofit/>
          </a:bodyPr>
          <a:lstStyle/>
          <a:p>
            <a:pPr marL="0" indent="0">
              <a:buNone/>
            </a:pPr>
            <a:r>
              <a:rPr lang="en-US"/>
              <a:t>This area chart shows the trend of childcare costs over the years for different age groups. It highlights the increasing cost trend and any fluctuations in pricing.</a:t>
            </a:r>
          </a:p>
        </p:txBody>
      </p:sp>
      <p:pic>
        <p:nvPicPr>
          <p:cNvPr id="4" name="Picture 3" descr="area_chart_childcare_cost.png"/>
          <p:cNvPicPr>
            <a:picLocks noChangeAspect="1"/>
          </p:cNvPicPr>
          <p:nvPr/>
        </p:nvPicPr>
        <p:blipFill>
          <a:blip r:embed="rId2"/>
          <a:stretch>
            <a:fillRect/>
          </a:stretch>
        </p:blipFill>
        <p:spPr>
          <a:xfrm>
            <a:off x="599860" y="1930400"/>
            <a:ext cx="3797245" cy="26319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7501" cy="1320800"/>
          </a:xfrm>
        </p:spPr>
        <p:txBody>
          <a:bodyPr anchor="t">
            <a:normAutofit/>
          </a:bodyPr>
          <a:lstStyle/>
          <a:p>
            <a:r>
              <a:rPr lang="en-US" sz="3300"/>
              <a:t>Stacked Area Chart: Inflation-Adjusted Childcare Cost Trends</a:t>
            </a:r>
          </a:p>
        </p:txBody>
      </p:sp>
      <p:pic>
        <p:nvPicPr>
          <p:cNvPr id="4" name="Picture 3" descr="stacked_area_chart_childcare_cost.png"/>
          <p:cNvPicPr>
            <a:picLocks noChangeAspect="1"/>
          </p:cNvPicPr>
          <p:nvPr/>
        </p:nvPicPr>
        <p:blipFill>
          <a:blip r:embed="rId2"/>
          <a:stretch>
            <a:fillRect/>
          </a:stretch>
        </p:blipFill>
        <p:spPr>
          <a:xfrm>
            <a:off x="599860" y="2159331"/>
            <a:ext cx="2890861" cy="2422397"/>
          </a:xfrm>
          <a:prstGeom prst="rect">
            <a:avLst/>
          </a:prstGeom>
        </p:spPr>
      </p:pic>
      <p:sp>
        <p:nvSpPr>
          <p:cNvPr id="3" name="Content Placeholder 2"/>
          <p:cNvSpPr>
            <a:spLocks noGrp="1"/>
          </p:cNvSpPr>
          <p:nvPr>
            <p:ph idx="1"/>
          </p:nvPr>
        </p:nvSpPr>
        <p:spPr>
          <a:xfrm>
            <a:off x="3645242" y="2160589"/>
            <a:ext cx="3308007" cy="3768573"/>
          </a:xfrm>
        </p:spPr>
        <p:txBody>
          <a:bodyPr>
            <a:normAutofit/>
          </a:bodyPr>
          <a:lstStyle/>
          <a:p>
            <a:pPr marL="0" indent="0">
              <a:buNone/>
            </a:pPr>
            <a:r>
              <a:rPr lang="en-US" dirty="0"/>
              <a:t>This stacked area chart represents the total childcare costs over time, adjusted for inflation. The stacking effect allows us to see the cumulative costs and their increase over the years.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County-wise Childcare Cost Variations (Alternative Tree Map)</a:t>
            </a:r>
          </a:p>
        </p:txBody>
      </p:sp>
      <p:sp>
        <p:nvSpPr>
          <p:cNvPr id="3" name="Content Placeholder 2"/>
          <p:cNvSpPr>
            <a:spLocks noGrp="1"/>
          </p:cNvSpPr>
          <p:nvPr>
            <p:ph idx="1"/>
          </p:nvPr>
        </p:nvSpPr>
        <p:spPr>
          <a:xfrm>
            <a:off x="914399" y="5330757"/>
            <a:ext cx="6731541" cy="946826"/>
          </a:xfrm>
        </p:spPr>
        <p:txBody>
          <a:bodyPr>
            <a:noAutofit/>
          </a:bodyPr>
          <a:lstStyle/>
          <a:p>
            <a:pPr marL="0" indent="0">
              <a:buNone/>
            </a:pPr>
            <a:r>
              <a:rPr sz="1600" dirty="0"/>
              <a:t>This alternative tree map (bar chart) visualizes the variations in childcare costs at the county level. Counties with higher costs appear at the top, indicating regions with the most expensive childcare services.</a:t>
            </a:r>
          </a:p>
        </p:txBody>
      </p:sp>
      <p:pic>
        <p:nvPicPr>
          <p:cNvPr id="4" name="Picture 3" descr="tree_map_alternative_childcare_cost.png"/>
          <p:cNvPicPr>
            <a:picLocks noChangeAspect="1"/>
          </p:cNvPicPr>
          <p:nvPr/>
        </p:nvPicPr>
        <p:blipFill>
          <a:blip r:embed="rId2"/>
          <a:stretch>
            <a:fillRect/>
          </a:stretch>
        </p:blipFill>
        <p:spPr>
          <a:xfrm>
            <a:off x="914399" y="1750979"/>
            <a:ext cx="6535366" cy="33852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609600"/>
            <a:ext cx="7648121" cy="1099457"/>
          </a:xfrm>
        </p:spPr>
        <p:txBody>
          <a:bodyPr>
            <a:normAutofit/>
          </a:bodyPr>
          <a:lstStyle/>
          <a:p>
            <a:r>
              <a:t>Summary of Analysis</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69B00042-A0BE-66B6-8EF3-1EEE1BCEA8A1}"/>
              </a:ext>
            </a:extLst>
          </p:cNvPr>
          <p:cNvGraphicFramePr>
            <a:graphicFrameLocks noGrp="1"/>
          </p:cNvGraphicFramePr>
          <p:nvPr>
            <p:ph idx="1"/>
            <p:extLst>
              <p:ext uri="{D42A27DB-BD31-4B8C-83A1-F6EECF244321}">
                <p14:modId xmlns:p14="http://schemas.microsoft.com/office/powerpoint/2010/main" val="724353259"/>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609600"/>
            <a:ext cx="7648121" cy="1099457"/>
          </a:xfrm>
        </p:spPr>
        <p:txBody>
          <a:bodyPr>
            <a:normAutofit/>
          </a:bodyPr>
          <a:lstStyle/>
          <a:p>
            <a:r>
              <a:t>Key Findings</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4E937199-EF77-E245-B6F8-DD8C43817C4B}"/>
              </a:ext>
            </a:extLst>
          </p:cNvPr>
          <p:cNvGraphicFramePr>
            <a:graphicFrameLocks noGrp="1"/>
          </p:cNvGraphicFramePr>
          <p:nvPr>
            <p:ph idx="1"/>
            <p:extLst>
              <p:ext uri="{D42A27DB-BD31-4B8C-83A1-F6EECF244321}">
                <p14:modId xmlns:p14="http://schemas.microsoft.com/office/powerpoint/2010/main" val="1849012293"/>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609600"/>
            <a:ext cx="7648121" cy="1099457"/>
          </a:xfrm>
        </p:spPr>
        <p:txBody>
          <a:bodyPr>
            <a:normAutofit/>
          </a:bodyPr>
          <a:lstStyle/>
          <a:p>
            <a:r>
              <a:t>Policy &amp; Economic Implications</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280BF2DB-D273-F786-167E-E9C9F61CF32E}"/>
              </a:ext>
            </a:extLst>
          </p:cNvPr>
          <p:cNvGraphicFramePr>
            <a:graphicFrameLocks noGrp="1"/>
          </p:cNvGraphicFramePr>
          <p:nvPr>
            <p:ph idx="1"/>
            <p:extLst>
              <p:ext uri="{D42A27DB-BD31-4B8C-83A1-F6EECF244321}">
                <p14:modId xmlns:p14="http://schemas.microsoft.com/office/powerpoint/2010/main" val="2832260218"/>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9360" y="1382486"/>
            <a:ext cx="2660686" cy="4093028"/>
          </a:xfrm>
        </p:spPr>
        <p:txBody>
          <a:bodyPr anchor="ctr">
            <a:normAutofit/>
          </a:bodyPr>
          <a:lstStyle/>
          <a:p>
            <a:r>
              <a:rPr lang="en-US" sz="3500"/>
              <a:t>Data Assumptions</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8467"/>
            <a:ext cx="3575050"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A9ABDFB-A720-694A-6716-87251E2E2CCC}"/>
              </a:ext>
            </a:extLst>
          </p:cNvPr>
          <p:cNvGraphicFramePr>
            <a:graphicFrameLocks noGrp="1"/>
          </p:cNvGraphicFramePr>
          <p:nvPr>
            <p:ph idx="1"/>
            <p:extLst>
              <p:ext uri="{D42A27DB-BD31-4B8C-83A1-F6EECF244321}">
                <p14:modId xmlns:p14="http://schemas.microsoft.com/office/powerpoint/2010/main" val="207342997"/>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9360" y="1382486"/>
            <a:ext cx="2660686" cy="4093028"/>
          </a:xfrm>
        </p:spPr>
        <p:txBody>
          <a:bodyPr anchor="ctr">
            <a:normAutofit/>
          </a:bodyPr>
          <a:lstStyle/>
          <a:p>
            <a:r>
              <a:rPr lang="en-US" sz="3800"/>
              <a:t>Mediums Used</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8467"/>
            <a:ext cx="3575050"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E2ED07D-E3FB-3CC1-7DF9-BF3C9FC74985}"/>
              </a:ext>
            </a:extLst>
          </p:cNvPr>
          <p:cNvGraphicFramePr>
            <a:graphicFrameLocks noGrp="1"/>
          </p:cNvGraphicFramePr>
          <p:nvPr>
            <p:ph idx="1"/>
            <p:extLst>
              <p:ext uri="{D42A27DB-BD31-4B8C-83A1-F6EECF244321}">
                <p14:modId xmlns:p14="http://schemas.microsoft.com/office/powerpoint/2010/main" val="4184015444"/>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609600"/>
            <a:ext cx="7648121" cy="1099457"/>
          </a:xfrm>
        </p:spPr>
        <p:txBody>
          <a:bodyPr>
            <a:normAutofit/>
          </a:bodyPr>
          <a:lstStyle/>
          <a:p>
            <a:r>
              <a:t>Ethical Considerations</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52A75766-3766-928A-4B89-02DE5F6C6BCD}"/>
              </a:ext>
            </a:extLst>
          </p:cNvPr>
          <p:cNvGraphicFramePr>
            <a:graphicFrameLocks noGrp="1"/>
          </p:cNvGraphicFramePr>
          <p:nvPr>
            <p:ph idx="1"/>
            <p:extLst>
              <p:ext uri="{D42A27DB-BD31-4B8C-83A1-F6EECF244321}">
                <p14:modId xmlns:p14="http://schemas.microsoft.com/office/powerpoint/2010/main" val="2127530747"/>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9360" y="1382486"/>
            <a:ext cx="2660686" cy="4093028"/>
          </a:xfrm>
        </p:spPr>
        <p:txBody>
          <a:bodyPr anchor="ctr">
            <a:normAutofit/>
          </a:bodyPr>
          <a:lstStyle/>
          <a:p>
            <a:r>
              <a:rPr lang="en-US" sz="3800"/>
              <a:t>Lessons Learned</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8467"/>
            <a:ext cx="3575050"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B8B08E2-799A-F4C6-C8F2-17D633ABC211}"/>
              </a:ext>
            </a:extLst>
          </p:cNvPr>
          <p:cNvGraphicFramePr>
            <a:graphicFrameLocks noGrp="1"/>
          </p:cNvGraphicFramePr>
          <p:nvPr>
            <p:ph idx="1"/>
            <p:extLst>
              <p:ext uri="{D42A27DB-BD31-4B8C-83A1-F6EECF244321}">
                <p14:modId xmlns:p14="http://schemas.microsoft.com/office/powerpoint/2010/main" val="2393239752"/>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609600"/>
            <a:ext cx="7648121" cy="1099457"/>
          </a:xfrm>
        </p:spPr>
        <p:txBody>
          <a:bodyPr>
            <a:normAutofit/>
          </a:bodyPr>
          <a:lstStyle/>
          <a:p>
            <a:r>
              <a:rPr dirty="0"/>
              <a:t>Conclusion</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29B1487A-24E3-B929-51AC-91BB5D159D99}"/>
              </a:ext>
            </a:extLst>
          </p:cNvPr>
          <p:cNvGraphicFramePr>
            <a:graphicFrameLocks noGrp="1"/>
          </p:cNvGraphicFramePr>
          <p:nvPr>
            <p:ph idx="1"/>
            <p:extLst>
              <p:ext uri="{D42A27DB-BD31-4B8C-83A1-F6EECF244321}">
                <p14:modId xmlns:p14="http://schemas.microsoft.com/office/powerpoint/2010/main" val="1850890703"/>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2841</TotalTime>
  <Words>409</Words>
  <Application>Microsoft Office PowerPoint</Application>
  <PresentationFormat>On-screen Show (4:3)</PresentationFormat>
  <Paragraphs>49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Childcare Price Analysis</vt:lpstr>
      <vt:lpstr>Summary of Analysis</vt:lpstr>
      <vt:lpstr>Key Findings</vt:lpstr>
      <vt:lpstr>Policy &amp; Economic Implications</vt:lpstr>
      <vt:lpstr>Data Assumptions</vt:lpstr>
      <vt:lpstr>Mediums Used</vt:lpstr>
      <vt:lpstr>Ethical Considerations</vt:lpstr>
      <vt:lpstr>Lessons Learned</vt:lpstr>
      <vt:lpstr>Conclusion</vt:lpstr>
      <vt:lpstr>Childcare Cost Distribution by State</vt:lpstr>
      <vt:lpstr>Childcare Cost Breakdown by Age Group</vt:lpstr>
      <vt:lpstr>Stacked Bar Chart: Childcare Costs Across Top 5 States</vt:lpstr>
      <vt:lpstr>Area Chart: Childcare Cost Trends Over Time</vt:lpstr>
      <vt:lpstr>Stacked Area Chart: Inflation-Adjusted Childcare Cost Trends</vt:lpstr>
      <vt:lpstr>County-wise Childcare Cost Variations (Alternative Tree Map)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bobi</dc:creator>
  <cp:keywords/>
  <dc:description>generated using python-pptx</dc:description>
  <cp:lastModifiedBy>Bobga-Herman Gwanvoma</cp:lastModifiedBy>
  <cp:revision>4</cp:revision>
  <dcterms:created xsi:type="dcterms:W3CDTF">2013-01-27T09:14:16Z</dcterms:created>
  <dcterms:modified xsi:type="dcterms:W3CDTF">2025-02-27T20:42:17Z</dcterms:modified>
  <cp:category/>
</cp:coreProperties>
</file>