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417131" y="138244"/>
            <a:ext cx="2317983" cy="865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bhilt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Tableau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Honolulu Data science meetup</a:t>
            </a:r>
          </a:p>
          <a:p>
            <a:r>
              <a:rPr lang="en-US" dirty="0" smtClean="0"/>
              <a:t>November 16, 2017</a:t>
            </a:r>
          </a:p>
          <a:p>
            <a:r>
              <a:rPr lang="en-US" dirty="0" smtClean="0"/>
              <a:t>Bob Hiltner </a:t>
            </a:r>
            <a:r>
              <a:rPr lang="en-US" dirty="0" smtClean="0">
                <a:hlinkClick r:id="rId2"/>
              </a:rPr>
              <a:t>bobhilt@gmail.com</a:t>
            </a:r>
            <a:r>
              <a:rPr lang="en-US" dirty="0" smtClean="0"/>
              <a:t>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bobhilt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and Discussion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8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Gapminder.org (Hans Rosling) </a:t>
            </a:r>
            <a:r>
              <a:rPr lang="mr-IN" dirty="0" smtClean="0"/>
              <a:t>–</a:t>
            </a:r>
            <a:r>
              <a:rPr lang="en-US" dirty="0" smtClean="0"/>
              <a:t> Original creation of dynamic visualization</a:t>
            </a:r>
          </a:p>
          <a:p>
            <a:r>
              <a:rPr lang="en-US" dirty="0" smtClean="0"/>
              <a:t>Super Data Science (Kirill Eremenko) </a:t>
            </a:r>
            <a:r>
              <a:rPr lang="mr-IN" dirty="0" smtClean="0"/>
              <a:t>–</a:t>
            </a:r>
            <a:r>
              <a:rPr lang="en-US" dirty="0" smtClean="0"/>
              <a:t> Adaptation to Tableau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162498"/>
            <a:ext cx="3386667" cy="2757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fertility rate relate to life expectancy?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Blending 4 datasets</a:t>
            </a:r>
          </a:p>
          <a:p>
            <a:r>
              <a:rPr lang="en-US" dirty="0" smtClean="0"/>
              <a:t>Relate 5 dimensions in 2-d dashboard</a:t>
            </a:r>
          </a:p>
          <a:p>
            <a:pPr lvl="1"/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Fertility Rate</a:t>
            </a:r>
          </a:p>
          <a:p>
            <a:pPr lvl="1"/>
            <a:r>
              <a:rPr lang="en-US" dirty="0" smtClean="0"/>
              <a:t>Y </a:t>
            </a:r>
            <a:r>
              <a:rPr lang="mr-IN" dirty="0" smtClean="0"/>
              <a:t>–</a:t>
            </a:r>
            <a:r>
              <a:rPr lang="en-US" dirty="0" smtClean="0"/>
              <a:t> Life Expectancy at birth</a:t>
            </a:r>
          </a:p>
          <a:p>
            <a:pPr lvl="1"/>
            <a:r>
              <a:rPr lang="en-US" dirty="0" smtClean="0"/>
              <a:t>Size </a:t>
            </a:r>
            <a:r>
              <a:rPr lang="mr-IN" dirty="0" smtClean="0"/>
              <a:t>–</a:t>
            </a:r>
            <a:r>
              <a:rPr lang="en-US" dirty="0" smtClean="0"/>
              <a:t> population</a:t>
            </a:r>
          </a:p>
          <a:p>
            <a:pPr lvl="1"/>
            <a:r>
              <a:rPr lang="en-US" dirty="0" smtClean="0"/>
              <a:t>Color </a:t>
            </a:r>
            <a:r>
              <a:rPr lang="mr-IN" dirty="0" smtClean="0"/>
              <a:t>–</a:t>
            </a:r>
            <a:r>
              <a:rPr lang="en-US" dirty="0" smtClean="0"/>
              <a:t> Region</a:t>
            </a:r>
          </a:p>
          <a:p>
            <a:pPr lvl="1"/>
            <a:r>
              <a:rPr lang="en-US" dirty="0" smtClean="0"/>
              <a:t>Year </a:t>
            </a:r>
            <a:r>
              <a:rPr lang="mr-IN" dirty="0" smtClean="0"/>
              <a:t>–</a:t>
            </a:r>
            <a:r>
              <a:rPr lang="en-US" dirty="0" smtClean="0"/>
              <a:t> animation over pages (optional data History trails)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4 Excel datasets blended</a:t>
            </a:r>
          </a:p>
          <a:p>
            <a:r>
              <a:rPr lang="en-US" dirty="0" smtClean="0"/>
              <a:t>Edit relationships</a:t>
            </a:r>
          </a:p>
          <a:p>
            <a:pPr lvl="1"/>
            <a:r>
              <a:rPr lang="en-US" dirty="0" smtClean="0"/>
              <a:t>Primary dataset needs country code (not name!), Year</a:t>
            </a:r>
          </a:p>
          <a:p>
            <a:pPr lvl="1"/>
            <a:r>
              <a:rPr lang="en-US" dirty="0" smtClean="0"/>
              <a:t>Secondary datasets link on country code, year (except when n/a)</a:t>
            </a:r>
          </a:p>
          <a:p>
            <a:pPr lvl="1"/>
            <a:r>
              <a:rPr lang="en-US" dirty="0" smtClean="0"/>
              <a:t>Fields must be linked</a:t>
            </a:r>
          </a:p>
          <a:p>
            <a:r>
              <a:rPr lang="en-US" dirty="0" smtClean="0"/>
              <a:t>Disaggregate measures (don’t want to sum up life expectancy for each year)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adding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   Rows:         Fertility Rate</a:t>
            </a:r>
          </a:p>
          <a:p>
            <a:r>
              <a:rPr lang="en-US" dirty="0"/>
              <a:t>    Columns:    Life Expectancy at Birth</a:t>
            </a:r>
          </a:p>
          <a:p>
            <a:r>
              <a:rPr lang="en-US" dirty="0"/>
              <a:t>    Size:            Population</a:t>
            </a:r>
          </a:p>
          <a:p>
            <a:r>
              <a:rPr lang="en-US" dirty="0"/>
              <a:t>    Detail:         Country Name</a:t>
            </a:r>
          </a:p>
          <a:p>
            <a:r>
              <a:rPr lang="en-US" dirty="0"/>
              <a:t>    Filter:          </a:t>
            </a:r>
            <a:r>
              <a:rPr lang="en-US" dirty="0" smtClean="0"/>
              <a:t>Region,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</a:t>
            </a:r>
            <a:r>
              <a:rPr lang="en-US" dirty="0"/>
              <a:t>/ User-friendly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   Annotation </a:t>
            </a:r>
            <a:r>
              <a:rPr lang="en-US" dirty="0"/>
              <a:t>with page name</a:t>
            </a:r>
          </a:p>
          <a:p>
            <a:r>
              <a:rPr lang="en-US" dirty="0"/>
              <a:t>    Sorting by Region to set z-order (Dimensions only)</a:t>
            </a:r>
          </a:p>
          <a:p>
            <a:r>
              <a:rPr lang="en-US" dirty="0"/>
              <a:t>    Title</a:t>
            </a:r>
          </a:p>
          <a:p>
            <a:r>
              <a:rPr lang="en-US" dirty="0"/>
              <a:t>    Dashboard (Size)</a:t>
            </a:r>
          </a:p>
          <a:p>
            <a:r>
              <a:rPr lang="en-US" dirty="0"/>
              <a:t>    Turn of tooltip commands</a:t>
            </a:r>
          </a:p>
          <a:p>
            <a:r>
              <a:rPr lang="en-US" dirty="0"/>
              <a:t>    Set axis ranges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— changes over time using pages.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    Speed</a:t>
            </a:r>
          </a:p>
          <a:p>
            <a:r>
              <a:rPr lang="en-US" dirty="0"/>
              <a:t>    Show </a:t>
            </a:r>
            <a:r>
              <a:rPr lang="en-US" dirty="0" smtClean="0"/>
              <a:t>History (several options)</a:t>
            </a:r>
            <a:endParaRPr lang="en-US" dirty="0"/>
          </a:p>
          <a:p>
            <a:r>
              <a:rPr lang="en-US" dirty="0"/>
              <a:t>    Forward/Reverse</a:t>
            </a:r>
          </a:p>
          <a:p>
            <a:r>
              <a:rPr lang="en-US" dirty="0"/>
              <a:t>   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Pick your size</a:t>
            </a:r>
          </a:p>
          <a:p>
            <a:pPr lvl="1"/>
            <a:r>
              <a:rPr lang="en-US" dirty="0" smtClean="0"/>
              <a:t>Preset list</a:t>
            </a:r>
          </a:p>
          <a:p>
            <a:pPr lvl="1"/>
            <a:r>
              <a:rPr lang="en-US" dirty="0" smtClean="0"/>
              <a:t>Customer height, width</a:t>
            </a:r>
          </a:p>
          <a:p>
            <a:r>
              <a:rPr lang="en-US" dirty="0" smtClean="0"/>
              <a:t>Arrange cards</a:t>
            </a:r>
          </a:p>
          <a:p>
            <a:r>
              <a:rPr lang="en-US" dirty="0" smtClean="0"/>
              <a:t>Sort z-order by region (must be dimension, so this is of limited use)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DESIGN TO TELL A STORY</a:t>
            </a:r>
            <a:r>
              <a:rPr lang="en-US" sz="2800" b="1" dirty="0" smtClean="0"/>
              <a:t>!</a:t>
            </a:r>
          </a:p>
          <a:p>
            <a:r>
              <a:rPr lang="en-US" dirty="0" smtClean="0"/>
              <a:t>Data import, pivot</a:t>
            </a:r>
          </a:p>
          <a:p>
            <a:r>
              <a:rPr lang="en-US" dirty="0" smtClean="0"/>
              <a:t>Data Blends. </a:t>
            </a:r>
            <a:r>
              <a:rPr lang="en-US" b="1" dirty="0" smtClean="0"/>
              <a:t>Edit Relationships</a:t>
            </a:r>
            <a:r>
              <a:rPr lang="en-US" dirty="0" smtClean="0"/>
              <a:t>, </a:t>
            </a:r>
            <a:r>
              <a:rPr lang="en-US" b="1" dirty="0" smtClean="0"/>
              <a:t>Link Fields</a:t>
            </a:r>
          </a:p>
          <a:p>
            <a:r>
              <a:rPr lang="en-US" dirty="0" smtClean="0"/>
              <a:t>Lay out data elements (Data, Filters, Parameters) Tweak Aesthetics, usability</a:t>
            </a:r>
          </a:p>
          <a:p>
            <a:pPr lvl="1"/>
            <a:r>
              <a:rPr lang="en-US" dirty="0" smtClean="0"/>
              <a:t>Color, size, font, tooltips, labels</a:t>
            </a:r>
          </a:p>
          <a:p>
            <a:r>
              <a:rPr lang="en-US" dirty="0" smtClean="0"/>
              <a:t>Dashboards</a:t>
            </a:r>
          </a:p>
          <a:p>
            <a:r>
              <a:rPr lang="en-US" dirty="0" smtClean="0"/>
              <a:t>Story (series of dashboards)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58</TotalTime>
  <Words>234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Mangal</vt:lpstr>
      <vt:lpstr>Tw Cen MT</vt:lpstr>
      <vt:lpstr>Arial</vt:lpstr>
      <vt:lpstr>Droplet</vt:lpstr>
      <vt:lpstr>Building a Tableau Visualization</vt:lpstr>
      <vt:lpstr>Credits</vt:lpstr>
      <vt:lpstr>How Does fertility rate relate to life expectancy?</vt:lpstr>
      <vt:lpstr>Data</vt:lpstr>
      <vt:lpstr>Begin adding data</vt:lpstr>
      <vt:lpstr>Aesthetic / User-friendly changes</vt:lpstr>
      <vt:lpstr>Animation — changes over time using pages. </vt:lpstr>
      <vt:lpstr>Create Dashboard</vt:lpstr>
      <vt:lpstr>Review</vt:lpstr>
      <vt:lpstr>Questions and Discussion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Tableau Visualization</dc:title>
  <dc:creator>Bob Hiltner</dc:creator>
  <cp:lastModifiedBy>Bob Hiltner</cp:lastModifiedBy>
  <cp:revision>8</cp:revision>
  <dcterms:created xsi:type="dcterms:W3CDTF">2017-11-14T21:24:16Z</dcterms:created>
  <dcterms:modified xsi:type="dcterms:W3CDTF">2017-11-14T22:22:57Z</dcterms:modified>
</cp:coreProperties>
</file>