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tif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9417131" y="138244"/>
            <a:ext cx="2317983" cy="8652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obhilt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737114"/>
            <a:ext cx="8689976" cy="2509213"/>
          </a:xfrm>
        </p:spPr>
        <p:txBody>
          <a:bodyPr/>
          <a:lstStyle/>
          <a:p>
            <a:r>
              <a:rPr lang="en-US" dirty="0" smtClean="0"/>
              <a:t>Building a Tableau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246328"/>
            <a:ext cx="8689976" cy="27536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Honolulu Data science meetup</a:t>
            </a:r>
          </a:p>
          <a:p>
            <a:r>
              <a:rPr lang="en-US" dirty="0" smtClean="0"/>
              <a:t>November 16, 2017</a:t>
            </a:r>
          </a:p>
          <a:p>
            <a:r>
              <a:rPr lang="en-US" b="1" dirty="0" smtClean="0"/>
              <a:t>Bob Hiltner </a:t>
            </a:r>
            <a:r>
              <a:rPr lang="en-US" b="1" cap="none" dirty="0" smtClean="0">
                <a:solidFill>
                  <a:schemeClr val="tx2"/>
                </a:solidFill>
                <a:hlinkClick r:id="rId2"/>
              </a:rPr>
              <a:t>bobhilt@gmail.com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b="1" cap="none" dirty="0" err="1" smtClean="0"/>
              <a:t>github.com</a:t>
            </a:r>
            <a:r>
              <a:rPr lang="en-US" b="1" cap="none" dirty="0" smtClean="0"/>
              <a:t>/</a:t>
            </a:r>
            <a:r>
              <a:rPr lang="en-US" b="1" cap="none" dirty="0" err="1" smtClean="0"/>
              <a:t>bobhilt</a:t>
            </a:r>
            <a:r>
              <a:rPr lang="en-US" b="1" cap="none" dirty="0" smtClean="0"/>
              <a:t>/tableau-dashboard-demo</a:t>
            </a:r>
          </a:p>
          <a:p>
            <a:r>
              <a:rPr lang="en-US" b="1" cap="none" dirty="0"/>
              <a:t>https://</a:t>
            </a:r>
            <a:r>
              <a:rPr lang="en-US" b="1" cap="none" dirty="0" err="1"/>
              <a:t>public.tableau.com</a:t>
            </a:r>
            <a:r>
              <a:rPr lang="en-US" b="1" cap="none" dirty="0"/>
              <a:t>/profile/</a:t>
            </a:r>
            <a:r>
              <a:rPr lang="en-US" b="1" cap="none" dirty="0" err="1"/>
              <a:t>bob.hiltner</a:t>
            </a:r>
            <a:r>
              <a:rPr lang="en-US" b="1" cap="none" dirty="0"/>
              <a:t>#!/</a:t>
            </a:r>
            <a:r>
              <a:rPr lang="en-US" b="1" cap="none" dirty="0" err="1"/>
              <a:t>vizhome</a:t>
            </a:r>
            <a:r>
              <a:rPr lang="en-US" b="1" cap="none" dirty="0"/>
              <a:t>/</a:t>
            </a:r>
            <a:r>
              <a:rPr lang="en-US" b="1" cap="none" dirty="0" err="1"/>
              <a:t>WorldHealthIndicators-HonoluluDataScienceTableauDemo</a:t>
            </a:r>
            <a:r>
              <a:rPr lang="en-US" b="1" cap="none" dirty="0"/>
              <a:t>/WorldHealthIndicators1960-2013?publish=yes</a:t>
            </a:r>
            <a:endParaRPr lang="en-US" b="1" cap="none" dirty="0"/>
          </a:p>
        </p:txBody>
      </p:sp>
    </p:spTree>
    <p:extLst>
      <p:ext uri="{BB962C8B-B14F-4D97-AF65-F5344CB8AC3E}">
        <p14:creationId xmlns:p14="http://schemas.microsoft.com/office/powerpoint/2010/main" val="179941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— changes over time using pages.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    </a:t>
            </a:r>
            <a:r>
              <a:rPr lang="en-US" dirty="0" smtClean="0"/>
              <a:t>Speed Options (3)</a:t>
            </a:r>
            <a:endParaRPr lang="en-US" dirty="0"/>
          </a:p>
          <a:p>
            <a:r>
              <a:rPr lang="en-US" dirty="0"/>
              <a:t>    Show </a:t>
            </a:r>
            <a:r>
              <a:rPr lang="en-US" dirty="0" smtClean="0"/>
              <a:t>History (several options)</a:t>
            </a:r>
            <a:endParaRPr lang="en-US" dirty="0"/>
          </a:p>
          <a:p>
            <a:r>
              <a:rPr lang="en-US" dirty="0"/>
              <a:t>    Forward/Reverse</a:t>
            </a:r>
          </a:p>
          <a:p>
            <a:r>
              <a:rPr lang="en-US" dirty="0"/>
              <a:t>    </a:t>
            </a:r>
            <a:r>
              <a:rPr lang="en-US" dirty="0" smtClean="0"/>
              <a:t>Loop</a:t>
            </a:r>
          </a:p>
          <a:p>
            <a:r>
              <a:rPr lang="en-US" dirty="0"/>
              <a:t> </a:t>
            </a:r>
            <a:r>
              <a:rPr lang="en-US" dirty="0" smtClean="0"/>
              <a:t>   Trail format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Pick your size</a:t>
            </a:r>
          </a:p>
          <a:p>
            <a:pPr lvl="1"/>
            <a:r>
              <a:rPr lang="en-US" dirty="0" smtClean="0"/>
              <a:t>Preset list</a:t>
            </a:r>
          </a:p>
          <a:p>
            <a:pPr lvl="1"/>
            <a:r>
              <a:rPr lang="en-US" dirty="0"/>
              <a:t>Or Customize width, height</a:t>
            </a:r>
            <a:endParaRPr lang="en-US" dirty="0" smtClean="0"/>
          </a:p>
          <a:p>
            <a:r>
              <a:rPr lang="en-US" dirty="0" smtClean="0"/>
              <a:t>Arrange </a:t>
            </a:r>
            <a:r>
              <a:rPr lang="en-US" dirty="0" smtClean="0"/>
              <a:t>cards for space, logical layout</a:t>
            </a:r>
            <a:endParaRPr lang="en-US" dirty="0" smtClean="0"/>
          </a:p>
          <a:p>
            <a:r>
              <a:rPr lang="en-US" dirty="0" smtClean="0"/>
              <a:t>Sort z-order by region (must be </a:t>
            </a:r>
            <a:r>
              <a:rPr lang="en-US" dirty="0" smtClean="0"/>
              <a:t>dimension, not measure, </a:t>
            </a:r>
            <a:r>
              <a:rPr lang="en-US" dirty="0" smtClean="0"/>
              <a:t>so this is of limited use) </a:t>
            </a:r>
            <a:endParaRPr lang="en-US" dirty="0" smtClean="0"/>
          </a:p>
          <a:p>
            <a:pPr lvl="1"/>
            <a:r>
              <a:rPr lang="en-US" dirty="0" smtClean="0"/>
              <a:t>Can’t sort based on population, e.g.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6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DESIGN TO TELL A STORY</a:t>
            </a:r>
            <a:r>
              <a:rPr lang="en-US" sz="2800" b="1" dirty="0" smtClean="0"/>
              <a:t>!</a:t>
            </a:r>
          </a:p>
          <a:p>
            <a:r>
              <a:rPr lang="en-US" dirty="0" smtClean="0"/>
              <a:t>Data import, pivot</a:t>
            </a:r>
          </a:p>
          <a:p>
            <a:r>
              <a:rPr lang="en-US" dirty="0" smtClean="0"/>
              <a:t>Data Blends. </a:t>
            </a:r>
            <a:r>
              <a:rPr lang="en-US" b="1" dirty="0" smtClean="0"/>
              <a:t>Edit Relationships</a:t>
            </a:r>
            <a:r>
              <a:rPr lang="en-US" dirty="0" smtClean="0"/>
              <a:t>, </a:t>
            </a:r>
            <a:r>
              <a:rPr lang="en-US" b="1" dirty="0" smtClean="0"/>
              <a:t>Link Fields</a:t>
            </a:r>
          </a:p>
          <a:p>
            <a:r>
              <a:rPr lang="en-US" dirty="0" smtClean="0"/>
              <a:t>Lay out data elements (Data, Filters, Parameters) Tweak Aesthetics, usability</a:t>
            </a:r>
          </a:p>
          <a:p>
            <a:pPr lvl="1"/>
            <a:r>
              <a:rPr lang="en-US" dirty="0" smtClean="0"/>
              <a:t>Color, size, font, tooltips, labels</a:t>
            </a:r>
          </a:p>
          <a:p>
            <a:r>
              <a:rPr lang="en-US" dirty="0" smtClean="0"/>
              <a:t>Dashboards</a:t>
            </a:r>
          </a:p>
          <a:p>
            <a:r>
              <a:rPr lang="en-US" dirty="0" smtClean="0"/>
              <a:t>Story (series of dashboards)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6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Questions and Discussion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8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Gapminder.org (Hans Rosling) </a:t>
            </a:r>
            <a:r>
              <a:rPr lang="mr-IN" dirty="0" smtClean="0"/>
              <a:t>–</a:t>
            </a:r>
            <a:r>
              <a:rPr lang="en-US" dirty="0" smtClean="0"/>
              <a:t> Original creation of dynamic visualization</a:t>
            </a:r>
          </a:p>
          <a:p>
            <a:r>
              <a:rPr lang="en-US" dirty="0" smtClean="0"/>
              <a:t>Super Data Science (Kirill Eremenko) </a:t>
            </a:r>
            <a:r>
              <a:rPr lang="mr-IN" dirty="0" smtClean="0"/>
              <a:t>–</a:t>
            </a:r>
            <a:r>
              <a:rPr lang="en-US" dirty="0" smtClean="0"/>
              <a:t> Adaptation to Tableau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3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162498"/>
            <a:ext cx="3386667" cy="27577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fertility rate relate to life expectancy?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Blending 4 datasets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Relate 5 dimensions in 2-d </a:t>
            </a:r>
            <a:r>
              <a:rPr lang="en-US" b="1" dirty="0" smtClean="0">
                <a:solidFill>
                  <a:srgbClr val="FF0000"/>
                </a:solidFill>
              </a:rPr>
              <a:t>dashboard!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X </a:t>
            </a:r>
            <a:r>
              <a:rPr lang="mr-IN" dirty="0" smtClean="0"/>
              <a:t>–</a:t>
            </a:r>
            <a:r>
              <a:rPr lang="en-US" dirty="0" smtClean="0"/>
              <a:t> Fertility Rate</a:t>
            </a:r>
          </a:p>
          <a:p>
            <a:pPr lvl="1"/>
            <a:r>
              <a:rPr lang="en-US" dirty="0" smtClean="0"/>
              <a:t>Y </a:t>
            </a:r>
            <a:r>
              <a:rPr lang="mr-IN" dirty="0" smtClean="0"/>
              <a:t>–</a:t>
            </a:r>
            <a:r>
              <a:rPr lang="en-US" dirty="0" smtClean="0"/>
              <a:t> Life Expectancy at birth</a:t>
            </a:r>
          </a:p>
          <a:p>
            <a:pPr lvl="1"/>
            <a:r>
              <a:rPr lang="en-US" dirty="0" smtClean="0"/>
              <a:t>Size </a:t>
            </a:r>
            <a:r>
              <a:rPr lang="mr-IN" dirty="0" smtClean="0"/>
              <a:t>–</a:t>
            </a:r>
            <a:r>
              <a:rPr lang="en-US" dirty="0" smtClean="0"/>
              <a:t> population</a:t>
            </a:r>
          </a:p>
          <a:p>
            <a:pPr lvl="1"/>
            <a:r>
              <a:rPr lang="en-US" dirty="0" smtClean="0"/>
              <a:t>Color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Region</a:t>
            </a:r>
            <a:endParaRPr lang="en-US" dirty="0" smtClean="0"/>
          </a:p>
          <a:p>
            <a:pPr lvl="1"/>
            <a:r>
              <a:rPr lang="en-US" dirty="0" smtClean="0"/>
              <a:t>Year </a:t>
            </a:r>
            <a:r>
              <a:rPr lang="mr-IN" dirty="0" smtClean="0"/>
              <a:t>–</a:t>
            </a:r>
            <a:r>
              <a:rPr lang="en-US" dirty="0" smtClean="0"/>
              <a:t> animation over pages (optional data History trails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Could also use shape for another dimension (doesn’t mean you should)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4 Excel datasets blended</a:t>
            </a:r>
          </a:p>
          <a:p>
            <a:r>
              <a:rPr lang="en-US" dirty="0" smtClean="0"/>
              <a:t>Edit relationships</a:t>
            </a:r>
          </a:p>
          <a:p>
            <a:pPr lvl="1"/>
            <a:r>
              <a:rPr lang="en-US" dirty="0" smtClean="0"/>
              <a:t>Primary dataset needs country code (not name!), Year</a:t>
            </a:r>
          </a:p>
          <a:p>
            <a:pPr lvl="1"/>
            <a:r>
              <a:rPr lang="en-US" dirty="0" smtClean="0"/>
              <a:t>Secondary datasets link on country code, year (except when n/a)</a:t>
            </a:r>
          </a:p>
          <a:p>
            <a:pPr lvl="1"/>
            <a:r>
              <a:rPr lang="en-US" b="1" dirty="0" smtClean="0"/>
              <a:t>Fields must be </a:t>
            </a:r>
            <a:r>
              <a:rPr lang="en-US" b="1" dirty="0" smtClean="0"/>
              <a:t>linked!</a:t>
            </a:r>
            <a:endParaRPr lang="en-US" b="1" dirty="0" smtClean="0"/>
          </a:p>
          <a:p>
            <a:r>
              <a:rPr lang="en-US" dirty="0" smtClean="0"/>
              <a:t>Disaggregate measures (don’t want to sum up life expectancy for each year)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7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Tabular-</a:t>
            </a:r>
            <a:r>
              <a:rPr lang="en-US" dirty="0" err="1" smtClean="0"/>
              <a:t>Denormalize</a:t>
            </a:r>
            <a:r>
              <a:rPr lang="en-US" dirty="0" smtClean="0"/>
              <a:t> (pivot) years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55" y="1845733"/>
            <a:ext cx="11778679" cy="5317067"/>
          </a:xfrm>
        </p:spPr>
      </p:pic>
    </p:spTree>
    <p:extLst>
      <p:ext uri="{BB962C8B-B14F-4D97-AF65-F5344CB8AC3E}">
        <p14:creationId xmlns:p14="http://schemas.microsoft.com/office/powerpoint/2010/main" val="129614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37" y="965201"/>
            <a:ext cx="10276863" cy="5763376"/>
          </a:xfrm>
        </p:spPr>
      </p:pic>
    </p:spTree>
    <p:extLst>
      <p:ext uri="{BB962C8B-B14F-4D97-AF65-F5344CB8AC3E}">
        <p14:creationId xmlns:p14="http://schemas.microsoft.com/office/powerpoint/2010/main" val="214006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04948"/>
            <a:ext cx="8027792" cy="6888148"/>
          </a:xfrm>
        </p:spPr>
      </p:pic>
      <p:sp>
        <p:nvSpPr>
          <p:cNvPr id="5" name="TextBox 4"/>
          <p:cNvSpPr txBox="1"/>
          <p:nvPr/>
        </p:nvSpPr>
        <p:spPr>
          <a:xfrm>
            <a:off x="9169052" y="2956142"/>
            <a:ext cx="278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Blend on country code (and year where applicable)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3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 adding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    Rows:         </a:t>
            </a:r>
            <a:r>
              <a:rPr lang="en-US" dirty="0"/>
              <a:t>Life Expectancy at </a:t>
            </a:r>
            <a:r>
              <a:rPr lang="en-US" dirty="0" smtClean="0"/>
              <a:t>Birth</a:t>
            </a:r>
            <a:endParaRPr lang="en-US" dirty="0" smtClean="0"/>
          </a:p>
          <a:p>
            <a:r>
              <a:rPr lang="en-US" dirty="0"/>
              <a:t>    Columns:   </a:t>
            </a:r>
            <a:r>
              <a:rPr lang="en-US" dirty="0" smtClean="0"/>
              <a:t>Fertility </a:t>
            </a:r>
            <a:r>
              <a:rPr lang="en-US" dirty="0"/>
              <a:t>Rate</a:t>
            </a:r>
          </a:p>
          <a:p>
            <a:r>
              <a:rPr lang="en-US" dirty="0"/>
              <a:t>    Size:            </a:t>
            </a:r>
            <a:r>
              <a:rPr lang="en-US" dirty="0" smtClean="0"/>
              <a:t> Population</a:t>
            </a:r>
            <a:endParaRPr lang="en-US" dirty="0"/>
          </a:p>
          <a:p>
            <a:r>
              <a:rPr lang="en-US" dirty="0"/>
              <a:t>    Detail:         Country Name</a:t>
            </a:r>
          </a:p>
          <a:p>
            <a:r>
              <a:rPr lang="en-US" dirty="0"/>
              <a:t>    Filter:          </a:t>
            </a:r>
            <a:r>
              <a:rPr lang="en-US" dirty="0" smtClean="0"/>
              <a:t>Region,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Aesthetic </a:t>
            </a:r>
            <a:r>
              <a:rPr lang="en-US" dirty="0"/>
              <a:t>/ User-friendly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    Annotation </a:t>
            </a:r>
            <a:r>
              <a:rPr lang="en-US" dirty="0"/>
              <a:t>with page name</a:t>
            </a:r>
          </a:p>
          <a:p>
            <a:r>
              <a:rPr lang="en-US" dirty="0"/>
              <a:t>    Sorting by Region to set z-order (Dimensions only)</a:t>
            </a:r>
          </a:p>
          <a:p>
            <a:r>
              <a:rPr lang="en-US" dirty="0"/>
              <a:t>    Title</a:t>
            </a:r>
          </a:p>
          <a:p>
            <a:r>
              <a:rPr lang="en-US" dirty="0"/>
              <a:t>    Dashboard (Size)</a:t>
            </a:r>
          </a:p>
          <a:p>
            <a:r>
              <a:rPr lang="en-US" dirty="0"/>
              <a:t>    Turn </a:t>
            </a:r>
            <a:r>
              <a:rPr lang="en-US" dirty="0" smtClean="0"/>
              <a:t>off </a:t>
            </a:r>
            <a:r>
              <a:rPr lang="en-US" dirty="0"/>
              <a:t>tooltip </a:t>
            </a:r>
            <a:r>
              <a:rPr lang="en-US" dirty="0" smtClean="0"/>
              <a:t>commands (Inhibit user from messing up </a:t>
            </a:r>
            <a:r>
              <a:rPr lang="en-US" dirty="0" err="1" smtClean="0"/>
              <a:t>viz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    Set axis </a:t>
            </a:r>
            <a:r>
              <a:rPr lang="en-US" dirty="0" smtClean="0"/>
              <a:t>ranges </a:t>
            </a:r>
            <a:r>
              <a:rPr lang="mr-IN" dirty="0" smtClean="0"/>
              <a:t>–</a:t>
            </a:r>
            <a:r>
              <a:rPr lang="en-US" dirty="0" smtClean="0"/>
              <a:t> Take advantage of your whole canvas</a:t>
            </a:r>
          </a:p>
          <a:p>
            <a:r>
              <a:rPr lang="en-US" dirty="0"/>
              <a:t> </a:t>
            </a:r>
            <a:r>
              <a:rPr lang="en-US" dirty="0" smtClean="0"/>
              <a:t>   Tweak Size &amp; border for objects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8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454</TotalTime>
  <Words>286</Words>
  <Application>Microsoft Macintosh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Mangal</vt:lpstr>
      <vt:lpstr>Tw Cen MT</vt:lpstr>
      <vt:lpstr>Arial</vt:lpstr>
      <vt:lpstr>Droplet</vt:lpstr>
      <vt:lpstr>Building a Tableau Visualization</vt:lpstr>
      <vt:lpstr>Credits</vt:lpstr>
      <vt:lpstr>How Does fertility rate relate to life expectancy?</vt:lpstr>
      <vt:lpstr>Data</vt:lpstr>
      <vt:lpstr>Tabular-Denormalize (pivot) years</vt:lpstr>
      <vt:lpstr>PowerPoint Presentation</vt:lpstr>
      <vt:lpstr>PowerPoint Presentation</vt:lpstr>
      <vt:lpstr>Begin adding data</vt:lpstr>
      <vt:lpstr>Aesthetic / User-friendly changes</vt:lpstr>
      <vt:lpstr>Animation — changes over time using pages. </vt:lpstr>
      <vt:lpstr>Create Dashboard</vt:lpstr>
      <vt:lpstr>Review</vt:lpstr>
      <vt:lpstr>Questions and Discussion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Tableau Visualization</dc:title>
  <dc:creator>Bob Hiltner</dc:creator>
  <cp:lastModifiedBy>Bob Hiltner</cp:lastModifiedBy>
  <cp:revision>14</cp:revision>
  <dcterms:created xsi:type="dcterms:W3CDTF">2017-11-14T21:24:16Z</dcterms:created>
  <dcterms:modified xsi:type="dcterms:W3CDTF">2017-11-15T05:43:31Z</dcterms:modified>
</cp:coreProperties>
</file>