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45" d="100"/>
          <a:sy n="145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3BF0-173C-6A46-81E5-435E3247FC3A}" type="datetimeFigureOut">
              <a:rPr lang="en-US" smtClean="0"/>
              <a:t>4/4/11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22CA-B820-1548-B1A2-84C72359C1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5"/>
          <p:cNvSpPr>
            <a:spLocks noChangeArrowheads="1"/>
          </p:cNvSpPr>
          <p:nvPr/>
        </p:nvSpPr>
        <p:spPr bwMode="auto">
          <a:xfrm>
            <a:off x="4572000" y="1371600"/>
            <a:ext cx="4114800" cy="6858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err="1" smtClean="0"/>
              <a:t>CompaniesServlet</a:t>
            </a:r>
            <a:r>
              <a:rPr lang="en-US" dirty="0" smtClean="0"/>
              <a:t>, Biz (Frontier), PAL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BizFollowBPS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auto">
          <a:xfrm>
            <a:off x="304800" y="3048000"/>
            <a:ext cx="20574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Data Platform</a:t>
            </a:r>
          </a:p>
        </p:txBody>
      </p: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304800" y="4343400"/>
            <a:ext cx="20574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NUS Company</a:t>
            </a:r>
          </a:p>
          <a:p>
            <a:r>
              <a:rPr lang="en-US" sz="2000"/>
              <a:t>Cloud</a:t>
            </a:r>
          </a:p>
        </p:txBody>
      </p:sp>
      <p:sp>
        <p:nvSpPr>
          <p:cNvPr id="95" name="AutoShape 8"/>
          <p:cNvSpPr>
            <a:spLocks noChangeArrowheads="1"/>
          </p:cNvSpPr>
          <p:nvPr/>
        </p:nvSpPr>
        <p:spPr bwMode="auto">
          <a:xfrm>
            <a:off x="2971800" y="4343400"/>
            <a:ext cx="15240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NUS</a:t>
            </a:r>
            <a:endParaRPr lang="en-US" sz="2200"/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2971800" y="30480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BizFollow</a:t>
            </a:r>
          </a:p>
          <a:p>
            <a:r>
              <a:rPr lang="en-US" sz="2000"/>
              <a:t>Collector</a:t>
            </a:r>
          </a:p>
        </p:txBody>
      </p:sp>
      <p:sp>
        <p:nvSpPr>
          <p:cNvPr id="97" name="Line 10"/>
          <p:cNvSpPr>
            <a:spLocks noChangeShapeType="1"/>
          </p:cNvSpPr>
          <p:nvPr/>
        </p:nvSpPr>
        <p:spPr bwMode="auto">
          <a:xfrm>
            <a:off x="2362200" y="3429000"/>
            <a:ext cx="609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1"/>
          <p:cNvSpPr>
            <a:spLocks noChangeShapeType="1"/>
          </p:cNvSpPr>
          <p:nvPr/>
        </p:nvSpPr>
        <p:spPr bwMode="auto">
          <a:xfrm flipH="1" flipV="1">
            <a:off x="2362200" y="4800600"/>
            <a:ext cx="609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12"/>
          <p:cNvSpPr>
            <a:spLocks noChangeShapeType="1"/>
          </p:cNvSpPr>
          <p:nvPr/>
        </p:nvSpPr>
        <p:spPr bwMode="auto">
          <a:xfrm flipH="1">
            <a:off x="3886200" y="3886200"/>
            <a:ext cx="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AutoShape 13"/>
          <p:cNvSpPr>
            <a:spLocks noChangeArrowheads="1"/>
          </p:cNvSpPr>
          <p:nvPr/>
        </p:nvSpPr>
        <p:spPr bwMode="auto">
          <a:xfrm>
            <a:off x="5638800" y="2743200"/>
            <a:ext cx="2057400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dirty="0" err="1"/>
              <a:t>BizFollow</a:t>
            </a:r>
            <a:endParaRPr lang="en-US" sz="2000" dirty="0"/>
          </a:p>
          <a:p>
            <a:r>
              <a:rPr lang="en-US" sz="2000" dirty="0" smtClean="0"/>
              <a:t>DS Service</a:t>
            </a:r>
            <a:endParaRPr lang="en-US" sz="2000" dirty="0"/>
          </a:p>
        </p:txBody>
      </p:sp>
      <p:sp>
        <p:nvSpPr>
          <p:cNvPr id="101" name="Line 14"/>
          <p:cNvSpPr>
            <a:spLocks noChangeShapeType="1"/>
          </p:cNvSpPr>
          <p:nvPr/>
        </p:nvSpPr>
        <p:spPr bwMode="auto">
          <a:xfrm>
            <a:off x="1828800" y="2057400"/>
            <a:ext cx="1631179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4495800" y="3581400"/>
            <a:ext cx="1447800" cy="2362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16"/>
          <p:cNvSpPr>
            <a:spLocks noChangeShapeType="1"/>
          </p:cNvSpPr>
          <p:nvPr/>
        </p:nvSpPr>
        <p:spPr bwMode="auto">
          <a:xfrm flipH="1">
            <a:off x="6705600" y="2057400"/>
            <a:ext cx="0" cy="6858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2286000" y="3733800"/>
            <a:ext cx="815975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sz="1200"/>
              <a:t>Position</a:t>
            </a:r>
          </a:p>
          <a:p>
            <a:r>
              <a:rPr lang="en-US" sz="1200"/>
              <a:t>changes</a:t>
            </a:r>
          </a:p>
        </p:txBody>
      </p:sp>
      <p:sp>
        <p:nvSpPr>
          <p:cNvPr id="105" name="AutoShape 21"/>
          <p:cNvSpPr>
            <a:spLocks noChangeArrowheads="1"/>
          </p:cNvSpPr>
          <p:nvPr/>
        </p:nvSpPr>
        <p:spPr bwMode="auto">
          <a:xfrm>
            <a:off x="914400" y="5562600"/>
            <a:ext cx="1447800" cy="762000"/>
          </a:xfrm>
          <a:prstGeom prst="can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MEMBER2</a:t>
            </a:r>
            <a:endParaRPr lang="en-US"/>
          </a:p>
        </p:txBody>
      </p:sp>
      <p:sp>
        <p:nvSpPr>
          <p:cNvPr id="106" name="AutoShape 22"/>
          <p:cNvSpPr>
            <a:spLocks noChangeArrowheads="1"/>
          </p:cNvSpPr>
          <p:nvPr/>
        </p:nvSpPr>
        <p:spPr bwMode="auto">
          <a:xfrm>
            <a:off x="2971800" y="5562600"/>
            <a:ext cx="15240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Biz Auto</a:t>
            </a:r>
          </a:p>
          <a:p>
            <a:r>
              <a:rPr lang="en-US" sz="2000"/>
              <a:t>Follow</a:t>
            </a:r>
            <a:endParaRPr lang="en-US" sz="2200"/>
          </a:p>
        </p:txBody>
      </p:sp>
      <p:sp>
        <p:nvSpPr>
          <p:cNvPr id="107" name="Line 23"/>
          <p:cNvSpPr>
            <a:spLocks noChangeShapeType="1"/>
          </p:cNvSpPr>
          <p:nvPr/>
        </p:nvSpPr>
        <p:spPr bwMode="auto">
          <a:xfrm flipV="1">
            <a:off x="2362200" y="5943600"/>
            <a:ext cx="6096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24"/>
          <p:cNvSpPr>
            <a:spLocks noChangeArrowheads="1"/>
          </p:cNvSpPr>
          <p:nvPr/>
        </p:nvSpPr>
        <p:spPr bwMode="auto">
          <a:xfrm>
            <a:off x="5105400" y="5638800"/>
            <a:ext cx="1752600" cy="685800"/>
          </a:xfrm>
          <a:prstGeom prst="can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BIZFOLLOW</a:t>
            </a:r>
            <a:endParaRPr lang="en-US"/>
          </a:p>
        </p:txBody>
      </p:sp>
      <p:sp>
        <p:nvSpPr>
          <p:cNvPr id="109" name="Line 25"/>
          <p:cNvSpPr>
            <a:spLocks noChangeShapeType="1"/>
          </p:cNvSpPr>
          <p:nvPr/>
        </p:nvSpPr>
        <p:spPr bwMode="auto">
          <a:xfrm flipH="1">
            <a:off x="5943600" y="3581400"/>
            <a:ext cx="685800" cy="2057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26"/>
          <p:cNvSpPr>
            <a:spLocks noChangeArrowheads="1"/>
          </p:cNvSpPr>
          <p:nvPr/>
        </p:nvSpPr>
        <p:spPr bwMode="auto">
          <a:xfrm>
            <a:off x="990600" y="1371600"/>
            <a:ext cx="1066800" cy="685800"/>
          </a:xfrm>
          <a:prstGeom prst="can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NEWS</a:t>
            </a:r>
            <a:endParaRPr lang="en-US"/>
          </a:p>
        </p:txBody>
      </p:sp>
      <p:sp>
        <p:nvSpPr>
          <p:cNvPr id="111" name="AutoShape 27"/>
          <p:cNvSpPr>
            <a:spLocks noChangeArrowheads="1"/>
          </p:cNvSpPr>
          <p:nvPr/>
        </p:nvSpPr>
        <p:spPr bwMode="auto">
          <a:xfrm>
            <a:off x="2133600" y="1371600"/>
            <a:ext cx="1066800" cy="685800"/>
          </a:xfrm>
          <a:prstGeom prst="can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JOBS</a:t>
            </a:r>
            <a:endParaRPr lang="en-US"/>
          </a:p>
        </p:txBody>
      </p:sp>
      <p:sp>
        <p:nvSpPr>
          <p:cNvPr id="112" name="AutoShape 28"/>
          <p:cNvSpPr>
            <a:spLocks noChangeArrowheads="1"/>
          </p:cNvSpPr>
          <p:nvPr/>
        </p:nvSpPr>
        <p:spPr bwMode="auto">
          <a:xfrm>
            <a:off x="3276600" y="1371600"/>
            <a:ext cx="1066800" cy="685800"/>
          </a:xfrm>
          <a:prstGeom prst="can">
            <a:avLst>
              <a:gd name="adj" fmla="val 25000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COMPY</a:t>
            </a:r>
            <a:endParaRPr lang="en-US"/>
          </a:p>
        </p:txBody>
      </p:sp>
      <p:sp>
        <p:nvSpPr>
          <p:cNvPr id="113" name="Line 29"/>
          <p:cNvSpPr>
            <a:spLocks noChangeShapeType="1"/>
          </p:cNvSpPr>
          <p:nvPr/>
        </p:nvSpPr>
        <p:spPr bwMode="auto">
          <a:xfrm>
            <a:off x="2743200" y="2057400"/>
            <a:ext cx="91116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30"/>
          <p:cNvSpPr>
            <a:spLocks noChangeShapeType="1"/>
          </p:cNvSpPr>
          <p:nvPr/>
        </p:nvSpPr>
        <p:spPr bwMode="auto">
          <a:xfrm>
            <a:off x="3886200" y="2057400"/>
            <a:ext cx="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31"/>
          <p:cNvSpPr>
            <a:spLocks noChangeArrowheads="1"/>
          </p:cNvSpPr>
          <p:nvPr/>
        </p:nvSpPr>
        <p:spPr bwMode="auto">
          <a:xfrm>
            <a:off x="7086600" y="40386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BizFollow</a:t>
            </a:r>
          </a:p>
          <a:p>
            <a:r>
              <a:rPr lang="en-US" sz="2000"/>
              <a:t>Emailer</a:t>
            </a:r>
            <a:endParaRPr lang="en-US" sz="2200"/>
          </a:p>
        </p:txBody>
      </p:sp>
      <p:sp>
        <p:nvSpPr>
          <p:cNvPr id="116" name="AutoShape 32"/>
          <p:cNvSpPr>
            <a:spLocks noChangeArrowheads="1"/>
          </p:cNvSpPr>
          <p:nvPr/>
        </p:nvSpPr>
        <p:spPr bwMode="auto">
          <a:xfrm>
            <a:off x="7086600" y="54102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1">
              <a:alpha val="50195"/>
            </a:schemeClr>
          </a:solidFill>
          <a:ln w="3175">
            <a:solidFill>
              <a:schemeClr val="tx1">
                <a:alpha val="50195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/>
              <a:t>Notifier</a:t>
            </a:r>
            <a:endParaRPr lang="en-US" sz="2200"/>
          </a:p>
        </p:txBody>
      </p:sp>
      <p:sp>
        <p:nvSpPr>
          <p:cNvPr id="117" name="Line 33"/>
          <p:cNvSpPr>
            <a:spLocks noChangeShapeType="1"/>
          </p:cNvSpPr>
          <p:nvPr/>
        </p:nvSpPr>
        <p:spPr bwMode="auto">
          <a:xfrm flipH="1">
            <a:off x="7848600" y="4876800"/>
            <a:ext cx="0" cy="533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34"/>
          <p:cNvSpPr>
            <a:spLocks noChangeShapeType="1"/>
          </p:cNvSpPr>
          <p:nvPr/>
        </p:nvSpPr>
        <p:spPr bwMode="auto">
          <a:xfrm flipH="1" flipV="1">
            <a:off x="7696200" y="3581400"/>
            <a:ext cx="381000" cy="4572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35"/>
          <p:cNvSpPr>
            <a:spLocks noChangeShapeType="1"/>
          </p:cNvSpPr>
          <p:nvPr/>
        </p:nvSpPr>
        <p:spPr bwMode="auto">
          <a:xfrm flipV="1">
            <a:off x="4495800" y="4495800"/>
            <a:ext cx="2590800" cy="228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15"/>
          <p:cNvSpPr>
            <a:spLocks noChangeShapeType="1"/>
          </p:cNvSpPr>
          <p:nvPr/>
        </p:nvSpPr>
        <p:spPr bwMode="auto">
          <a:xfrm flipV="1">
            <a:off x="4572000" y="3239490"/>
            <a:ext cx="1066800" cy="18951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23"/>
          <p:cNvSpPr>
            <a:spLocks noChangeShapeType="1"/>
          </p:cNvSpPr>
          <p:nvPr/>
        </p:nvSpPr>
        <p:spPr bwMode="auto">
          <a:xfrm flipH="1" flipV="1">
            <a:off x="4572000" y="3581400"/>
            <a:ext cx="1066800" cy="2057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LinkedIn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Chavdar Botev</dc:creator>
  <cp:lastModifiedBy>Chavdar Botev</cp:lastModifiedBy>
  <cp:revision>1</cp:revision>
  <dcterms:created xsi:type="dcterms:W3CDTF">2011-04-04T17:09:03Z</dcterms:created>
  <dcterms:modified xsi:type="dcterms:W3CDTF">2011-04-04T17:12:00Z</dcterms:modified>
</cp:coreProperties>
</file>