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Layouts/slideLayout28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Default Extension="gif" ContentType="image/gif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 autoCompressPictures="0">
  <p:sldMasterIdLst>
    <p:sldMasterId id="2147483761" r:id="rId1"/>
    <p:sldMasterId id="2147483733" r:id="rId2"/>
  </p:sldMasterIdLst>
  <p:notesMasterIdLst>
    <p:notesMasterId r:id="rId15"/>
  </p:notesMasterIdLst>
  <p:handoutMasterIdLst>
    <p:handoutMasterId r:id="rId16"/>
  </p:handoutMasterIdLst>
  <p:sldIdLst>
    <p:sldId id="425" r:id="rId3"/>
    <p:sldId id="426" r:id="rId4"/>
    <p:sldId id="429" r:id="rId5"/>
    <p:sldId id="434" r:id="rId6"/>
    <p:sldId id="428" r:id="rId7"/>
    <p:sldId id="430" r:id="rId8"/>
    <p:sldId id="432" r:id="rId9"/>
    <p:sldId id="431" r:id="rId10"/>
    <p:sldId id="433" r:id="rId11"/>
    <p:sldId id="435" r:id="rId12"/>
    <p:sldId id="436" r:id="rId13"/>
    <p:sldId id="43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Sarah Beld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43B1F5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1976" autoAdjust="0"/>
    <p:restoredTop sz="89589" autoAdjust="0"/>
  </p:normalViewPr>
  <p:slideViewPr>
    <p:cSldViewPr snapToGrid="0">
      <p:cViewPr varScale="1">
        <p:scale>
          <a:sx n="139" d="100"/>
          <a:sy n="139" d="100"/>
        </p:scale>
        <p:origin x="-832" y="-104"/>
      </p:cViewPr>
      <p:guideLst>
        <p:guide orient="horz" pos="4250"/>
        <p:guide pos="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ABEED-F973-024F-9CF0-C878DE927514}" type="datetimeFigureOut">
              <a:rPr lang="en-US" smtClean="0">
                <a:latin typeface="Arial" pitchFamily="34" charset="0"/>
              </a:rPr>
              <a:pPr/>
              <a:t>8/31/11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358E9-0BD0-A840-BABC-EED8623003FB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17425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6BBB0A6-3B30-2D46-8681-C1493D55A0EF}" type="datetimeFigureOut">
              <a:rPr lang="en-US" smtClean="0"/>
              <a:pPr/>
              <a:t>8/31/11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C82A3EF7-70D2-6F43-B2CC-06F0F10C8C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89312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4" y="3897743"/>
            <a:ext cx="7772400" cy="1198079"/>
          </a:xfrm>
        </p:spPr>
        <p:txBody>
          <a:bodyPr anchor="t" anchorCtr="0">
            <a:normAutofit/>
          </a:bodyPr>
          <a:lstStyle>
            <a:lvl1pPr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81" y="2279000"/>
            <a:ext cx="5167604" cy="128766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84" y="5100386"/>
            <a:ext cx="6400800" cy="13716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spc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93938"/>
            <a:ext cx="9144000" cy="4564062"/>
          </a:xfrm>
          <a:prstGeom prst="rect">
            <a:avLst/>
          </a:prstGeom>
          <a:gradFill flip="none" rotWithShape="1">
            <a:gsLst>
              <a:gs pos="75000">
                <a:schemeClr val="accent6"/>
              </a:gs>
              <a:gs pos="16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1" descr="HumanIn-transparent.png"/>
          <p:cNvPicPr>
            <a:picLocks noChangeAspect="1"/>
          </p:cNvPicPr>
          <p:nvPr userDrawn="1"/>
        </p:nvPicPr>
        <p:blipFill>
          <a:blip r:embed="rId2" cstate="email"/>
          <a:srcRect r="-747"/>
          <a:stretch>
            <a:fillRect/>
          </a:stretch>
        </p:blipFill>
        <p:spPr bwMode="auto">
          <a:xfrm>
            <a:off x="470208" y="1151467"/>
            <a:ext cx="8376027" cy="410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4" y="3897743"/>
            <a:ext cx="7772400" cy="1198079"/>
          </a:xfrm>
        </p:spPr>
        <p:txBody>
          <a:bodyPr anchor="t" anchorCtr="0">
            <a:normAutofit/>
          </a:bodyPr>
          <a:lstStyle>
            <a:lvl1pPr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81" y="2279000"/>
            <a:ext cx="5167604" cy="128766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84" y="5100386"/>
            <a:ext cx="6400800" cy="13716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spc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4" y="3897743"/>
            <a:ext cx="7772400" cy="1198079"/>
          </a:xfrm>
        </p:spPr>
        <p:txBody>
          <a:bodyPr anchor="t" anchorCtr="0">
            <a:normAutofit/>
          </a:bodyPr>
          <a:lstStyle>
            <a:lvl1pPr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5541"/>
            <a:ext cx="9144000" cy="60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1285874" y="6457950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Recruiting Solutions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 rot="5400000">
            <a:off x="4162425" y="1876425"/>
            <a:ext cx="819150" cy="9144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9000">
                <a:srgbClr val="D9D9D9"/>
              </a:gs>
              <a:gs pos="100000">
                <a:srgbClr val="D9D9D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84" y="5100386"/>
            <a:ext cx="6400800" cy="13716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6" name="Title 27"/>
          <p:cNvSpPr txBox="1">
            <a:spLocks/>
          </p:cNvSpPr>
          <p:nvPr userDrawn="1"/>
        </p:nvSpPr>
        <p:spPr>
          <a:xfrm>
            <a:off x="4536139" y="2903015"/>
            <a:ext cx="4246675" cy="73327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Recruiting Solutions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7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81" y="2655267"/>
            <a:ext cx="3627244" cy="90383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2293938"/>
            <a:ext cx="9144000" cy="4564062"/>
          </a:xfrm>
          <a:prstGeom prst="rect">
            <a:avLst/>
          </a:prstGeom>
          <a:gradFill flip="none" rotWithShape="1">
            <a:gsLst>
              <a:gs pos="75000">
                <a:schemeClr val="accent6"/>
              </a:gs>
              <a:gs pos="16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" name="Picture 11" descr="HumanIn-transparent.pn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174977" y="2601284"/>
            <a:ext cx="5969023" cy="37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703" y="989470"/>
            <a:ext cx="7772400" cy="1198079"/>
          </a:xfrm>
        </p:spPr>
        <p:txBody>
          <a:bodyPr anchor="b" anchorCtr="0">
            <a:normAutofit/>
          </a:bodyPr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838" y="2198278"/>
            <a:ext cx="6400800" cy="1371600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logo_2color_gradient_128x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475338" y="602921"/>
            <a:ext cx="2928263" cy="7249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99691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78562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subhead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2293938"/>
            <a:ext cx="9144000" cy="4564062"/>
          </a:xfrm>
          <a:prstGeom prst="rect">
            <a:avLst/>
          </a:prstGeom>
          <a:gradFill flip="none" rotWithShape="1">
            <a:gsLst>
              <a:gs pos="75000">
                <a:schemeClr val="accent6"/>
              </a:gs>
              <a:gs pos="16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" name="Picture 11" descr="HumanIn-transparent.pn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174977" y="2601284"/>
            <a:ext cx="5969023" cy="37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703" y="989470"/>
            <a:ext cx="7772400" cy="1198079"/>
          </a:xfrm>
        </p:spPr>
        <p:txBody>
          <a:bodyPr anchor="b" anchorCtr="0">
            <a:normAutofit/>
          </a:bodyPr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838" y="2198278"/>
            <a:ext cx="6400800" cy="1371600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logo_2color_gradient_128x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475338" y="602921"/>
            <a:ext cx="2928263" cy="7249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5"/>
              </a:buClr>
              <a:buFont typeface="Arial" pitchFamily="34" charset="0"/>
              <a:buChar char="–"/>
              <a:defRPr sz="1800"/>
            </a:lvl2pPr>
            <a:lvl3pPr>
              <a:buClr>
                <a:schemeClr val="accent1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5"/>
              </a:buClr>
              <a:defRPr sz="1400"/>
            </a:lvl4pPr>
            <a:lvl5pPr>
              <a:buClr>
                <a:schemeClr val="accent5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5"/>
              </a:buClr>
              <a:defRPr sz="1800"/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5"/>
              </a:buClr>
              <a:defRPr sz="1400"/>
            </a:lvl4pPr>
            <a:lvl5pPr>
              <a:buClr>
                <a:schemeClr val="accent5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5717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452" y="0"/>
            <a:ext cx="9144000" cy="633215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85" y="2766652"/>
            <a:ext cx="8229600" cy="1005840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20725" y="2651770"/>
            <a:ext cx="7651598" cy="1716888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93938"/>
            <a:ext cx="9144000" cy="4564062"/>
          </a:xfrm>
          <a:prstGeom prst="rect">
            <a:avLst/>
          </a:prstGeom>
          <a:gradFill flip="none" rotWithShape="1">
            <a:gsLst>
              <a:gs pos="75000">
                <a:schemeClr val="accent6"/>
              </a:gs>
              <a:gs pos="16000">
                <a:schemeClr val="bg1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1" descr="HumanIn-transparent.png"/>
          <p:cNvPicPr>
            <a:picLocks noChangeAspect="1"/>
          </p:cNvPicPr>
          <p:nvPr userDrawn="1"/>
        </p:nvPicPr>
        <p:blipFill>
          <a:blip r:embed="rId2" cstate="email"/>
          <a:srcRect r="-747"/>
          <a:stretch>
            <a:fillRect/>
          </a:stretch>
        </p:blipFill>
        <p:spPr bwMode="auto">
          <a:xfrm>
            <a:off x="470208" y="1151467"/>
            <a:ext cx="8376027" cy="410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99691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78562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subhead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5"/>
              </a:buClr>
              <a:buFont typeface="Arial" pitchFamily="34" charset="0"/>
              <a:buChar char="–"/>
              <a:defRPr sz="1800"/>
            </a:lvl2pPr>
            <a:lvl3pPr>
              <a:buClr>
                <a:schemeClr val="accent1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5"/>
              </a:buClr>
              <a:defRPr sz="1400"/>
            </a:lvl4pPr>
            <a:lvl5pPr>
              <a:buClr>
                <a:schemeClr val="accent5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5"/>
              </a:buClr>
              <a:defRPr sz="1800"/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5"/>
              </a:buClr>
              <a:defRPr sz="1400"/>
            </a:lvl4pPr>
            <a:lvl5pPr>
              <a:buClr>
                <a:schemeClr val="accent5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5717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452" y="0"/>
            <a:ext cx="9144000" cy="633215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85" y="2766652"/>
            <a:ext cx="8229600" cy="1005840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20725" y="2651770"/>
            <a:ext cx="7651598" cy="1716888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 userDrawn="1"/>
        </p:nvSpPr>
        <p:spPr>
          <a:xfrm>
            <a:off x="0" y="6327648"/>
            <a:ext cx="9144000" cy="539496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68000">
                <a:srgbClr val="FFFFFF"/>
              </a:gs>
            </a:gsLst>
            <a:lin ang="16200000" scaled="0"/>
            <a:tileRect/>
          </a:gradFill>
          <a:ln w="3175" cap="flat" cmpd="sng" algn="ctr">
            <a:solidFill>
              <a:schemeClr val="bg1">
                <a:lumMod val="65000"/>
                <a:alpha val="7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3085"/>
            <a:ext cx="8229600" cy="100584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81"/>
            <a:ext cx="8229600" cy="47545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234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3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PT_logo_small.pn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21435" y="6459379"/>
            <a:ext cx="1090167" cy="2699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75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76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 userDrawn="1"/>
        </p:nvSpPr>
        <p:spPr>
          <a:xfrm>
            <a:off x="0" y="6327648"/>
            <a:ext cx="9144000" cy="539496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68000">
                <a:srgbClr val="FFFFFF"/>
              </a:gs>
            </a:gsLst>
            <a:lin ang="16200000" scaled="0"/>
            <a:tileRect/>
          </a:gradFill>
          <a:ln w="3175" cap="flat" cmpd="sng" algn="ctr">
            <a:solidFill>
              <a:schemeClr val="bg1">
                <a:lumMod val="65000"/>
                <a:alpha val="7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3085"/>
            <a:ext cx="8229600" cy="100584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81"/>
            <a:ext cx="8229600" cy="47545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234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3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5897B0D-BA2C-2244-86F3-025175B80EA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21435" y="6459379"/>
            <a:ext cx="4006698" cy="320717"/>
            <a:chOff x="221435" y="6425275"/>
            <a:chExt cx="4006698" cy="320717"/>
          </a:xfrm>
        </p:grpSpPr>
        <p:pic>
          <p:nvPicPr>
            <p:cNvPr id="12" name="Picture 11" descr="PPT_logo_small.png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221435" y="6425275"/>
              <a:ext cx="1090167" cy="269905"/>
            </a:xfrm>
            <a:prstGeom prst="rect">
              <a:avLst/>
            </a:prstGeom>
          </p:spPr>
        </p:pic>
        <p:sp>
          <p:nvSpPr>
            <p:cNvPr id="10" name="Text Placeholder 7"/>
            <p:cNvSpPr txBox="1">
              <a:spLocks/>
            </p:cNvSpPr>
            <p:nvPr userDrawn="1"/>
          </p:nvSpPr>
          <p:spPr>
            <a:xfrm>
              <a:off x="1392858" y="6434842"/>
              <a:ext cx="2835275" cy="311150"/>
            </a:xfrm>
            <a:prstGeom prst="rect">
              <a:avLst/>
            </a:prstGeom>
          </p:spPr>
          <p:txBody>
            <a:bodyPr vert="horz" lIns="0" tIns="45720" rIns="91440" bIns="45720" rtlCol="0">
              <a:noAutofit/>
            </a:bodyPr>
            <a:lstStyle>
              <a:lvl1pPr>
                <a:buNone/>
                <a:defRPr sz="1000"/>
              </a:lvl1pPr>
              <a:lvl2pPr>
                <a:buNone/>
                <a:defRPr sz="1000"/>
              </a:lvl2pPr>
              <a:lvl3pPr>
                <a:buNone/>
                <a:defRPr sz="1000"/>
              </a:lvl3pPr>
              <a:lvl4pPr>
                <a:buNone/>
                <a:defRPr sz="1000"/>
              </a:lvl4pPr>
              <a:lvl5pPr>
                <a:buNone/>
                <a:defRPr sz="1000"/>
              </a:lvl5pPr>
            </a:lstStyle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Recruiting Solutions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60" r:id="rId2"/>
    <p:sldLayoutId id="214748377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7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7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gif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Template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LinkedIn Corporate Brand/Visual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quote/statement slide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953309" y="4188117"/>
            <a:ext cx="2468753" cy="1314531"/>
            <a:chOff x="5953309" y="4188117"/>
            <a:chExt cx="2468753" cy="1314531"/>
          </a:xfrm>
        </p:grpSpPr>
        <p:pic>
          <p:nvPicPr>
            <p:cNvPr id="9" name="Picture 8" descr="tab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309" y="4188117"/>
              <a:ext cx="2468753" cy="131453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089383" y="4241246"/>
              <a:ext cx="2097836" cy="1054638"/>
            </a:xfrm>
            <a:prstGeom prst="rect">
              <a:avLst/>
            </a:prstGeom>
          </p:spPr>
          <p:txBody>
            <a:bodyPr vert="horz" wrap="square" lIns="0" tIns="45720" rIns="91440" bIns="45720" rtlCol="0">
              <a:noAutofit/>
            </a:bodyPr>
            <a:lstStyle/>
            <a:p>
              <a:pPr marR="0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Production Note: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/>
              </a:r>
              <a:b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</a:b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Quote/statement</a:t>
              </a:r>
              <a:r>
                <a:rPr kumimoji="0" lang="en-US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slide </a:t>
              </a:r>
              <a:r>
                <a:rPr lang="en-US" sz="1200" dirty="0" smtClean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for all usage. Default title font is Arial. Font size maybe adjusted accordingly.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Quote/statement slide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Quote and statement should be short and strong.</a:t>
            </a:r>
          </a:p>
          <a:p>
            <a:r>
              <a:rPr lang="en-US" dirty="0" smtClean="0"/>
              <a:t>Font size should be adjusted according to the amount of text. Average font size is Arial 30pt and aligned center.</a:t>
            </a:r>
          </a:p>
          <a:p>
            <a:r>
              <a:rPr lang="en-US" dirty="0" smtClean="0"/>
              <a:t>This slide should generally not be used with images.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Screen shot 2011-07-06 at 1.24.3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744" y="3841705"/>
            <a:ext cx="2394890" cy="1793958"/>
          </a:xfrm>
          <a:prstGeom prst="rect">
            <a:avLst/>
          </a:prstGeom>
          <a:effectLst>
            <a:outerShdw blurRad="76200" dist="25400" dir="2700000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 shot 2011-07-06 at 1.23.0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243" y="3841703"/>
            <a:ext cx="2403727" cy="1793958"/>
          </a:xfrm>
          <a:prstGeom prst="rect">
            <a:avLst/>
          </a:prstGeom>
          <a:effectLst>
            <a:outerShdw blurRad="76200" dist="25400" dir="270000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389618" y="3431075"/>
            <a:ext cx="3980099" cy="232729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marR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Examples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of Quote/statement slide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279108" y="570856"/>
            <a:ext cx="2468753" cy="1314531"/>
            <a:chOff x="5953309" y="4188117"/>
            <a:chExt cx="2468753" cy="1314531"/>
          </a:xfrm>
        </p:grpSpPr>
        <p:pic>
          <p:nvPicPr>
            <p:cNvPr id="6" name="Picture 5" descr="tab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309" y="4188117"/>
              <a:ext cx="2468753" cy="13145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089383" y="4241246"/>
              <a:ext cx="2097836" cy="1054638"/>
            </a:xfrm>
            <a:prstGeom prst="rect">
              <a:avLst/>
            </a:prstGeom>
          </p:spPr>
          <p:txBody>
            <a:bodyPr vert="horz" wrap="square" lIns="0" tIns="45720" rIns="91440" bIns="45720" rtlCol="0">
              <a:noAutofit/>
            </a:bodyPr>
            <a:lstStyle/>
            <a:p>
              <a:pPr marR="0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Production Note: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/>
              </a:r>
              <a:b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</a:b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Closing</a:t>
              </a:r>
              <a:r>
                <a:rPr kumimoji="0" lang="en-US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slide </a:t>
              </a:r>
              <a:r>
                <a:rPr lang="en-US" sz="1200" dirty="0" smtClean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for all usage. Do not add any additional </a:t>
              </a:r>
              <a:r>
                <a:rPr lang="en-US" sz="1200" smtClean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content in </a:t>
              </a:r>
              <a:r>
                <a:rPr lang="en-US" sz="1200" dirty="0" smtClean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this slide. 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Options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Presentation title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53309" y="4188117"/>
            <a:ext cx="2468753" cy="1314531"/>
            <a:chOff x="5953309" y="4188117"/>
            <a:chExt cx="2468753" cy="1314531"/>
          </a:xfrm>
        </p:grpSpPr>
        <p:pic>
          <p:nvPicPr>
            <p:cNvPr id="8" name="Picture 7" descr="tab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309" y="4188117"/>
              <a:ext cx="2468753" cy="131453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089383" y="4241246"/>
              <a:ext cx="2097836" cy="1054638"/>
            </a:xfrm>
            <a:prstGeom prst="rect">
              <a:avLst/>
            </a:prstGeom>
          </p:spPr>
          <p:txBody>
            <a:bodyPr vert="horz" wrap="square" lIns="0" tIns="45720" rIns="91440" bIns="45720" rtlCol="0">
              <a:noAutofit/>
            </a:bodyPr>
            <a:lstStyle/>
            <a:p>
              <a:pPr marR="0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Production Note: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/>
              </a:r>
              <a:b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</a:b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Generic</a:t>
              </a:r>
              <a:r>
                <a:rPr kumimoji="0" lang="en-US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cover </a:t>
              </a:r>
              <a:r>
                <a:rPr lang="en-US" sz="1200" dirty="0" smtClean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for all usage. Default title font is Arial 28pt and subtitle is 20pt. Font size maybe adjusted accordingly.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18263"/>
            <a:ext cx="2133600" cy="365125"/>
          </a:xfrm>
        </p:spPr>
        <p:txBody>
          <a:bodyPr/>
          <a:lstStyle/>
          <a:p>
            <a:fld id="{75897B0D-BA2C-2244-86F3-025175B80EAC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" name="Group 6"/>
          <p:cNvGrpSpPr/>
          <p:nvPr/>
        </p:nvGrpSpPr>
        <p:grpSpPr>
          <a:xfrm>
            <a:off x="421363" y="3689414"/>
            <a:ext cx="2468753" cy="1314531"/>
            <a:chOff x="5953309" y="4188117"/>
            <a:chExt cx="2468753" cy="1314531"/>
          </a:xfrm>
        </p:grpSpPr>
        <p:pic>
          <p:nvPicPr>
            <p:cNvPr id="8" name="Picture 7" descr="tab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309" y="4188117"/>
              <a:ext cx="2468753" cy="131453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089383" y="4241246"/>
              <a:ext cx="2097836" cy="1054638"/>
            </a:xfrm>
            <a:prstGeom prst="rect">
              <a:avLst/>
            </a:prstGeom>
          </p:spPr>
          <p:txBody>
            <a:bodyPr vert="horz" wrap="square" lIns="0" tIns="45720" rIns="91440" bIns="45720" rtlCol="0">
              <a:noAutofit/>
            </a:bodyPr>
            <a:lstStyle/>
            <a:p>
              <a:pPr marR="0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Production Note: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/>
              </a:r>
              <a:b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</a:b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Generic</a:t>
              </a:r>
              <a:r>
                <a:rPr kumimoji="0" lang="en-US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cover </a:t>
              </a:r>
              <a:r>
                <a:rPr lang="en-US" sz="1200" dirty="0" smtClean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for all usage. Default title font is Arial 28pt and subtitle is 20pt. Font size maybe adjusted accordingly.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 rot="16200000" flipV="1">
            <a:off x="6194356" y="3729563"/>
            <a:ext cx="638897" cy="339282"/>
          </a:xfrm>
          <a:prstGeom prst="straightConnector1">
            <a:avLst/>
          </a:prstGeom>
          <a:ln cap="flat">
            <a:solidFill>
              <a:schemeClr val="bg2">
                <a:lumMod val="50000"/>
              </a:schemeClr>
            </a:solidFill>
            <a:prstDash val="sysDash"/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Presentation title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953309" y="4188117"/>
            <a:ext cx="2468753" cy="1314531"/>
            <a:chOff x="5953309" y="4188117"/>
            <a:chExt cx="2468753" cy="1314531"/>
          </a:xfrm>
        </p:grpSpPr>
        <p:pic>
          <p:nvPicPr>
            <p:cNvPr id="10" name="Picture 9" descr="tab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309" y="4188117"/>
              <a:ext cx="2468753" cy="131453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089382" y="4241246"/>
              <a:ext cx="2221833" cy="1054638"/>
            </a:xfrm>
            <a:prstGeom prst="rect">
              <a:avLst/>
            </a:prstGeom>
          </p:spPr>
          <p:txBody>
            <a:bodyPr vert="horz" wrap="square" lIns="0" tIns="45720" rIns="91440" bIns="45720" rtlCol="0">
              <a:noAutofit/>
            </a:bodyPr>
            <a:lstStyle/>
            <a:p>
              <a:pPr marR="0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Production Note: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/>
              </a:r>
              <a:b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</a:b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Cover with organization/group name. Please change the team name in the slide master before you use it.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Slides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 goes here: Arial 26pt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Body copy default font: Arial 24pt </a:t>
            </a:r>
          </a:p>
          <a:p>
            <a:r>
              <a:rPr lang="en-US" dirty="0" smtClean="0"/>
              <a:t>You may adjust the font size accordingly.</a:t>
            </a:r>
          </a:p>
          <a:p>
            <a:r>
              <a:rPr lang="en-US" dirty="0" smtClean="0"/>
              <a:t>You may NOT use another font.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Group 6"/>
          <p:cNvGrpSpPr/>
          <p:nvPr/>
        </p:nvGrpSpPr>
        <p:grpSpPr>
          <a:xfrm>
            <a:off x="1542204" y="3995339"/>
            <a:ext cx="2468753" cy="1314531"/>
            <a:chOff x="5953309" y="4188117"/>
            <a:chExt cx="2468753" cy="1314531"/>
          </a:xfrm>
        </p:grpSpPr>
        <p:pic>
          <p:nvPicPr>
            <p:cNvPr id="8" name="Picture 7" descr="tab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309" y="4188117"/>
              <a:ext cx="2468753" cy="131453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089382" y="4241246"/>
              <a:ext cx="2211231" cy="1054638"/>
            </a:xfrm>
            <a:prstGeom prst="rect">
              <a:avLst/>
            </a:prstGeom>
          </p:spPr>
          <p:txBody>
            <a:bodyPr vert="horz" wrap="square" lIns="0" tIns="45720" rIns="91440" bIns="45720" rtlCol="0">
              <a:noAutofit/>
            </a:bodyPr>
            <a:lstStyle/>
            <a:p>
              <a:pPr>
                <a:spcBef>
                  <a:spcPct val="20000"/>
                </a:spcBef>
                <a:buClr>
                  <a:schemeClr val="accent1"/>
                </a:buClr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Production Note: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/>
              </a:r>
              <a:b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</a:b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This is </a:t>
              </a:r>
              <a:r>
                <a:rPr lang="en-US" sz="1200" dirty="0" smtClean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a generic content slide for all usage. This has </a:t>
              </a:r>
              <a:r>
                <a:rPr lang="en-US" sz="1200" dirty="0" smtClean="0">
                  <a:solidFill>
                    <a:srgbClr val="FE7328"/>
                  </a:solidFill>
                  <a:latin typeface="Arial" pitchFamily="34" charset="0"/>
                  <a:cs typeface="Arial" pitchFamily="34" charset="0"/>
                </a:rPr>
                <a:t>NO team/organization title </a:t>
              </a:r>
              <a:r>
                <a:rPr lang="en-US" sz="1200" dirty="0" smtClean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on the bottom bar.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rot="5400000">
            <a:off x="1530826" y="5454671"/>
            <a:ext cx="1270106" cy="748417"/>
          </a:xfrm>
          <a:prstGeom prst="straightConnector1">
            <a:avLst/>
          </a:prstGeom>
          <a:ln cap="flat">
            <a:solidFill>
              <a:schemeClr val="bg2">
                <a:lumMod val="50000"/>
              </a:schemeClr>
            </a:solidFill>
            <a:prstDash val="sysDash"/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 goes here: Arial 26pt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Body copy default font: Arial 24pt </a:t>
            </a:r>
          </a:p>
          <a:p>
            <a:r>
              <a:rPr lang="en-US" dirty="0" smtClean="0"/>
              <a:t>You may adjust the font size accordingly</a:t>
            </a:r>
          </a:p>
          <a:p>
            <a:r>
              <a:rPr lang="en-US" dirty="0" smtClean="0"/>
              <a:t>You may NOT use another font.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53530" y="3995334"/>
            <a:ext cx="2468753" cy="1314531"/>
            <a:chOff x="5953309" y="4188117"/>
            <a:chExt cx="2468753" cy="1314531"/>
          </a:xfrm>
        </p:grpSpPr>
        <p:pic>
          <p:nvPicPr>
            <p:cNvPr id="8" name="Picture 7" descr="tab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309" y="4188117"/>
              <a:ext cx="2468753" cy="131453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089382" y="4241246"/>
              <a:ext cx="2211231" cy="1054638"/>
            </a:xfrm>
            <a:prstGeom prst="rect">
              <a:avLst/>
            </a:prstGeom>
          </p:spPr>
          <p:txBody>
            <a:bodyPr vert="horz" wrap="square" lIns="0" tIns="45720" rIns="91440" bIns="45720" rtlCol="0">
              <a:noAutofit/>
            </a:bodyPr>
            <a:lstStyle/>
            <a:p>
              <a:pPr>
                <a:spcBef>
                  <a:spcPct val="20000"/>
                </a:spcBef>
                <a:buClr>
                  <a:schemeClr val="accent1"/>
                </a:buClr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Production Note: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/>
              </a:r>
              <a:b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</a:b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This is </a:t>
              </a:r>
              <a:r>
                <a:rPr lang="en-US" sz="1200" dirty="0" smtClean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a content slide with the team/organization name on the bottom bar. Please change the team name in the slide master. 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rot="5400000">
            <a:off x="1530826" y="5454671"/>
            <a:ext cx="1270106" cy="748417"/>
          </a:xfrm>
          <a:prstGeom prst="straightConnector1">
            <a:avLst/>
          </a:prstGeom>
          <a:ln cap="flat">
            <a:solidFill>
              <a:schemeClr val="bg2">
                <a:lumMod val="50000"/>
              </a:schemeClr>
            </a:solidFill>
            <a:prstDash val="sysDash"/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69055" y="1345233"/>
            <a:ext cx="8513054" cy="3193960"/>
            <a:chOff x="269055" y="1345233"/>
            <a:chExt cx="8513054" cy="3193960"/>
          </a:xfrm>
        </p:grpSpPr>
        <p:grpSp>
          <p:nvGrpSpPr>
            <p:cNvPr id="8" name="Group 7"/>
            <p:cNvGrpSpPr/>
            <p:nvPr/>
          </p:nvGrpSpPr>
          <p:grpSpPr>
            <a:xfrm>
              <a:off x="269055" y="1394993"/>
              <a:ext cx="8513054" cy="3144200"/>
              <a:chOff x="312105" y="2053782"/>
              <a:chExt cx="8513054" cy="3144200"/>
            </a:xfrm>
          </p:grpSpPr>
          <p:pic>
            <p:nvPicPr>
              <p:cNvPr id="6" name="Picture 5" descr="Screen-shot-2011-03-28-at-4.02.gif"/>
              <p:cNvPicPr>
                <a:picLocks noChangeAspect="1"/>
              </p:cNvPicPr>
              <p:nvPr/>
            </p:nvPicPr>
            <p:blipFill>
              <a:blip r:embed="rId2"/>
              <a:srcRect b="54796"/>
              <a:stretch>
                <a:fillRect/>
              </a:stretch>
            </p:blipFill>
            <p:spPr>
              <a:xfrm>
                <a:off x="441254" y="2053782"/>
                <a:ext cx="8243995" cy="2778296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312105" y="3615987"/>
                <a:ext cx="8513054" cy="1581995"/>
              </a:xfrm>
              <a:prstGeom prst="rect">
                <a:avLst/>
              </a:prstGeom>
              <a:gradFill>
                <a:gsLst>
                  <a:gs pos="45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333635" y="1345233"/>
              <a:ext cx="8330094" cy="80714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5362" y="2967208"/>
              <a:ext cx="8330094" cy="80714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5922" y="2163134"/>
              <a:ext cx="8276282" cy="774856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21000"/>
                </a:srgb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the right slide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359810" y="3435350"/>
            <a:ext cx="5826602" cy="2759753"/>
            <a:chOff x="412716" y="3215889"/>
            <a:chExt cx="5826602" cy="2759753"/>
          </a:xfrm>
        </p:grpSpPr>
        <p:grpSp>
          <p:nvGrpSpPr>
            <p:cNvPr id="31" name="Group 30"/>
            <p:cNvGrpSpPr/>
            <p:nvPr/>
          </p:nvGrpSpPr>
          <p:grpSpPr>
            <a:xfrm>
              <a:off x="3626927" y="3723606"/>
              <a:ext cx="2612391" cy="2178160"/>
              <a:chOff x="3626927" y="3723606"/>
              <a:chExt cx="2612391" cy="217816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rot="16200000" flipV="1">
                <a:off x="3492420" y="3858113"/>
                <a:ext cx="1022378" cy="753363"/>
              </a:xfrm>
              <a:prstGeom prst="straightConnector1">
                <a:avLst/>
              </a:prstGeom>
              <a:ln cap="flat">
                <a:solidFill>
                  <a:schemeClr val="bg2">
                    <a:lumMod val="50000"/>
                  </a:schemeClr>
                </a:solidFill>
                <a:prstDash val="sysDash"/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/>
              <p:cNvGrpSpPr/>
              <p:nvPr/>
            </p:nvGrpSpPr>
            <p:grpSpPr>
              <a:xfrm>
                <a:off x="3770565" y="4587235"/>
                <a:ext cx="2468753" cy="1314531"/>
                <a:chOff x="5953309" y="4188117"/>
                <a:chExt cx="2468753" cy="1314531"/>
              </a:xfrm>
            </p:grpSpPr>
            <p:pic>
              <p:nvPicPr>
                <p:cNvPr id="10" name="Picture 9" descr="tab2.png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53309" y="4188117"/>
                  <a:ext cx="2468753" cy="1314531"/>
                </a:xfrm>
                <a:prstGeom prst="rect">
                  <a:avLst/>
                </a:prstGeom>
              </p:spPr>
            </p:pic>
            <p:sp>
              <p:nvSpPr>
                <p:cNvPr id="11" name="TextBox 10"/>
                <p:cNvSpPr txBox="1"/>
                <p:nvPr/>
              </p:nvSpPr>
              <p:spPr>
                <a:xfrm>
                  <a:off x="6089382" y="4241246"/>
                  <a:ext cx="2211231" cy="1054638"/>
                </a:xfrm>
                <a:prstGeom prst="rect">
                  <a:avLst/>
                </a:prstGeom>
              </p:spPr>
              <p:txBody>
                <a:bodyPr vert="horz" wrap="square" lIns="0" tIns="45720" rIns="91440" bIns="45720" rtlCol="0">
                  <a:noAutofit/>
                </a:bodyPr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accent3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rPr>
                    <a:t>Production Note:</a:t>
                  </a: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accent5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rPr>
                    <a:t/>
                  </a:r>
                  <a:b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accent5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rPr>
                  </a:b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accent5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rPr>
                    <a:t>In the Slide Layouts tab, if you select “</a:t>
                  </a:r>
                  <a:r>
                    <a:rPr kumimoji="0" lang="en-US" sz="12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schemeClr val="accent5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rPr>
                    <a:t>Linkedin_generic</a:t>
                  </a: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accent5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rPr>
                    <a:t>”, the entire layout will have a plain bottom bar for general</a:t>
                  </a:r>
                  <a:r>
                    <a:rPr kumimoji="0" lang="en-US" sz="1200" b="0" i="0" u="none" strike="noStrike" kern="1200" cap="none" spc="0" normalizeH="0" noProof="0" dirty="0" smtClean="0">
                      <a:ln>
                        <a:noFill/>
                      </a:ln>
                      <a:solidFill>
                        <a:schemeClr val="accent5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rPr>
                    <a:t> usage</a:t>
                  </a: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accent5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rPr>
                    <a:t>.</a:t>
                  </a:r>
                </a:p>
              </p:txBody>
            </p:sp>
          </p:grpSp>
        </p:grpSp>
        <p:grpSp>
          <p:nvGrpSpPr>
            <p:cNvPr id="32" name="Group 31"/>
            <p:cNvGrpSpPr/>
            <p:nvPr/>
          </p:nvGrpSpPr>
          <p:grpSpPr>
            <a:xfrm>
              <a:off x="412716" y="3723606"/>
              <a:ext cx="2469376" cy="2252036"/>
              <a:chOff x="412716" y="3723606"/>
              <a:chExt cx="2469376" cy="2252036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rot="5400000" flipH="1" flipV="1">
                <a:off x="1124698" y="3761252"/>
                <a:ext cx="979331" cy="904040"/>
              </a:xfrm>
              <a:prstGeom prst="straightConnector1">
                <a:avLst/>
              </a:prstGeom>
              <a:ln cap="flat">
                <a:solidFill>
                  <a:schemeClr val="bg2">
                    <a:lumMod val="50000"/>
                  </a:schemeClr>
                </a:solidFill>
                <a:prstDash val="sysDash"/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>
                <a:off x="412716" y="4597999"/>
                <a:ext cx="2469376" cy="1377643"/>
                <a:chOff x="5953309" y="4188117"/>
                <a:chExt cx="2469376" cy="1377643"/>
              </a:xfrm>
            </p:grpSpPr>
            <p:pic>
              <p:nvPicPr>
                <p:cNvPr id="16" name="Picture 15" descr="tab2.png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53309" y="4188117"/>
                  <a:ext cx="2468753" cy="1314531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089382" y="4241245"/>
                  <a:ext cx="2333303" cy="1324515"/>
                </a:xfrm>
                <a:prstGeom prst="rect">
                  <a:avLst/>
                </a:prstGeom>
              </p:spPr>
              <p:txBody>
                <a:bodyPr vert="horz" wrap="square" lIns="0" tIns="45720" rIns="91440" bIns="45720" rtlCol="0">
                  <a:noAutofit/>
                </a:bodyPr>
                <a:lstStyle/>
                <a:p>
                  <a:pPr>
                    <a:spcBef>
                      <a:spcPct val="20000"/>
                    </a:spcBef>
                    <a:buClr>
                      <a:schemeClr val="accent1"/>
                    </a:buClr>
                  </a:pP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accent3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rPr>
                    <a:t>Production Note:</a:t>
                  </a: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accent5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rPr>
                    <a:t/>
                  </a:r>
                  <a:b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accent5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rPr>
                  </a:b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accent5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rPr>
                    <a:t>The “</a:t>
                  </a:r>
                  <a:r>
                    <a:rPr kumimoji="0" lang="en-US" sz="12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schemeClr val="accent5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rPr>
                    <a:t>Linkedin_org_logo</a:t>
                  </a:r>
                  <a:r>
                    <a:rPr kumimoji="0" lang="en-US" sz="1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accent5"/>
                      </a:solidFill>
                      <a:effectLst/>
                      <a:uLnTx/>
                      <a:uFillTx/>
                      <a:latin typeface="Arial" pitchFamily="34" charset="0"/>
                      <a:ea typeface="+mn-ea"/>
                      <a:cs typeface="Arial" pitchFamily="34" charset="0"/>
                    </a:rPr>
                    <a:t>” layout </a:t>
                  </a:r>
                  <a:r>
                    <a:rPr lang="en-US" sz="1200" dirty="0" smtClean="0">
                      <a:solidFill>
                        <a:schemeClr val="accent5"/>
                      </a:solidFill>
                      <a:latin typeface="Arial" pitchFamily="34" charset="0"/>
                      <a:cs typeface="Arial" pitchFamily="34" charset="0"/>
                    </a:rPr>
                    <a:t>has the team/organization name on the bottom bar. Please change the team name in the slide master. </a:t>
                  </a:r>
                  <a:endPara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</p:grpSp>
        <p:pic>
          <p:nvPicPr>
            <p:cNvPr id="25" name="Picture 24" descr="Screen-shot-2011-03-28-at-4.02.gif"/>
            <p:cNvPicPr>
              <a:picLocks noChangeAspect="1"/>
            </p:cNvPicPr>
            <p:nvPr/>
          </p:nvPicPr>
          <p:blipFill>
            <a:blip r:embed="rId2"/>
            <a:srcRect l="8121" t="12769" r="58217" b="82786"/>
            <a:stretch>
              <a:fillRect/>
            </a:stretch>
          </p:blipFill>
          <p:spPr>
            <a:xfrm>
              <a:off x="1388348" y="3215889"/>
              <a:ext cx="4458562" cy="438922"/>
            </a:xfrm>
            <a:prstGeom prst="rect">
              <a:avLst/>
            </a:prstGeom>
            <a:ln>
              <a:solidFill>
                <a:srgbClr val="696763"/>
              </a:solidFill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kedIn_generic">
  <a:themeElements>
    <a:clrScheme name="LinkedIn">
      <a:dk1>
        <a:srgbClr val="000000"/>
      </a:dk1>
      <a:lt1>
        <a:srgbClr val="FFFFFF"/>
      </a:lt1>
      <a:dk2>
        <a:srgbClr val="0073B2"/>
      </a:dk2>
      <a:lt2>
        <a:srgbClr val="CDCCCA"/>
      </a:lt2>
      <a:accent1>
        <a:srgbClr val="0073B2"/>
      </a:accent1>
      <a:accent2>
        <a:srgbClr val="8CC63F"/>
      </a:accent2>
      <a:accent3>
        <a:srgbClr val="FE7328"/>
      </a:accent3>
      <a:accent4>
        <a:srgbClr val="3C3D41"/>
      </a:accent4>
      <a:accent5>
        <a:srgbClr val="88898B"/>
      </a:accent5>
      <a:accent6>
        <a:srgbClr val="CDCCCA"/>
      </a:accent6>
      <a:hlink>
        <a:srgbClr val="0073B2"/>
      </a:hlink>
      <a:folHlink>
        <a:srgbClr val="0073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45720" rIns="91440" bIns="45720" rtlCol="0">
        <a:noAutofit/>
      </a:bodyPr>
      <a:lstStyle>
        <a:defPPr marL="342900" marR="0" indent="-34290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accent5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inkedIn_org_logo">
  <a:themeElements>
    <a:clrScheme name="LinkedIn">
      <a:dk1>
        <a:srgbClr val="000000"/>
      </a:dk1>
      <a:lt1>
        <a:srgbClr val="FFFFFF"/>
      </a:lt1>
      <a:dk2>
        <a:srgbClr val="0073B2"/>
      </a:dk2>
      <a:lt2>
        <a:srgbClr val="CDCCCA"/>
      </a:lt2>
      <a:accent1>
        <a:srgbClr val="0073B2"/>
      </a:accent1>
      <a:accent2>
        <a:srgbClr val="8CC63F"/>
      </a:accent2>
      <a:accent3>
        <a:srgbClr val="FE7328"/>
      </a:accent3>
      <a:accent4>
        <a:srgbClr val="3C3D41"/>
      </a:accent4>
      <a:accent5>
        <a:srgbClr val="88898B"/>
      </a:accent5>
      <a:accent6>
        <a:srgbClr val="CDCCCA"/>
      </a:accent6>
      <a:hlink>
        <a:srgbClr val="0073B2"/>
      </a:hlink>
      <a:folHlink>
        <a:srgbClr val="0073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45720" rIns="91440" bIns="45720" rtlCol="0">
        <a:noAutofit/>
      </a:bodyPr>
      <a:lstStyle>
        <a:defPPr marL="342900" marR="0" indent="-34290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accent5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19666</TotalTime>
  <Words>410</Words>
  <Application>Microsoft Macintosh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LinkedIn_generic</vt:lpstr>
      <vt:lpstr>LinkedIn_org_logo</vt:lpstr>
      <vt:lpstr>Presentation Template</vt:lpstr>
      <vt:lpstr>Cover Options</vt:lpstr>
      <vt:lpstr>Presentation title goes here</vt:lpstr>
      <vt:lpstr>Presentation title goes here</vt:lpstr>
      <vt:lpstr>Presentation title goes here</vt:lpstr>
      <vt:lpstr>Content Slides</vt:lpstr>
      <vt:lpstr>Slide title goes here: Arial 26pt</vt:lpstr>
      <vt:lpstr>Slide title goes here: Arial 26pt</vt:lpstr>
      <vt:lpstr>How to choose the right slide layout</vt:lpstr>
      <vt:lpstr>This is a quote/statement slide</vt:lpstr>
      <vt:lpstr>Quote/statement slide</vt:lpstr>
      <vt:lpstr>Slide 12</vt:lpstr>
    </vt:vector>
  </TitlesOfParts>
  <Company>LinkedIn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Recruiting Solutions “tagline”</dc:title>
  <dc:creator>LinkedIn Corporation</dc:creator>
  <cp:lastModifiedBy>Chavdar Botev</cp:lastModifiedBy>
  <cp:revision>642</cp:revision>
  <cp:lastPrinted>2011-02-24T16:55:36Z</cp:lastPrinted>
  <dcterms:created xsi:type="dcterms:W3CDTF">2011-08-31T07:29:59Z</dcterms:created>
  <dcterms:modified xsi:type="dcterms:W3CDTF">2011-08-31T07:31:28Z</dcterms:modified>
</cp:coreProperties>
</file>