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7CEE-7C81-AB40-BC26-EA5C74032E53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A492-3FE2-0B49-9FDA-02F0C5BDA2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Liar Launch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5053664" y="838840"/>
            <a:ext cx="2270588" cy="1962208"/>
            <a:chOff x="6665144" y="2572448"/>
            <a:chExt cx="2270588" cy="1962208"/>
          </a:xfrm>
          <a:solidFill>
            <a:schemeClr val="accent6">
              <a:lumMod val="75000"/>
            </a:schemeClr>
          </a:solidFill>
        </p:grpSpPr>
        <p:sp>
          <p:nvSpPr>
            <p:cNvPr id="94" name="Rounded Rectangle 93"/>
            <p:cNvSpPr>
              <a:spLocks noChangeArrowheads="1"/>
            </p:cNvSpPr>
            <p:nvPr/>
          </p:nvSpPr>
          <p:spPr bwMode="auto">
            <a:xfrm>
              <a:off x="6665144" y="3613729"/>
              <a:ext cx="1296034" cy="92092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>
                  <a:solidFill>
                    <a:schemeClr val="dk1"/>
                  </a:solidFill>
                  <a:latin typeface="+mn-lt"/>
                </a:rPr>
                <a:t>Job Recommendation Service – V1</a:t>
              </a:r>
              <a:endParaRPr lang="en-US" sz="1000" dirty="0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98" name="Oval Callout 97"/>
            <p:cNvSpPr/>
            <p:nvPr/>
          </p:nvSpPr>
          <p:spPr>
            <a:xfrm>
              <a:off x="7106443" y="2572448"/>
              <a:ext cx="1829289" cy="646366"/>
            </a:xfrm>
            <a:prstGeom prst="wedgeEllipseCallout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000" dirty="0" smtClean="0"/>
                <a:t>New WAR  deployed with Config Switch  </a:t>
              </a:r>
              <a:endParaRPr lang="en-US" sz="10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53664" y="930159"/>
            <a:ext cx="2993379" cy="1870889"/>
            <a:chOff x="6053120" y="3252766"/>
            <a:chExt cx="2993379" cy="1870889"/>
          </a:xfrm>
        </p:grpSpPr>
        <p:sp>
          <p:nvSpPr>
            <p:cNvPr id="102" name="Rounded Rectangle 101"/>
            <p:cNvSpPr>
              <a:spLocks noChangeArrowheads="1"/>
            </p:cNvSpPr>
            <p:nvPr/>
          </p:nvSpPr>
          <p:spPr bwMode="auto">
            <a:xfrm>
              <a:off x="6053120" y="4202728"/>
              <a:ext cx="1296034" cy="9209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>
                  <a:solidFill>
                    <a:schemeClr val="dk1"/>
                  </a:solidFill>
                  <a:latin typeface="+mn-lt"/>
                </a:rPr>
                <a:t>Job Recommendation Service – V2</a:t>
              </a:r>
              <a:endParaRPr lang="en-US" sz="1000" dirty="0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3" name="Oval Callout 102"/>
            <p:cNvSpPr/>
            <p:nvPr/>
          </p:nvSpPr>
          <p:spPr>
            <a:xfrm>
              <a:off x="7324252" y="3252766"/>
              <a:ext cx="1722247" cy="646366"/>
            </a:xfrm>
            <a:prstGeom prst="wedgeEllipseCallou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Config Switch points to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Databus</a:t>
              </a:r>
              <a:r>
                <a:rPr lang="en-US" sz="1000" dirty="0" smtClean="0">
                  <a:solidFill>
                    <a:schemeClr val="tx1"/>
                  </a:solidFill>
                </a:rPr>
                <a:t> V2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an 4"/>
          <p:cNvSpPr/>
          <p:nvPr/>
        </p:nvSpPr>
        <p:spPr>
          <a:xfrm>
            <a:off x="811551" y="945414"/>
            <a:ext cx="1125537" cy="10668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LIAR </a:t>
            </a:r>
            <a:r>
              <a:rPr lang="en-US" sz="1000" b="1" dirty="0">
                <a:solidFill>
                  <a:schemeClr val="tx1"/>
                </a:solidFill>
              </a:rPr>
              <a:t>Oracle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5892" y="1097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LIAR</a:t>
            </a:r>
            <a:r>
              <a:rPr lang="en-US" sz="1000" b="1" dirty="0" smtClean="0">
                <a:solidFill>
                  <a:schemeClr val="tx1"/>
                </a:solidFill>
              </a:rPr>
              <a:t> Job </a:t>
            </a:r>
            <a:r>
              <a:rPr lang="en-US" sz="1000" b="1" dirty="0">
                <a:solidFill>
                  <a:schemeClr val="tx1"/>
                </a:solidFill>
              </a:rPr>
              <a:t>V1 Relay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37088" y="1537616"/>
            <a:ext cx="10888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607744" y="1880121"/>
            <a:ext cx="2057400" cy="920927"/>
            <a:chOff x="4607744" y="1880121"/>
            <a:chExt cx="2057400" cy="920927"/>
          </a:xfrm>
        </p:grpSpPr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5053664" y="1880121"/>
              <a:ext cx="1296034" cy="9209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4607744" y="2154717"/>
              <a:ext cx="205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b="1" dirty="0">
                  <a:latin typeface="Calibri" charset="0"/>
                </a:rPr>
                <a:t>Job </a:t>
              </a:r>
              <a:r>
                <a:rPr lang="en-US" sz="1000" b="1" dirty="0" smtClean="0">
                  <a:latin typeface="Calibri" charset="0"/>
                </a:rPr>
                <a:t>Recommendation </a:t>
              </a:r>
            </a:p>
            <a:p>
              <a:pPr algn="ctr"/>
              <a:r>
                <a:rPr lang="en-US" sz="1000" b="1" dirty="0" smtClean="0">
                  <a:latin typeface="Calibri" charset="0"/>
                </a:rPr>
                <a:t>Service </a:t>
              </a:r>
              <a:r>
                <a:rPr lang="en-US" sz="1000" b="1" dirty="0">
                  <a:latin typeface="Calibri" charset="0"/>
                </a:rPr>
                <a:t>– V1</a:t>
              </a:r>
              <a:endParaRPr lang="en-US" sz="1000" dirty="0">
                <a:latin typeface="Calibri" charset="0"/>
              </a:endParaRP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3940292" y="1680119"/>
            <a:ext cx="1113372" cy="4745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7467600" y="4225797"/>
            <a:ext cx="1219200" cy="11398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dk1"/>
                </a:solidFill>
                <a:latin typeface="+mn-lt"/>
              </a:rPr>
              <a:t>Voldemort </a:t>
            </a: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912182" y="436620"/>
            <a:ext cx="1437516" cy="50879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dk1"/>
                </a:solidFill>
                <a:latin typeface="+mn-lt"/>
              </a:rPr>
              <a:t>LIAR Application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6200000" flipV="1">
            <a:off x="5173440" y="1408419"/>
            <a:ext cx="934707" cy="8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1" idx="1"/>
          </p:cNvCxnSpPr>
          <p:nvPr/>
        </p:nvCxnSpPr>
        <p:spPr>
          <a:xfrm rot="16200000" flipV="1">
            <a:off x="6231410" y="2380007"/>
            <a:ext cx="1964081" cy="1727500"/>
          </a:xfrm>
          <a:prstGeom prst="bentConnector3">
            <a:avLst>
              <a:gd name="adj1" fmla="val 1000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Content Placeholder 54"/>
          <p:cNvGrpSpPr>
            <a:grpSpLocks noGrp="1"/>
          </p:cNvGrpSpPr>
          <p:nvPr>
            <p:ph idx="1"/>
          </p:nvPr>
        </p:nvGrpSpPr>
        <p:grpSpPr>
          <a:xfrm>
            <a:off x="925148" y="5705224"/>
            <a:ext cx="1263988" cy="662380"/>
            <a:chOff x="4754145" y="2656962"/>
            <a:chExt cx="311207" cy="91224"/>
          </a:xfrm>
        </p:grpSpPr>
        <p:sp>
          <p:nvSpPr>
            <p:cNvPr id="56" name="Rounded Rectangle 55"/>
            <p:cNvSpPr>
              <a:spLocks noChangeArrowheads="1"/>
            </p:cNvSpPr>
            <p:nvPr/>
          </p:nvSpPr>
          <p:spPr bwMode="auto">
            <a:xfrm>
              <a:off x="4754145" y="2656962"/>
              <a:ext cx="311207" cy="912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754145" y="2656962"/>
              <a:ext cx="311207" cy="7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b="1" dirty="0">
                  <a:latin typeface="Calibri" charset="0"/>
                </a:rPr>
                <a:t>Job </a:t>
              </a:r>
              <a:r>
                <a:rPr lang="en-US" sz="1000" b="1" dirty="0" smtClean="0">
                  <a:latin typeface="Calibri" charset="0"/>
                </a:rPr>
                <a:t>Recommendation </a:t>
              </a:r>
            </a:p>
            <a:p>
              <a:pPr algn="ctr"/>
              <a:r>
                <a:rPr lang="en-US" sz="1000" b="1" dirty="0" smtClean="0">
                  <a:latin typeface="Calibri" charset="0"/>
                </a:rPr>
                <a:t>Service </a:t>
              </a:r>
              <a:r>
                <a:rPr lang="en-US" sz="1000" b="1" dirty="0">
                  <a:latin typeface="Calibri" charset="0"/>
                </a:rPr>
                <a:t>– </a:t>
              </a:r>
              <a:r>
                <a:rPr lang="en-US" sz="1000" b="1" dirty="0" smtClean="0">
                  <a:latin typeface="Calibri" charset="0"/>
                </a:rPr>
                <a:t>V2</a:t>
              </a:r>
              <a:endParaRPr lang="en-US" sz="1000" dirty="0">
                <a:latin typeface="Calibri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15297" y="31597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LIAR</a:t>
            </a:r>
            <a:r>
              <a:rPr lang="en-US" sz="1000" b="1" dirty="0" smtClean="0">
                <a:solidFill>
                  <a:schemeClr val="tx1"/>
                </a:solidFill>
              </a:rPr>
              <a:t> Job V2 </a:t>
            </a:r>
            <a:r>
              <a:rPr lang="en-US" sz="1000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59" name="Can 58"/>
          <p:cNvSpPr>
            <a:spLocks noChangeArrowheads="1"/>
          </p:cNvSpPr>
          <p:nvPr/>
        </p:nvSpPr>
        <p:spPr bwMode="auto">
          <a:xfrm>
            <a:off x="3670646" y="3447414"/>
            <a:ext cx="879245" cy="93683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dk1"/>
                </a:solidFill>
                <a:latin typeface="+mn-lt"/>
              </a:rPr>
              <a:t>Bootstrap DB</a:t>
            </a:r>
            <a:endParaRPr lang="en-US" sz="1200" b="1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69358" y="299021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Bootstrap Seeding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9358" y="3616993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Bootstrap Producer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53069" y="490842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Bootstrap Server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661358" y="2586003"/>
            <a:ext cx="11475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/>
          <p:nvPr/>
        </p:nvCxnSpPr>
        <p:spPr>
          <a:xfrm rot="16200000" flipH="1">
            <a:off x="1726776" y="1890431"/>
            <a:ext cx="1310095" cy="889470"/>
          </a:xfrm>
          <a:prstGeom prst="bentConnector3">
            <a:avLst>
              <a:gd name="adj1" fmla="val 8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60" idx="3"/>
            <a:endCxn id="59" idx="1"/>
          </p:cNvCxnSpPr>
          <p:nvPr/>
        </p:nvCxnSpPr>
        <p:spPr>
          <a:xfrm>
            <a:off x="3283758" y="3218814"/>
            <a:ext cx="826511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1" idx="1"/>
          </p:cNvCxnSpPr>
          <p:nvPr/>
        </p:nvCxnSpPr>
        <p:spPr>
          <a:xfrm>
            <a:off x="1529697" y="3766626"/>
            <a:ext cx="839661" cy="7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3"/>
          </p:cNvCxnSpPr>
          <p:nvPr/>
        </p:nvCxnSpPr>
        <p:spPr>
          <a:xfrm>
            <a:off x="3283758" y="3845593"/>
            <a:ext cx="3868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2" idx="0"/>
          </p:cNvCxnSpPr>
          <p:nvPr/>
        </p:nvCxnSpPr>
        <p:spPr>
          <a:xfrm rot="5400000">
            <a:off x="3848183" y="4646335"/>
            <a:ext cx="5241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 flipV="1">
            <a:off x="1529697" y="5123655"/>
            <a:ext cx="2123372" cy="581563"/>
          </a:xfrm>
          <a:prstGeom prst="bentConnector3">
            <a:avLst>
              <a:gd name="adj1" fmla="val 991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418841" y="4889705"/>
            <a:ext cx="1631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 flipV="1">
            <a:off x="2189137" y="5365622"/>
            <a:ext cx="6056772" cy="758408"/>
          </a:xfrm>
          <a:prstGeom prst="bentConnector3">
            <a:avLst>
              <a:gd name="adj1" fmla="val 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35148" y="2801048"/>
            <a:ext cx="4583959" cy="2335974"/>
            <a:chOff x="1235148" y="2801048"/>
            <a:chExt cx="4583959" cy="2335974"/>
          </a:xfrm>
        </p:grpSpPr>
        <p:cxnSp>
          <p:nvCxnSpPr>
            <p:cNvPr id="88" name="Elbow Connector 87"/>
            <p:cNvCxnSpPr/>
            <p:nvPr/>
          </p:nvCxnSpPr>
          <p:spPr>
            <a:xfrm flipV="1">
              <a:off x="1235148" y="2801048"/>
              <a:ext cx="4583959" cy="1878963"/>
            </a:xfrm>
            <a:prstGeom prst="bentConnector3">
              <a:avLst>
                <a:gd name="adj1" fmla="val 9971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hape 90"/>
            <p:cNvCxnSpPr>
              <a:stCxn id="62" idx="3"/>
            </p:cNvCxnSpPr>
            <p:nvPr/>
          </p:nvCxnSpPr>
          <p:spPr>
            <a:xfrm flipV="1">
              <a:off x="4567469" y="2801048"/>
              <a:ext cx="1068975" cy="233597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244730" y="1539203"/>
            <a:ext cx="363015" cy="473805"/>
            <a:chOff x="4244730" y="1539203"/>
            <a:chExt cx="363015" cy="473805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4189336" y="1594598"/>
              <a:ext cx="473803" cy="3630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4169198" y="1614737"/>
              <a:ext cx="473803" cy="3227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 rot="5400000">
            <a:off x="932239" y="4376307"/>
            <a:ext cx="605025" cy="2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41" grpId="0" animBg="1"/>
      <p:bldP spid="43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876"/>
            <a:ext cx="8229600" cy="1143000"/>
          </a:xfrm>
        </p:spPr>
        <p:txBody>
          <a:bodyPr/>
          <a:lstStyle/>
          <a:p>
            <a:r>
              <a:rPr lang="en-US" dirty="0" smtClean="0"/>
              <a:t>Server Side Filtering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V1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851" y="2770730"/>
            <a:ext cx="758065" cy="896935"/>
          </a:xfrm>
          <a:prstGeom prst="ca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Oracle </a:t>
            </a:r>
            <a:r>
              <a:rPr lang="en-US" sz="10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9642" y="2496586"/>
            <a:ext cx="1187850" cy="118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V</a:t>
            </a:r>
            <a:r>
              <a:rPr lang="en-US" sz="1000" b="1" dirty="0" smtClean="0">
                <a:solidFill>
                  <a:schemeClr val="tx1"/>
                </a:solidFill>
              </a:rPr>
              <a:t>1 </a:t>
            </a:r>
            <a:r>
              <a:rPr lang="en-US" sz="1000" b="1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5916" y="3322982"/>
            <a:ext cx="2313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36377" y="1308042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5075" y="4565951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36377" y="2773971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397492" y="1780530"/>
            <a:ext cx="2238885" cy="127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4397492" y="3053316"/>
            <a:ext cx="2238885" cy="37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4397492" y="3090858"/>
            <a:ext cx="2247583" cy="194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213989" y="3324570"/>
            <a:ext cx="1069881" cy="189788"/>
            <a:chOff x="3213989" y="3324570"/>
            <a:chExt cx="1069881" cy="189788"/>
          </a:xfrm>
        </p:grpSpPr>
        <p:sp>
          <p:nvSpPr>
            <p:cNvPr id="22" name="Rectangle 21"/>
            <p:cNvSpPr/>
            <p:nvPr/>
          </p:nvSpPr>
          <p:spPr>
            <a:xfrm>
              <a:off x="3213989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0616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7243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E3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3048" y="2941660"/>
            <a:ext cx="1855385" cy="304799"/>
            <a:chOff x="1063048" y="2941660"/>
            <a:chExt cx="1855385" cy="304799"/>
          </a:xfrm>
        </p:grpSpPr>
        <p:sp>
          <p:nvSpPr>
            <p:cNvPr id="21" name="Plaque 20"/>
            <p:cNvSpPr/>
            <p:nvPr/>
          </p:nvSpPr>
          <p:spPr>
            <a:xfrm>
              <a:off x="2419970" y="2948064"/>
              <a:ext cx="498463" cy="295193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Plaque 26"/>
            <p:cNvSpPr/>
            <p:nvPr/>
          </p:nvSpPr>
          <p:spPr>
            <a:xfrm>
              <a:off x="1724113" y="2941660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Plaque 27"/>
            <p:cNvSpPr/>
            <p:nvPr/>
          </p:nvSpPr>
          <p:spPr>
            <a:xfrm>
              <a:off x="1063048" y="2948064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4445141"/>
            <a:ext cx="2918433" cy="24128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EV1 -&gt; Partition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EV2 -&gt; Partition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EV3 -&gt; Partition 3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1 -&gt; Partition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2 -&gt; Partition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3 -&gt; Partition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Plaque 29"/>
          <p:cNvSpPr/>
          <p:nvPr/>
        </p:nvSpPr>
        <p:spPr>
          <a:xfrm rot="19902091">
            <a:off x="4673070" y="2430699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laque 33"/>
          <p:cNvSpPr/>
          <p:nvPr/>
        </p:nvSpPr>
        <p:spPr>
          <a:xfrm>
            <a:off x="5007420" y="2779172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Plaque 34"/>
          <p:cNvSpPr/>
          <p:nvPr/>
        </p:nvSpPr>
        <p:spPr>
          <a:xfrm rot="2466573">
            <a:off x="4816072" y="330150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Plaque 37"/>
          <p:cNvSpPr/>
          <p:nvPr/>
        </p:nvSpPr>
        <p:spPr>
          <a:xfrm rot="19902091">
            <a:off x="4673071" y="2422256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Plaque 38"/>
          <p:cNvSpPr/>
          <p:nvPr/>
        </p:nvSpPr>
        <p:spPr>
          <a:xfrm>
            <a:off x="5007420" y="2770730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Plaque 39"/>
          <p:cNvSpPr/>
          <p:nvPr/>
        </p:nvSpPr>
        <p:spPr>
          <a:xfrm rot="2466573">
            <a:off x="4816071" y="330150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Plaque 40"/>
          <p:cNvSpPr/>
          <p:nvPr/>
        </p:nvSpPr>
        <p:spPr>
          <a:xfrm rot="19902091">
            <a:off x="4673072" y="2430699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Plaque 41"/>
          <p:cNvSpPr/>
          <p:nvPr/>
        </p:nvSpPr>
        <p:spPr>
          <a:xfrm>
            <a:off x="5007420" y="2786058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Plaque 42"/>
          <p:cNvSpPr/>
          <p:nvPr/>
        </p:nvSpPr>
        <p:spPr>
          <a:xfrm rot="2466573">
            <a:off x="4816070" y="3301502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-0.01783 C 0.11321 -0.09055 0.20107 -0.16327 0.24622 -0.17531 C 0.29137 -0.18736 0.28789 -0.10537 0.29658 -0.09032 " pathEditMode="relative" ptsTypes="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6 0.0264 L 0.14552 0.16976 " pathEditMode="relative" ptsTypes="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91 -0.00278 L 0.13753 -0.00417 " pathEditMode="relative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-0.01644 L 0.17416 -0.13085 " pathEditMode="relative" ptsTypes="AA">
                                      <p:cBhvr>
                                        <p:cTn id="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0.0088 C 0.11669 -0.00232 0.20351 -0.0132 0.2431 -0.00023 C 0.28269 0.01274 0.26359 0.07272 0.26776 0.08731 " pathEditMode="relative" ptsTypes="aaA"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264 L 0.14552 0.16999 " pathEditMode="relative" ptsTypes="AA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-0.01644 L 0.17416 -0.13085 " pathEditMode="relative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1551 L 0.1377 -0.01551 " pathEditMode="relative" ptsTypes="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6 0.01366 C 0.10454 0.12668 0.18771 0.2397 0.23147 0.27999 C 0.27523 0.32029 0.27575 0.25799 0.28391 0.25475 " pathEditMode="relative" ptsTypes="aaA">
                                      <p:cBhvr>
                                        <p:cTn id="10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8" grpId="0" animBg="1"/>
      <p:bldP spid="9" grpId="0" animBg="1"/>
      <p:bldP spid="10" grpId="1" animBg="1"/>
      <p:bldP spid="29" grpId="0" animBg="1"/>
      <p:bldP spid="30" grpId="0" animBg="1"/>
      <p:bldP spid="30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078659"/>
            <a:ext cx="2918433" cy="24128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EV1 -&gt; Partition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EV2 -&gt; Partition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EV3 -&gt; Partition 3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1 -&gt; Partition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2 -&gt; Partition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 3 -&gt; Partition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2707590"/>
            <a:ext cx="821437" cy="913386"/>
          </a:xfrm>
          <a:prstGeom prst="ca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Oracle </a:t>
            </a:r>
            <a:r>
              <a:rPr lang="en-US" sz="1000" b="1" dirty="0">
                <a:solidFill>
                  <a:schemeClr val="tx1"/>
                </a:solidFill>
              </a:rPr>
              <a:t>DB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97548" y="2808160"/>
            <a:ext cx="1855385" cy="304799"/>
            <a:chOff x="1063048" y="2941660"/>
            <a:chExt cx="1855385" cy="304799"/>
          </a:xfrm>
        </p:grpSpPr>
        <p:sp>
          <p:nvSpPr>
            <p:cNvPr id="10" name="Plaque 9"/>
            <p:cNvSpPr/>
            <p:nvPr/>
          </p:nvSpPr>
          <p:spPr>
            <a:xfrm>
              <a:off x="2419970" y="2948064"/>
              <a:ext cx="498463" cy="295193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Plaque 10"/>
            <p:cNvSpPr/>
            <p:nvPr/>
          </p:nvSpPr>
          <p:spPr>
            <a:xfrm>
              <a:off x="1724113" y="2941660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Plaque 11"/>
            <p:cNvSpPr/>
            <p:nvPr/>
          </p:nvSpPr>
          <p:spPr>
            <a:xfrm>
              <a:off x="1063048" y="2948064"/>
              <a:ext cx="498463" cy="298395"/>
            </a:xfrm>
            <a:prstGeom prst="plaqu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EV 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1297548" y="3211056"/>
            <a:ext cx="2313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2363" y="2618372"/>
            <a:ext cx="1187850" cy="118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V</a:t>
            </a:r>
            <a:r>
              <a:rPr lang="en-US" sz="1000" b="1" dirty="0">
                <a:solidFill>
                  <a:schemeClr val="tx1"/>
                </a:solidFill>
              </a:rPr>
              <a:t>2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Relay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92363" y="3526082"/>
            <a:ext cx="1069881" cy="189788"/>
            <a:chOff x="3213989" y="3324570"/>
            <a:chExt cx="1069881" cy="189788"/>
          </a:xfrm>
        </p:grpSpPr>
        <p:sp>
          <p:nvSpPr>
            <p:cNvPr id="16" name="Rectangle 15"/>
            <p:cNvSpPr/>
            <p:nvPr/>
          </p:nvSpPr>
          <p:spPr>
            <a:xfrm>
              <a:off x="3213989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70616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7243" y="3324570"/>
              <a:ext cx="356627" cy="189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E3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19098" y="1465782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9098" y="2772205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9098" y="4485373"/>
            <a:ext cx="1187850" cy="944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Client 3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80213" y="1938270"/>
            <a:ext cx="2238885" cy="127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4780213" y="3212644"/>
            <a:ext cx="2238885" cy="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1" idx="1"/>
          </p:cNvCxnSpPr>
          <p:nvPr/>
        </p:nvCxnSpPr>
        <p:spPr>
          <a:xfrm>
            <a:off x="4780213" y="3212644"/>
            <a:ext cx="2238885" cy="174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laque 32"/>
          <p:cNvSpPr/>
          <p:nvPr/>
        </p:nvSpPr>
        <p:spPr>
          <a:xfrm rot="19902091">
            <a:off x="4906534" y="2671088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laque 33"/>
          <p:cNvSpPr/>
          <p:nvPr/>
        </p:nvSpPr>
        <p:spPr>
          <a:xfrm>
            <a:off x="5390116" y="2969483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Plaque 34"/>
          <p:cNvSpPr/>
          <p:nvPr/>
        </p:nvSpPr>
        <p:spPr>
          <a:xfrm rot="2466573">
            <a:off x="5284664" y="3440754"/>
            <a:ext cx="382696" cy="274144"/>
          </a:xfrm>
          <a:prstGeom prst="plaqu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V2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3034 C 0.12537 -0.09912 0.21862 -0.1679 0.26359 -0.17879 C 0.30856 -0.18967 0.30544 -0.14312 0.30249 -0.09634 " pathEditMode="relative" ptsTypes="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0.00116 C 0.10766 -0.00533 0.18718 -0.01158 0.22591 -0.00139 C 0.26463 0.0088 0.26237 0.03543 0.26011 0.06206 " pathEditMode="relative" ptsTypes="a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9 0.02779 C 0.108 0.09541 0.19569 0.16327 0.23546 0.19893 C 0.27522 0.2346 0.26723 0.2383 0.25925 0.24224 " pathEditMode="relative" ptsTypes="aaA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  <p:bldP spid="14" grpId="0" animBg="1"/>
      <p:bldP spid="19" grpId="0" animBg="1"/>
      <p:bldP spid="20" grpId="0" animBg="1"/>
      <p:bldP spid="21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184</Words>
  <Application>Microsoft Macintosh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Liar Launch Strategy</vt:lpstr>
      <vt:lpstr>Slide 2</vt:lpstr>
      <vt:lpstr>Server Side Filtering</vt:lpstr>
      <vt:lpstr>Databus V1</vt:lpstr>
      <vt:lpstr>Databus V2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Liar Launch Strategy</dc:title>
  <dc:creator>Balaji Varadarajan</dc:creator>
  <cp:lastModifiedBy>Balaji Varadarajan</cp:lastModifiedBy>
  <cp:revision>17</cp:revision>
  <dcterms:created xsi:type="dcterms:W3CDTF">2011-11-07T03:40:47Z</dcterms:created>
  <dcterms:modified xsi:type="dcterms:W3CDTF">2011-11-07T19:41:20Z</dcterms:modified>
</cp:coreProperties>
</file>