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4" r:id="rId12"/>
    <p:sldId id="266" r:id="rId13"/>
    <p:sldId id="271" r:id="rId14"/>
    <p:sldId id="267" r:id="rId15"/>
    <p:sldId id="269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2104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62861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96734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18168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6173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074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15922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18372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4366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1910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38441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96A913-10C1-4168-8329-7E1C2519D7AC}" type="datetimeFigureOut">
              <a:rPr lang="bg-BG" smtClean="0"/>
              <a:t>18.12.2019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723A64-5FD2-4AB5-A643-522363E29056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972" y="280658"/>
            <a:ext cx="10508056" cy="3548688"/>
          </a:xfrm>
        </p:spPr>
        <p:txBody>
          <a:bodyPr>
            <a:normAutofit fontScale="90000"/>
          </a:bodyPr>
          <a:lstStyle/>
          <a:p>
            <a:pPr algn="ctr"/>
            <a:r>
              <a:rPr lang="bg-BG" sz="8000" dirty="0" smtClean="0"/>
              <a:t>Проект</a:t>
            </a:r>
            <a:br>
              <a:rPr lang="bg-BG" sz="8000" dirty="0" smtClean="0"/>
            </a:br>
            <a:r>
              <a:rPr lang="bg-BG" sz="8000" dirty="0" smtClean="0"/>
              <a:t/>
            </a:r>
            <a:br>
              <a:rPr lang="bg-BG" sz="8000" dirty="0" smtClean="0"/>
            </a:br>
            <a:r>
              <a:rPr lang="bg-BG" sz="6600" dirty="0" smtClean="0"/>
              <a:t> „Автоматизирана кафемашина“</a:t>
            </a: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77753"/>
            <a:ext cx="9144000" cy="1655762"/>
          </a:xfrm>
        </p:spPr>
        <p:txBody>
          <a:bodyPr/>
          <a:lstStyle/>
          <a:p>
            <a:r>
              <a:rPr lang="bg-BG" dirty="0" smtClean="0">
                <a:latin typeface="+mn-lt"/>
              </a:rPr>
              <a:t>Изготвили: </a:t>
            </a:r>
            <a:r>
              <a:rPr lang="bg-BG" dirty="0" smtClean="0">
                <a:latin typeface="+mn-lt"/>
              </a:rPr>
              <a:t>Боян </a:t>
            </a:r>
            <a:r>
              <a:rPr lang="bg-BG" dirty="0" smtClean="0">
                <a:latin typeface="+mn-lt"/>
              </a:rPr>
              <a:t>Иванов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	</a:t>
            </a:r>
            <a:r>
              <a:rPr lang="bg-BG" dirty="0">
                <a:latin typeface="+mn-lt"/>
              </a:rPr>
              <a:t> </a:t>
            </a:r>
            <a:r>
              <a:rPr lang="bg-BG" dirty="0" smtClean="0">
                <a:latin typeface="+mn-lt"/>
              </a:rPr>
              <a:t>          Симеон Георгиев</a:t>
            </a:r>
            <a:endParaRPr lang="bg-B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767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78232"/>
            <a:ext cx="5964873" cy="5619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1676400"/>
            <a:ext cx="3261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Блок схема за работата на проекта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19648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3803"/>
            <a:ext cx="10058400" cy="820837"/>
          </a:xfrm>
        </p:spPr>
        <p:txBody>
          <a:bodyPr/>
          <a:lstStyle/>
          <a:p>
            <a:r>
              <a:rPr lang="bg-BG" dirty="0" smtClean="0"/>
              <a:t>Описание на компонентите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8000"/>
            <a:ext cx="10058400" cy="4091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Arduino</a:t>
            </a:r>
            <a:r>
              <a:rPr lang="en-US" sz="2800" dirty="0" smtClean="0"/>
              <a:t> Mega 2560 – </a:t>
            </a:r>
            <a:r>
              <a:rPr lang="bg-BG" sz="2800" dirty="0" smtClean="0"/>
              <a:t>Използва се за управление на модулите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/>
              <a:t>2 броя </a:t>
            </a:r>
            <a:r>
              <a:rPr lang="en-US" sz="2800" dirty="0" smtClean="0"/>
              <a:t>HC-SR04 – </a:t>
            </a:r>
            <a:r>
              <a:rPr lang="bg-BG" sz="2800" dirty="0" smtClean="0"/>
              <a:t>Използват се да следят наличието на чаша и дължината на кафето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/>
              <a:t>2 </a:t>
            </a:r>
            <a:r>
              <a:rPr lang="bg-BG" sz="2800" dirty="0" smtClean="0"/>
              <a:t>броя </a:t>
            </a:r>
            <a:r>
              <a:rPr lang="en-US" sz="2800" dirty="0" smtClean="0"/>
              <a:t>SRD-05VDC-SL-C</a:t>
            </a:r>
            <a:r>
              <a:rPr lang="bg-BG" sz="2800" dirty="0" smtClean="0"/>
              <a:t> релета – Използват се за контролиране на кафемашината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DS3231 </a:t>
            </a:r>
            <a:r>
              <a:rPr lang="en-US" sz="2800" dirty="0"/>
              <a:t>Real Time </a:t>
            </a:r>
            <a:r>
              <a:rPr lang="en-US" sz="2800" dirty="0" smtClean="0"/>
              <a:t>Clock</a:t>
            </a:r>
            <a:r>
              <a:rPr lang="bg-BG" sz="2800" dirty="0" smtClean="0"/>
              <a:t> – Използва се за следене на часа.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/>
              <a:t>ТМ</a:t>
            </a:r>
            <a:r>
              <a:rPr lang="en-US" sz="2800" dirty="0" smtClean="0"/>
              <a:t>1637</a:t>
            </a:r>
            <a:r>
              <a:rPr lang="bg-BG" sz="2800" dirty="0" smtClean="0"/>
              <a:t> – Използва се за показване и настройване на таймера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33958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3803"/>
            <a:ext cx="10058400" cy="820837"/>
          </a:xfrm>
        </p:spPr>
        <p:txBody>
          <a:bodyPr/>
          <a:lstStyle/>
          <a:p>
            <a:r>
              <a:rPr lang="bg-BG" dirty="0" smtClean="0"/>
              <a:t>Описание на компонентите(2)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0908"/>
            <a:ext cx="10058400" cy="4091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SPI Micro SD card </a:t>
            </a:r>
            <a:r>
              <a:rPr lang="en-US" sz="2800" dirty="0" smtClean="0"/>
              <a:t>module</a:t>
            </a:r>
            <a:r>
              <a:rPr lang="bg-BG" sz="2800" dirty="0" smtClean="0"/>
              <a:t> – Използва се за съхранение на звуковите файлове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/>
              <a:t>Фоторезистор</a:t>
            </a:r>
            <a:r>
              <a:rPr lang="en-US" sz="2800" dirty="0" smtClean="0"/>
              <a:t> – </a:t>
            </a:r>
            <a:r>
              <a:rPr lang="bg-BG" sz="2800" dirty="0" smtClean="0"/>
              <a:t>Използва се, за да следи дали светодиода на кафемашината е включен</a:t>
            </a:r>
            <a:endParaRPr lang="bg-BG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/>
              <a:t>3 броя бутони – Използват се за настройка на таймера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67529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42559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Блок диаграма на хардуера 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9" y="1221159"/>
            <a:ext cx="9258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6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57" y="-809822"/>
            <a:ext cx="10058400" cy="1450757"/>
          </a:xfrm>
        </p:spPr>
        <p:txBody>
          <a:bodyPr/>
          <a:lstStyle/>
          <a:p>
            <a:r>
              <a:rPr lang="bg-BG" dirty="0" smtClean="0"/>
              <a:t>Принципна електри</a:t>
            </a:r>
            <a:r>
              <a:rPr lang="bg-BG" dirty="0" smtClean="0"/>
              <a:t>ческа</a:t>
            </a:r>
            <a:r>
              <a:rPr lang="bg-BG" dirty="0" smtClean="0"/>
              <a:t> </a:t>
            </a:r>
            <a:r>
              <a:rPr lang="bg-BG" dirty="0" smtClean="0"/>
              <a:t>схема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7" y="640935"/>
            <a:ext cx="10058400" cy="56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8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836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8332"/>
          </a:xfrm>
        </p:spPr>
        <p:txBody>
          <a:bodyPr/>
          <a:lstStyle/>
          <a:p>
            <a:r>
              <a:rPr lang="bg-BG" dirty="0" smtClean="0"/>
              <a:t>Идея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Идеята на автоматизираната кафемашина е да улесни ежедневието на обикновения човек. Тя спестява времето за приготвяне на сутрешно кафе, като освобождава това време за други сутрешни дейности.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1877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759"/>
          </a:xfrm>
        </p:spPr>
        <p:txBody>
          <a:bodyPr/>
          <a:lstStyle/>
          <a:p>
            <a:r>
              <a:rPr lang="bg-BG" dirty="0" smtClean="0"/>
              <a:t>Начин на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dirty="0" smtClean="0"/>
              <a:t>Кафемашината си служи с таймер, който се настройва предварително за желаното време, в което да бъде приготвено кафето. Освен това кафемашината има и звуков сигнал, който известява при готовност на кафето и втори такъв, който служи за напомняне, ако кафето не е взето.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102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759"/>
          </a:xfrm>
        </p:spPr>
        <p:txBody>
          <a:bodyPr/>
          <a:lstStyle/>
          <a:p>
            <a:r>
              <a:rPr lang="bg-BG" dirty="0" smtClean="0"/>
              <a:t>Начин на работа(2)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dirty="0" smtClean="0"/>
              <a:t>Освен това кафемашината си служи и със ултразвуков сензор, който засича наличието на чаша и нивото на кафето. Кафемашината няма да се пусне, ако не е поставена чаша. Със специални бутони може да се настрой дължината на кафето и таймера.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851999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759"/>
          </a:xfrm>
        </p:spPr>
        <p:txBody>
          <a:bodyPr/>
          <a:lstStyle/>
          <a:p>
            <a:r>
              <a:rPr lang="bg-BG" dirty="0" smtClean="0"/>
              <a:t>Наличие на пазара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dirty="0" smtClean="0"/>
              <a:t>Подобни кафемашини съществуват вече на пазара, но или са в по-високата ценова категория или не притежават този набор от функции. Моят проект е предназначен за широк кръг от потребители, които нямат финансовата възможност да си закупят такъв вид машини.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8089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652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Плюсове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По-достъпна цена на продукта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Използват се стари кафемашини и така се рециклират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Лесна за употреба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Широк набор от 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Изцяло програмируема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Минуси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smtClean="0"/>
              <a:t>Не е напълно автоматична(Трябва да се подготвя предварително)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14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4134"/>
          </a:xfrm>
        </p:spPr>
        <p:txBody>
          <a:bodyPr/>
          <a:lstStyle/>
          <a:p>
            <a:r>
              <a:rPr lang="bg-BG" dirty="0" smtClean="0"/>
              <a:t>Свършена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Закупуване на компонентите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Съставяне на схема на кафемашината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72507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4134"/>
          </a:xfrm>
        </p:spPr>
        <p:txBody>
          <a:bodyPr/>
          <a:lstStyle/>
          <a:p>
            <a:r>
              <a:rPr lang="bg-BG" dirty="0" smtClean="0"/>
              <a:t>Оставаща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Сглобяване на компонентите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Събиране на информация нужна за калибриране на сензорите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Тестване </a:t>
            </a:r>
            <a:r>
              <a:rPr lang="bg-BG" sz="3600" dirty="0" smtClean="0"/>
              <a:t>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36034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4" y="531066"/>
            <a:ext cx="10058400" cy="56558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28044" y="12941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Принципна електрическа схема на кафемашината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363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</TotalTime>
  <Words>371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Проект   „Автоматизирана кафемашина“</vt:lpstr>
      <vt:lpstr>Идея</vt:lpstr>
      <vt:lpstr>Начин на работа</vt:lpstr>
      <vt:lpstr>Начин на работа(2)</vt:lpstr>
      <vt:lpstr>Наличие на пазара</vt:lpstr>
      <vt:lpstr>Pros and cons</vt:lpstr>
      <vt:lpstr>Свършена работа</vt:lpstr>
      <vt:lpstr>Оставаща работа</vt:lpstr>
      <vt:lpstr>PowerPoint Presentation</vt:lpstr>
      <vt:lpstr>PowerPoint Presentation</vt:lpstr>
      <vt:lpstr>Описание на компонентите</vt:lpstr>
      <vt:lpstr>Описание на компонентите(2)</vt:lpstr>
      <vt:lpstr>PowerPoint Presentation</vt:lpstr>
      <vt:lpstr>Принципна електрическа схема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 „Автоматизирана кафемашина“</dc:title>
  <dc:creator>Boqn Ivanov</dc:creator>
  <cp:lastModifiedBy>Boqn Ivanov</cp:lastModifiedBy>
  <cp:revision>18</cp:revision>
  <dcterms:created xsi:type="dcterms:W3CDTF">2019-12-15T09:05:04Z</dcterms:created>
  <dcterms:modified xsi:type="dcterms:W3CDTF">2019-12-18T19:22:35Z</dcterms:modified>
</cp:coreProperties>
</file>