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506B8-418E-4F4F-A88A-B3B34D0F90FE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A25DE3-99E4-492F-BA25-DB8ABABB9B44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27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6B8-418E-4F4F-A88A-B3B34D0F90FE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5DE3-99E4-492F-BA25-DB8ABABB9B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586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6B8-418E-4F4F-A88A-B3B34D0F90FE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5DE3-99E4-492F-BA25-DB8ABABB9B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89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6B8-418E-4F4F-A88A-B3B34D0F90FE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5DE3-99E4-492F-BA25-DB8ABABB9B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281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6B8-418E-4F4F-A88A-B3B34D0F90FE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5DE3-99E4-492F-BA25-DB8ABABB9B44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23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6B8-418E-4F4F-A88A-B3B34D0F90FE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5DE3-99E4-492F-BA25-DB8ABABB9B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034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6B8-418E-4F4F-A88A-B3B34D0F90FE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5DE3-99E4-492F-BA25-DB8ABABB9B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73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6B8-418E-4F4F-A88A-B3B34D0F90FE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5DE3-99E4-492F-BA25-DB8ABABB9B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965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6B8-418E-4F4F-A88A-B3B34D0F90FE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5DE3-99E4-492F-BA25-DB8ABABB9B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300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6B8-418E-4F4F-A88A-B3B34D0F90FE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5DE3-99E4-492F-BA25-DB8ABABB9B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599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6B8-418E-4F4F-A88A-B3B34D0F90FE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5DE3-99E4-492F-BA25-DB8ABABB9B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066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52506B8-418E-4F4F-A88A-B3B34D0F90FE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0A25DE3-99E4-492F-BA25-DB8ABABB9B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471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72" y="353999"/>
            <a:ext cx="2590476" cy="58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02" y="408031"/>
            <a:ext cx="4333875" cy="2609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40" y="3179871"/>
            <a:ext cx="6591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1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038"/>
            <a:ext cx="7207250" cy="14462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72" y="2044321"/>
            <a:ext cx="6219541" cy="1910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465" y="4400549"/>
            <a:ext cx="51149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03" y="400381"/>
            <a:ext cx="5637213" cy="5889625"/>
          </a:xfrm>
        </p:spPr>
      </p:pic>
    </p:spTree>
    <p:extLst>
      <p:ext uri="{BB962C8B-B14F-4D97-AF65-F5344CB8AC3E}">
        <p14:creationId xmlns:p14="http://schemas.microsoft.com/office/powerpoint/2010/main" val="5753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310849"/>
              </p:ext>
            </p:extLst>
          </p:nvPr>
        </p:nvGraphicFramePr>
        <p:xfrm>
          <a:off x="3026390" y="269677"/>
          <a:ext cx="4930256" cy="6247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6644682" imgH="10054074" progId="Word.Document.12">
                  <p:embed/>
                </p:oleObj>
              </mc:Choice>
              <mc:Fallback>
                <p:oleObj name="Document" r:id="rId3" imgW="6644682" imgH="100540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6390" y="269677"/>
                        <a:ext cx="4930256" cy="6247127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67000"/>
                            </a:schemeClr>
                          </a:gs>
                          <a:gs pos="48000">
                            <a:schemeClr val="accent1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2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Basis</vt:lpstr>
      <vt:lpstr>Microsoft Word Document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MilenPi</dc:creator>
  <cp:lastModifiedBy>MilenPi</cp:lastModifiedBy>
  <cp:revision>2</cp:revision>
  <dcterms:created xsi:type="dcterms:W3CDTF">2016-04-19T14:05:35Z</dcterms:created>
  <dcterms:modified xsi:type="dcterms:W3CDTF">2016-04-19T14:16:26Z</dcterms:modified>
</cp:coreProperties>
</file>