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  <p:sldMasterId id="2147484035" r:id="rId2"/>
  </p:sldMasterIdLst>
  <p:notesMasterIdLst>
    <p:notesMasterId r:id="rId8"/>
  </p:notesMasterIdLst>
  <p:handoutMasterIdLst>
    <p:handoutMasterId r:id="rId9"/>
  </p:handoutMasterIdLst>
  <p:sldIdLst>
    <p:sldId id="421" r:id="rId3"/>
    <p:sldId id="464" r:id="rId4"/>
    <p:sldId id="407" r:id="rId5"/>
    <p:sldId id="531" r:id="rId6"/>
    <p:sldId id="347" r:id="rId7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81" autoAdjust="0"/>
    <p:restoredTop sz="96416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636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96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18781-FBF9-354C-A025-C49C596164B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EF74-8826-BD43-B880-7A8566D0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FFD40-13C9-7B48-A0BE-E251E1E33FE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E2375-F1B1-284C-A827-B0E603FD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4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E2375-F1B1-284C-A827-B0E603FDBD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6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27EFA-29CC-A246-980C-45E8B3219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87A6F6-9B7C-465F-9B94-BD04984C2712}"/>
              </a:ext>
            </a:extLst>
          </p:cNvPr>
          <p:cNvSpPr/>
          <p:nvPr userDrawn="1"/>
        </p:nvSpPr>
        <p:spPr>
          <a:xfrm>
            <a:off x="0" y="0"/>
            <a:ext cx="10191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3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634513" y="2308497"/>
            <a:ext cx="2245360" cy="22453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9946640" y="0"/>
            <a:ext cx="2245360" cy="2245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9946640" y="2308497"/>
            <a:ext cx="2245360" cy="2245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9946640" y="4616995"/>
            <a:ext cx="2245360" cy="2245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7634513" y="0"/>
            <a:ext cx="2245360" cy="2245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634513" y="4624977"/>
            <a:ext cx="2245360" cy="2245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5312227" y="4624977"/>
            <a:ext cx="2245360" cy="2245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2979057" y="4624977"/>
            <a:ext cx="2245360" cy="224536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ccel="50000" decel="5000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184904" y="1517904"/>
            <a:ext cx="3822192" cy="3822192"/>
          </a:xfrm>
          <a:custGeom>
            <a:avLst/>
            <a:gdLst>
              <a:gd name="connsiteX0" fmla="*/ 1911096 w 3822192"/>
              <a:gd name="connsiteY0" fmla="*/ 955548 h 3822192"/>
              <a:gd name="connsiteX1" fmla="*/ 955548 w 3822192"/>
              <a:gd name="connsiteY1" fmla="*/ 1911096 h 3822192"/>
              <a:gd name="connsiteX2" fmla="*/ 1911096 w 3822192"/>
              <a:gd name="connsiteY2" fmla="*/ 2866644 h 3822192"/>
              <a:gd name="connsiteX3" fmla="*/ 2866644 w 3822192"/>
              <a:gd name="connsiteY3" fmla="*/ 1911096 h 3822192"/>
              <a:gd name="connsiteX4" fmla="*/ 1911096 w 3822192"/>
              <a:gd name="connsiteY4" fmla="*/ 955548 h 3822192"/>
              <a:gd name="connsiteX5" fmla="*/ 1911096 w 3822192"/>
              <a:gd name="connsiteY5" fmla="*/ 0 h 3822192"/>
              <a:gd name="connsiteX6" fmla="*/ 3822192 w 3822192"/>
              <a:gd name="connsiteY6" fmla="*/ 1911096 h 3822192"/>
              <a:gd name="connsiteX7" fmla="*/ 1911096 w 3822192"/>
              <a:gd name="connsiteY7" fmla="*/ 3822192 h 3822192"/>
              <a:gd name="connsiteX8" fmla="*/ 0 w 3822192"/>
              <a:gd name="connsiteY8" fmla="*/ 1911096 h 3822192"/>
              <a:gd name="connsiteX9" fmla="*/ 1911096 w 3822192"/>
              <a:gd name="connsiteY9" fmla="*/ 0 h 382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22192" h="3822192">
                <a:moveTo>
                  <a:pt x="1911096" y="955548"/>
                </a:moveTo>
                <a:cubicBezTo>
                  <a:pt x="1383361" y="955548"/>
                  <a:pt x="955548" y="1383361"/>
                  <a:pt x="955548" y="1911096"/>
                </a:cubicBezTo>
                <a:cubicBezTo>
                  <a:pt x="955548" y="2438831"/>
                  <a:pt x="1383361" y="2866644"/>
                  <a:pt x="1911096" y="2866644"/>
                </a:cubicBezTo>
                <a:cubicBezTo>
                  <a:pt x="2438831" y="2866644"/>
                  <a:pt x="2866644" y="2438831"/>
                  <a:pt x="2866644" y="1911096"/>
                </a:cubicBezTo>
                <a:cubicBezTo>
                  <a:pt x="2866644" y="1383361"/>
                  <a:pt x="2438831" y="955548"/>
                  <a:pt x="1911096" y="955548"/>
                </a:cubicBezTo>
                <a:close/>
                <a:moveTo>
                  <a:pt x="1911096" y="0"/>
                </a:moveTo>
                <a:cubicBezTo>
                  <a:pt x="2966565" y="0"/>
                  <a:pt x="3822192" y="855627"/>
                  <a:pt x="3822192" y="1911096"/>
                </a:cubicBezTo>
                <a:cubicBezTo>
                  <a:pt x="3822192" y="2966565"/>
                  <a:pt x="2966565" y="3822192"/>
                  <a:pt x="1911096" y="3822192"/>
                </a:cubicBezTo>
                <a:cubicBezTo>
                  <a:pt x="855627" y="3822192"/>
                  <a:pt x="0" y="2966565"/>
                  <a:pt x="0" y="1911096"/>
                </a:cubicBezTo>
                <a:cubicBezTo>
                  <a:pt x="0" y="855627"/>
                  <a:pt x="855627" y="0"/>
                  <a:pt x="1911096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4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09E918E-A6ED-4C79-BF50-0276F406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44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75A5718-5D74-4E87-80EC-F2110E5ADA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16654" y="1125538"/>
            <a:ext cx="1811382" cy="168929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6C01F3E-9E36-4C94-9547-62C82056E6A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21215" y="4478369"/>
            <a:ext cx="2551610" cy="237963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8362C07-870E-4BE5-8813-72DDF19A06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2179130"/>
            <a:ext cx="1811382" cy="16892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55A12D-11E0-437B-89DE-E19CBD79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71" y="1175302"/>
            <a:ext cx="10146612" cy="1647411"/>
          </a:xfrm>
          <a:effectLst>
            <a:outerShdw blurRad="762000" dist="381000" dir="54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>
              <a:defRPr sz="12000" b="1" i="0">
                <a:latin typeface="Montserrat Black" charset="0"/>
                <a:ea typeface="Montserrat Black" charset="0"/>
                <a:cs typeface="Montserrat Black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A624F98-6334-4710-B5FE-8EC9CCAE03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1" y="-30480"/>
            <a:ext cx="6085840" cy="688848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repeatCount="0" decel="5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91470"/>
            <a:ext cx="1003853" cy="5665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173859" y="378755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i="0" dirty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voodoo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15367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15367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0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070" r:id="rId2"/>
    <p:sldLayoutId id="2147484107" r:id="rId3"/>
    <p:sldLayoutId id="2147484116" r:id="rId4"/>
    <p:sldLayoutId id="2147484146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00" baseline="0">
          <a:solidFill>
            <a:schemeClr val="tx1"/>
          </a:solidFill>
          <a:latin typeface="+mj-lt"/>
          <a:ea typeface="Montserrat" charset="0"/>
          <a:cs typeface="Montserrat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 userDrawn="1">
          <p15:clr>
            <a:srgbClr val="F26B43"/>
          </p15:clr>
        </p15:guide>
        <p15:guide id="27" orient="horz" pos="3952" userDrawn="1">
          <p15:clr>
            <a:srgbClr val="F26B43"/>
          </p15:clr>
        </p15:guide>
        <p15:guide id="28" pos="642" userDrawn="1">
          <p15:clr>
            <a:srgbClr val="F26B43"/>
          </p15:clr>
        </p15:guide>
        <p15:guide id="29" pos="7038" userDrawn="1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 userDrawn="1">
          <p15:clr>
            <a:srgbClr val="F26B43"/>
          </p15:clr>
        </p15:guide>
        <p15:guide id="51" orient="horz" pos="709" userDrawn="1">
          <p15:clr>
            <a:srgbClr val="F26B43"/>
          </p15:clr>
        </p15:guide>
        <p15:guide id="52" pos="1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824" y="946702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28824" y="2514600"/>
            <a:ext cx="9152698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181521" y="6291470"/>
            <a:ext cx="1003853" cy="5665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11355380" y="378755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i="0" dirty="0">
                <a:solidFill>
                  <a:schemeClr val="tx1"/>
                </a:solidFill>
                <a:latin typeface="Montserrat SemiBold" charset="0"/>
                <a:ea typeface="Montserrat SemiBold" charset="0"/>
                <a:cs typeface="Montserrat SemiBold" charset="0"/>
              </a:rPr>
              <a:t>voodoo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496888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1697939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4"/>
          <p:cNvSpPr txBox="1">
            <a:spLocks/>
          </p:cNvSpPr>
          <p:nvPr userDrawn="1"/>
        </p:nvSpPr>
        <p:spPr>
          <a:xfrm>
            <a:off x="11181521" y="6376228"/>
            <a:ext cx="100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800" b="1" i="0" smtClean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rPr>
              <a:pPr algn="ctr"/>
              <a:t>‹#›</a:t>
            </a:fld>
            <a:endParaRPr lang="en-US" sz="800" b="1" i="0" dirty="0">
              <a:solidFill>
                <a:schemeClr val="tx1"/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5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  <p:hf hdr="0" ftr="0" dt="0"/>
  <p:txStyles>
    <p:titleStyle>
      <a:lvl1pPr algn="l" defTabSz="914318" rtl="0" eaLnBrk="1" latinLnBrk="0" hangingPunct="1">
        <a:lnSpc>
          <a:spcPct val="80000"/>
        </a:lnSpc>
        <a:spcBef>
          <a:spcPct val="0"/>
        </a:spcBef>
        <a:buNone/>
        <a:defRPr sz="3600" b="1" i="0" kern="1200" spc="-151" baseline="0">
          <a:solidFill>
            <a:schemeClr val="tx1"/>
          </a:solidFill>
          <a:latin typeface="Montserrat SemiBold" charset="0"/>
          <a:ea typeface="Montserrat SemiBold" charset="0"/>
          <a:cs typeface="Montserrat SemiBold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>
          <p15:clr>
            <a:srgbClr val="F26B43"/>
          </p15:clr>
        </p15:guide>
        <p15:guide id="27" orient="horz" pos="3952">
          <p15:clr>
            <a:srgbClr val="F26B43"/>
          </p15:clr>
        </p15:guide>
        <p15:guide id="28" pos="642">
          <p15:clr>
            <a:srgbClr val="F26B43"/>
          </p15:clr>
        </p15:guide>
        <p15:guide id="29" pos="7038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>
          <p15:clr>
            <a:srgbClr val="F26B43"/>
          </p15:clr>
        </p15:guide>
        <p15:guide id="51" orient="horz" pos="709">
          <p15:clr>
            <a:srgbClr val="F26B43"/>
          </p15:clr>
        </p15:guide>
        <p15:guide id="52" pos="1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22107E5-8C32-492B-ABD1-86D84E4B71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3EA50-8992-47A5-8E19-7BA4BCCF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2" name="Freeform 27">
            <a:extLst>
              <a:ext uri="{FF2B5EF4-FFF2-40B4-BE49-F238E27FC236}">
                <a16:creationId xmlns:a16="http://schemas.microsoft.com/office/drawing/2014/main" id="{43E5FCD6-CAE8-4A6A-AD2C-F013B2E409B6}"/>
              </a:ext>
            </a:extLst>
          </p:cNvPr>
          <p:cNvSpPr>
            <a:spLocks noEditPoints="1"/>
          </p:cNvSpPr>
          <p:nvPr/>
        </p:nvSpPr>
        <p:spPr bwMode="auto">
          <a:xfrm>
            <a:off x="5876458" y="5505451"/>
            <a:ext cx="439084" cy="442912"/>
          </a:xfrm>
          <a:custGeom>
            <a:avLst/>
            <a:gdLst>
              <a:gd name="T0" fmla="*/ 160 w 160"/>
              <a:gd name="T1" fmla="*/ 80 h 160"/>
              <a:gd name="T2" fmla="*/ 80 w 160"/>
              <a:gd name="T3" fmla="*/ 0 h 160"/>
              <a:gd name="T4" fmla="*/ 0 w 160"/>
              <a:gd name="T5" fmla="*/ 80 h 160"/>
              <a:gd name="T6" fmla="*/ 80 w 160"/>
              <a:gd name="T7" fmla="*/ 160 h 160"/>
              <a:gd name="T8" fmla="*/ 160 w 160"/>
              <a:gd name="T9" fmla="*/ 80 h 160"/>
              <a:gd name="T10" fmla="*/ 8 w 160"/>
              <a:gd name="T11" fmla="*/ 80 h 160"/>
              <a:gd name="T12" fmla="*/ 80 w 160"/>
              <a:gd name="T13" fmla="*/ 8 h 160"/>
              <a:gd name="T14" fmla="*/ 152 w 160"/>
              <a:gd name="T15" fmla="*/ 80 h 160"/>
              <a:gd name="T16" fmla="*/ 80 w 160"/>
              <a:gd name="T17" fmla="*/ 152 h 160"/>
              <a:gd name="T18" fmla="*/ 8 w 160"/>
              <a:gd name="T19" fmla="*/ 80 h 160"/>
              <a:gd name="T20" fmla="*/ 83 w 160"/>
              <a:gd name="T21" fmla="*/ 118 h 160"/>
              <a:gd name="T22" fmla="*/ 105 w 160"/>
              <a:gd name="T23" fmla="*/ 95 h 160"/>
              <a:gd name="T24" fmla="*/ 105 w 160"/>
              <a:gd name="T25" fmla="*/ 89 h 160"/>
              <a:gd name="T26" fmla="*/ 100 w 160"/>
              <a:gd name="T27" fmla="*/ 89 h 160"/>
              <a:gd name="T28" fmla="*/ 84 w 160"/>
              <a:gd name="T29" fmla="*/ 105 h 160"/>
              <a:gd name="T30" fmla="*/ 84 w 160"/>
              <a:gd name="T31" fmla="*/ 45 h 160"/>
              <a:gd name="T32" fmla="*/ 80 w 160"/>
              <a:gd name="T33" fmla="*/ 41 h 160"/>
              <a:gd name="T34" fmla="*/ 76 w 160"/>
              <a:gd name="T35" fmla="*/ 45 h 160"/>
              <a:gd name="T36" fmla="*/ 76 w 160"/>
              <a:gd name="T37" fmla="*/ 105 h 160"/>
              <a:gd name="T38" fmla="*/ 60 w 160"/>
              <a:gd name="T39" fmla="*/ 89 h 160"/>
              <a:gd name="T40" fmla="*/ 55 w 160"/>
              <a:gd name="T41" fmla="*/ 89 h 160"/>
              <a:gd name="T42" fmla="*/ 55 w 160"/>
              <a:gd name="T43" fmla="*/ 95 h 160"/>
              <a:gd name="T44" fmla="*/ 77 w 160"/>
              <a:gd name="T45" fmla="*/ 118 h 160"/>
              <a:gd name="T46" fmla="*/ 80 w 160"/>
              <a:gd name="T47" fmla="*/ 119 h 160"/>
              <a:gd name="T48" fmla="*/ 83 w 160"/>
              <a:gd name="T49" fmla="*/ 11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0" h="160">
                <a:moveTo>
                  <a:pt x="160" y="80"/>
                </a:moveTo>
                <a:cubicBezTo>
                  <a:pt x="160" y="36"/>
                  <a:pt x="124" y="0"/>
                  <a:pt x="80" y="0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lose/>
                <a:moveTo>
                  <a:pt x="8" y="80"/>
                </a:move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ubicBezTo>
                  <a:pt x="40" y="152"/>
                  <a:pt x="8" y="120"/>
                  <a:pt x="8" y="80"/>
                </a:cubicBezTo>
                <a:close/>
                <a:moveTo>
                  <a:pt x="83" y="118"/>
                </a:moveTo>
                <a:cubicBezTo>
                  <a:pt x="105" y="95"/>
                  <a:pt x="105" y="95"/>
                  <a:pt x="105" y="95"/>
                </a:cubicBezTo>
                <a:cubicBezTo>
                  <a:pt x="107" y="94"/>
                  <a:pt x="107" y="91"/>
                  <a:pt x="105" y="89"/>
                </a:cubicBezTo>
                <a:cubicBezTo>
                  <a:pt x="104" y="88"/>
                  <a:pt x="101" y="88"/>
                  <a:pt x="100" y="89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45"/>
                  <a:pt x="84" y="45"/>
                  <a:pt x="84" y="45"/>
                </a:cubicBezTo>
                <a:cubicBezTo>
                  <a:pt x="84" y="43"/>
                  <a:pt x="82" y="41"/>
                  <a:pt x="80" y="41"/>
                </a:cubicBezTo>
                <a:cubicBezTo>
                  <a:pt x="78" y="41"/>
                  <a:pt x="76" y="43"/>
                  <a:pt x="76" y="4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60" y="89"/>
                  <a:pt x="60" y="89"/>
                  <a:pt x="60" y="89"/>
                </a:cubicBezTo>
                <a:cubicBezTo>
                  <a:pt x="59" y="88"/>
                  <a:pt x="56" y="88"/>
                  <a:pt x="55" y="89"/>
                </a:cubicBezTo>
                <a:cubicBezTo>
                  <a:pt x="53" y="91"/>
                  <a:pt x="53" y="94"/>
                  <a:pt x="55" y="95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8" y="118"/>
                  <a:pt x="79" y="119"/>
                  <a:pt x="80" y="119"/>
                </a:cubicBezTo>
                <a:cubicBezTo>
                  <a:pt x="81" y="119"/>
                  <a:pt x="82" y="118"/>
                  <a:pt x="83" y="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dist="1524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EFDF7A-FB78-4EEA-AB22-B62DD6A0A588}"/>
              </a:ext>
            </a:extLst>
          </p:cNvPr>
          <p:cNvGrpSpPr/>
          <p:nvPr/>
        </p:nvGrpSpPr>
        <p:grpSpPr>
          <a:xfrm>
            <a:off x="2028825" y="3429000"/>
            <a:ext cx="4067176" cy="327417"/>
            <a:chOff x="2028825" y="3429000"/>
            <a:chExt cx="4067176" cy="3274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0D001E-94EB-4DFB-AF6E-5F964FD8301F}"/>
                </a:ext>
              </a:extLst>
            </p:cNvPr>
            <p:cNvSpPr txBox="1"/>
            <p:nvPr/>
          </p:nvSpPr>
          <p:spPr>
            <a:xfrm>
              <a:off x="2028825" y="3429000"/>
              <a:ext cx="1006475" cy="255830"/>
            </a:xfrm>
            <a:prstGeom prst="rect">
              <a:avLst/>
            </a:prstGeom>
            <a:noFill/>
          </p:spPr>
          <p:txBody>
            <a:bodyPr wrap="square" lIns="0" tIns="36000" rIns="216000" bIns="3600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sz="1000" b="1" dirty="0">
                  <a:solidFill>
                    <a:schemeClr val="tx1">
                      <a:alpha val="70000"/>
                    </a:schemeClr>
                  </a:solidFill>
                </a:rPr>
                <a:t>13:00 – 13:15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067A09-0C95-481D-AEC0-0A4295CC3EEB}"/>
                </a:ext>
              </a:extLst>
            </p:cNvPr>
            <p:cNvSpPr txBox="1"/>
            <p:nvPr/>
          </p:nvSpPr>
          <p:spPr>
            <a:xfrm>
              <a:off x="3561807" y="3429000"/>
              <a:ext cx="2534194" cy="255830"/>
            </a:xfrm>
            <a:prstGeom prst="rect">
              <a:avLst/>
            </a:prstGeom>
            <a:noFill/>
          </p:spPr>
          <p:txBody>
            <a:bodyPr wrap="square" lIns="0" tIns="36000" rIns="216000" bIns="3600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  <a:t>Opening ceremony 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028825" y="3756417"/>
              <a:ext cx="3331301" cy="0"/>
            </a:xfrm>
            <a:prstGeom prst="line">
              <a:avLst/>
            </a:prstGeom>
            <a:ln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6ADAC59-B9C8-4627-A4BC-C72631B45866}"/>
              </a:ext>
            </a:extLst>
          </p:cNvPr>
          <p:cNvGrpSpPr/>
          <p:nvPr/>
        </p:nvGrpSpPr>
        <p:grpSpPr>
          <a:xfrm>
            <a:off x="2027238" y="3820701"/>
            <a:ext cx="4068762" cy="529907"/>
            <a:chOff x="2027238" y="3820701"/>
            <a:chExt cx="4068762" cy="52990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027238" y="4350608"/>
              <a:ext cx="3331301" cy="0"/>
            </a:xfrm>
            <a:prstGeom prst="line">
              <a:avLst/>
            </a:prstGeom>
            <a:ln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E8CCCE-212B-470C-9696-8876C0D627C9}"/>
                </a:ext>
              </a:extLst>
            </p:cNvPr>
            <p:cNvSpPr txBox="1"/>
            <p:nvPr/>
          </p:nvSpPr>
          <p:spPr>
            <a:xfrm>
              <a:off x="2028825" y="3821457"/>
              <a:ext cx="1006475" cy="455885"/>
            </a:xfrm>
            <a:prstGeom prst="rect">
              <a:avLst/>
            </a:prstGeom>
            <a:noFill/>
          </p:spPr>
          <p:txBody>
            <a:bodyPr wrap="square" lIns="0" tIns="36000" rIns="216000" bIns="3600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sz="1000" b="1" dirty="0">
                  <a:solidFill>
                    <a:schemeClr val="tx1">
                      <a:alpha val="70000"/>
                    </a:schemeClr>
                  </a:solidFill>
                </a:rPr>
                <a:t>13:15 – 14:00</a:t>
              </a:r>
              <a:br>
                <a:rPr lang="en-US" sz="1000" b="1" dirty="0">
                  <a:solidFill>
                    <a:schemeClr val="tx1">
                      <a:alpha val="70000"/>
                    </a:schemeClr>
                  </a:solidFill>
                </a:rPr>
              </a:br>
              <a:r>
                <a:rPr lang="en-US" sz="1000" b="1" dirty="0">
                  <a:solidFill>
                    <a:schemeClr val="tx1">
                      <a:alpha val="70000"/>
                    </a:schemeClr>
                  </a:solidFill>
                </a:rPr>
                <a:t>14:00 – 15:00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7A1B60-8542-4805-9BE5-7E675C1A9C3A}"/>
                </a:ext>
              </a:extLst>
            </p:cNvPr>
            <p:cNvSpPr txBox="1"/>
            <p:nvPr/>
          </p:nvSpPr>
          <p:spPr>
            <a:xfrm>
              <a:off x="3561806" y="3820701"/>
              <a:ext cx="2534194" cy="455885"/>
            </a:xfrm>
            <a:prstGeom prst="rect">
              <a:avLst/>
            </a:prstGeom>
            <a:noFill/>
          </p:spPr>
          <p:txBody>
            <a:bodyPr wrap="square" lIns="0" tIns="36000" rIns="216000" bIns="3600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  <a:t>Speakers introduction</a:t>
              </a:r>
              <a:b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</a:br>
              <a: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  <a:t>Opening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180889E-C5DF-4457-AEA4-206C1E5F2D10}"/>
              </a:ext>
            </a:extLst>
          </p:cNvPr>
          <p:cNvGrpSpPr/>
          <p:nvPr/>
        </p:nvGrpSpPr>
        <p:grpSpPr>
          <a:xfrm>
            <a:off x="2027238" y="4412456"/>
            <a:ext cx="4068762" cy="329914"/>
            <a:chOff x="2027238" y="4412456"/>
            <a:chExt cx="4068762" cy="329914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027238" y="4742370"/>
              <a:ext cx="3331301" cy="0"/>
            </a:xfrm>
            <a:prstGeom prst="line">
              <a:avLst/>
            </a:prstGeom>
            <a:ln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E69E57-46BD-4D54-BFE2-B6EE9223637A}"/>
                </a:ext>
              </a:extLst>
            </p:cNvPr>
            <p:cNvSpPr txBox="1"/>
            <p:nvPr/>
          </p:nvSpPr>
          <p:spPr>
            <a:xfrm>
              <a:off x="2028825" y="4413969"/>
              <a:ext cx="1006475" cy="255830"/>
            </a:xfrm>
            <a:prstGeom prst="rect">
              <a:avLst/>
            </a:prstGeom>
            <a:noFill/>
          </p:spPr>
          <p:txBody>
            <a:bodyPr wrap="square" lIns="0" tIns="36000" rIns="216000" bIns="3600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sz="1000" b="1" dirty="0">
                  <a:solidFill>
                    <a:schemeClr val="tx1">
                      <a:alpha val="70000"/>
                    </a:schemeClr>
                  </a:solidFill>
                </a:rPr>
                <a:t>15:45 – 16:00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529A96-57CE-47F5-8259-FAE1DABEBD82}"/>
                </a:ext>
              </a:extLst>
            </p:cNvPr>
            <p:cNvSpPr txBox="1"/>
            <p:nvPr/>
          </p:nvSpPr>
          <p:spPr>
            <a:xfrm>
              <a:off x="3561806" y="4412456"/>
              <a:ext cx="2534194" cy="255830"/>
            </a:xfrm>
            <a:prstGeom prst="rect">
              <a:avLst/>
            </a:prstGeom>
            <a:noFill/>
          </p:spPr>
          <p:txBody>
            <a:bodyPr wrap="square" lIns="0" tIns="36000" rIns="216000" bIns="3600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  <a:t>Break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9CC63C-6755-4001-8963-3EA415B64F45}"/>
              </a:ext>
            </a:extLst>
          </p:cNvPr>
          <p:cNvGrpSpPr/>
          <p:nvPr/>
        </p:nvGrpSpPr>
        <p:grpSpPr>
          <a:xfrm>
            <a:off x="2027238" y="4804156"/>
            <a:ext cx="4068762" cy="741507"/>
            <a:chOff x="2027238" y="4804156"/>
            <a:chExt cx="4068762" cy="74150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027238" y="5545663"/>
              <a:ext cx="3331301" cy="0"/>
            </a:xfrm>
            <a:prstGeom prst="line">
              <a:avLst/>
            </a:prstGeom>
            <a:ln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E8985C-EDA0-4349-A307-9ACD8D0EA339}"/>
                </a:ext>
              </a:extLst>
            </p:cNvPr>
            <p:cNvSpPr txBox="1"/>
            <p:nvPr/>
          </p:nvSpPr>
          <p:spPr>
            <a:xfrm>
              <a:off x="2028825" y="4806426"/>
              <a:ext cx="1006475" cy="655940"/>
            </a:xfrm>
            <a:prstGeom prst="rect">
              <a:avLst/>
            </a:prstGeom>
            <a:noFill/>
          </p:spPr>
          <p:txBody>
            <a:bodyPr wrap="square" lIns="0" tIns="36000" rIns="216000" bIns="3600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sz="1000" b="1" dirty="0">
                  <a:solidFill>
                    <a:schemeClr val="tx1">
                      <a:alpha val="70000"/>
                    </a:schemeClr>
                  </a:solidFill>
                </a:rPr>
                <a:t>16:00 – 16:30</a:t>
              </a:r>
              <a:br>
                <a:rPr lang="en-US" sz="1000" b="1" dirty="0">
                  <a:solidFill>
                    <a:schemeClr val="tx1">
                      <a:alpha val="70000"/>
                    </a:schemeClr>
                  </a:solidFill>
                </a:rPr>
              </a:br>
              <a:r>
                <a:rPr lang="en-US" sz="1000" b="1" dirty="0">
                  <a:solidFill>
                    <a:schemeClr val="tx1">
                      <a:alpha val="70000"/>
                    </a:schemeClr>
                  </a:solidFill>
                </a:rPr>
                <a:t>16:30 – 17:00</a:t>
              </a:r>
              <a:br>
                <a:rPr lang="en-US" sz="1000" b="1" dirty="0">
                  <a:solidFill>
                    <a:schemeClr val="tx1">
                      <a:alpha val="70000"/>
                    </a:schemeClr>
                  </a:solidFill>
                </a:rPr>
              </a:br>
              <a:r>
                <a:rPr lang="en-US" sz="1000" b="1" dirty="0">
                  <a:solidFill>
                    <a:schemeClr val="tx1">
                      <a:alpha val="70000"/>
                    </a:schemeClr>
                  </a:solidFill>
                </a:rPr>
                <a:t>17:00 – 17:30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41C98-0A0B-494B-B602-8D32A1A40B9D}"/>
                </a:ext>
              </a:extLst>
            </p:cNvPr>
            <p:cNvSpPr txBox="1"/>
            <p:nvPr/>
          </p:nvSpPr>
          <p:spPr>
            <a:xfrm>
              <a:off x="3561806" y="4804156"/>
              <a:ext cx="2534194" cy="655940"/>
            </a:xfrm>
            <a:prstGeom prst="rect">
              <a:avLst/>
            </a:prstGeom>
            <a:noFill/>
          </p:spPr>
          <p:txBody>
            <a:bodyPr wrap="square" lIns="0" tIns="36000" rIns="216000" bIns="3600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  <a:t>Speaker - </a:t>
              </a:r>
              <a:r>
                <a:rPr lang="en-US" sz="1000" dirty="0" err="1">
                  <a:solidFill>
                    <a:schemeClr val="tx1">
                      <a:alpha val="70000"/>
                    </a:schemeClr>
                  </a:solidFill>
                </a:rPr>
                <a:t>Egor</a:t>
              </a:r>
              <a: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tx1">
                      <a:alpha val="70000"/>
                    </a:schemeClr>
                  </a:solidFill>
                </a:rPr>
                <a:t>Prohorchuk</a:t>
              </a:r>
              <a:b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</a:br>
              <a: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  <a:t>Speaker - Elena Serova</a:t>
              </a:r>
              <a:b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</a:br>
              <a: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  <a:t>Speaker - Peter </a:t>
              </a:r>
              <a:r>
                <a:rPr lang="en-US" sz="1000" dirty="0" err="1">
                  <a:solidFill>
                    <a:schemeClr val="tx1">
                      <a:alpha val="70000"/>
                    </a:schemeClr>
                  </a:solidFill>
                </a:rPr>
                <a:t>Nalitch</a:t>
              </a: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58A6B8-EBA3-40F0-8F79-61744F3CA5C2}"/>
              </a:ext>
            </a:extLst>
          </p:cNvPr>
          <p:cNvGrpSpPr/>
          <p:nvPr/>
        </p:nvGrpSpPr>
        <p:grpSpPr>
          <a:xfrm>
            <a:off x="2028825" y="5595967"/>
            <a:ext cx="4067175" cy="258855"/>
            <a:chOff x="2028825" y="5595967"/>
            <a:chExt cx="4067175" cy="25885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FB4CE6-8EBF-443F-BBA4-859385A056B2}"/>
                </a:ext>
              </a:extLst>
            </p:cNvPr>
            <p:cNvSpPr txBox="1"/>
            <p:nvPr/>
          </p:nvSpPr>
          <p:spPr>
            <a:xfrm>
              <a:off x="2028825" y="5598992"/>
              <a:ext cx="1006475" cy="255830"/>
            </a:xfrm>
            <a:prstGeom prst="rect">
              <a:avLst/>
            </a:prstGeom>
            <a:noFill/>
          </p:spPr>
          <p:txBody>
            <a:bodyPr wrap="square" lIns="0" tIns="36000" rIns="216000" bIns="3600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sz="1000" b="1" dirty="0">
                  <a:solidFill>
                    <a:schemeClr val="tx1">
                      <a:alpha val="70000"/>
                    </a:schemeClr>
                  </a:solidFill>
                </a:rPr>
                <a:t>17:30 – 19:00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33B5AE-5CD7-4AF6-937C-5391B48E348E}"/>
                </a:ext>
              </a:extLst>
            </p:cNvPr>
            <p:cNvSpPr txBox="1"/>
            <p:nvPr/>
          </p:nvSpPr>
          <p:spPr>
            <a:xfrm>
              <a:off x="3561806" y="5595967"/>
              <a:ext cx="2534194" cy="255830"/>
            </a:xfrm>
            <a:prstGeom prst="rect">
              <a:avLst/>
            </a:prstGeom>
            <a:noFill/>
          </p:spPr>
          <p:txBody>
            <a:bodyPr wrap="square" lIns="0" tIns="36000" rIns="216000" bIns="36000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000"/>
                </a:spcBef>
              </a:pPr>
              <a: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  <a:t>Free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7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5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5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5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5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5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5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5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50000" fill="hold" nodeType="withEffect">
                                      <p:stCondLst>
                                        <p:cond delay="3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5D6B89C-4A4F-4779-A022-5F7D5E7496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AA324-4983-444D-96D4-9C31CEC9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World </a:t>
            </a:r>
            <a:br>
              <a:rPr lang="en-US"/>
            </a:br>
            <a:r>
              <a:rPr lang="en-US"/>
              <a:t>Economic</a:t>
            </a:r>
            <a:br>
              <a:rPr lang="en-US"/>
            </a:br>
            <a:r>
              <a:rPr lang="en-US">
                <a:solidFill>
                  <a:schemeClr val="accent1"/>
                </a:solidFill>
              </a:rPr>
              <a:t>Forum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B1309-DE48-4EB1-8200-8769BFA05443}"/>
              </a:ext>
            </a:extLst>
          </p:cNvPr>
          <p:cNvSpPr txBox="1"/>
          <p:nvPr/>
        </p:nvSpPr>
        <p:spPr>
          <a:xfrm>
            <a:off x="2028825" y="3322320"/>
            <a:ext cx="3406776" cy="2209698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400" b="1" dirty="0"/>
              <a:t>We’re MMC</a:t>
            </a:r>
            <a:endParaRPr lang="en-US" sz="1400" b="1" dirty="0">
              <a:solidFill>
                <a:schemeClr val="tx1">
                  <a:alpha val="70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000" b="1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 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our thoughts like a strain of sacred music, or a noble picture, or a passage from the grander poets. It always does one good. 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 our thoughts like a strain of sacred music, or a noble picture, or a passage from the grander poets. It always does one good.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51E3E6-703B-49F4-8869-BFAE593D57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53E8E9F-76FF-48A2-954D-CFBB76B928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6962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779520" y="1104769"/>
            <a:ext cx="4632960" cy="4632956"/>
          </a:xfrm>
          <a:prstGeom prst="ellipse">
            <a:avLst/>
          </a:prstGeom>
          <a:noFill/>
          <a:ln w="63500">
            <a:solidFill>
              <a:schemeClr val="bg2"/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31030" y="2446760"/>
            <a:ext cx="1948976" cy="194897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762000" dist="2540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  <a:ea typeface="Roboto Light" charset="0"/>
                <a:cs typeface="Roboto Light" charset="0"/>
              </a:rPr>
              <a:t>SWOT</a:t>
            </a:r>
            <a:endParaRPr lang="en-US" sz="1200" dirty="0">
              <a:solidFill>
                <a:schemeClr val="tx1"/>
              </a:solidFill>
              <a:latin typeface="+mj-lt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779520" y="1820104"/>
            <a:ext cx="654696" cy="65469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  <a:ea typeface="Roboto" charset="0"/>
                <a:cs typeface="Roboto" charset="0"/>
              </a:rPr>
              <a:t>S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779520" y="4413325"/>
            <a:ext cx="654696" cy="65469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  <a:ea typeface="Roboto" charset="0"/>
                <a:cs typeface="Roboto" charset="0"/>
              </a:rPr>
              <a:t>O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7776820" y="1820104"/>
            <a:ext cx="654696" cy="65469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  <a:ea typeface="Roboto" charset="0"/>
                <a:cs typeface="Roboto" charset="0"/>
              </a:rPr>
              <a:t>W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776820" y="4413325"/>
            <a:ext cx="654696" cy="65469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outerShdw blurRad="88900" dist="38100" dir="5400000" algn="t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  <a:ea typeface="Roboto" charset="0"/>
                <a:cs typeface="Roboto" charset="0"/>
              </a:rPr>
              <a:t>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537803" y="1561758"/>
            <a:ext cx="2635022" cy="1185117"/>
            <a:chOff x="8537803" y="1561758"/>
            <a:chExt cx="2635022" cy="1185117"/>
          </a:xfrm>
        </p:grpSpPr>
        <p:sp>
          <p:nvSpPr>
            <p:cNvPr id="40" name="Freeform 39"/>
            <p:cNvSpPr/>
            <p:nvPr/>
          </p:nvSpPr>
          <p:spPr>
            <a:xfrm>
              <a:off x="8537803" y="1561758"/>
              <a:ext cx="2635022" cy="1185117"/>
            </a:xfrm>
            <a:custGeom>
              <a:avLst/>
              <a:gdLst>
                <a:gd name="connsiteX0" fmla="*/ 103099 w 3481490"/>
                <a:gd name="connsiteY0" fmla="*/ 0 h 1576021"/>
                <a:gd name="connsiteX1" fmla="*/ 3481490 w 3481490"/>
                <a:gd name="connsiteY1" fmla="*/ 0 h 1576021"/>
                <a:gd name="connsiteX2" fmla="*/ 3481490 w 3481490"/>
                <a:gd name="connsiteY2" fmla="*/ 1576021 h 1576021"/>
                <a:gd name="connsiteX3" fmla="*/ 103099 w 3481490"/>
                <a:gd name="connsiteY3" fmla="*/ 1576021 h 1576021"/>
                <a:gd name="connsiteX4" fmla="*/ 103099 w 3481490"/>
                <a:gd name="connsiteY4" fmla="*/ 891109 h 1576021"/>
                <a:gd name="connsiteX5" fmla="*/ 0 w 3481490"/>
                <a:gd name="connsiteY5" fmla="*/ 788011 h 1576021"/>
                <a:gd name="connsiteX6" fmla="*/ 103099 w 3481490"/>
                <a:gd name="connsiteY6" fmla="*/ 684912 h 157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1490" h="1576021">
                  <a:moveTo>
                    <a:pt x="103099" y="0"/>
                  </a:moveTo>
                  <a:lnTo>
                    <a:pt x="3481490" y="0"/>
                  </a:lnTo>
                  <a:lnTo>
                    <a:pt x="3481490" y="1576021"/>
                  </a:lnTo>
                  <a:lnTo>
                    <a:pt x="103099" y="1576021"/>
                  </a:lnTo>
                  <a:lnTo>
                    <a:pt x="103099" y="891109"/>
                  </a:lnTo>
                  <a:lnTo>
                    <a:pt x="0" y="788011"/>
                  </a:lnTo>
                  <a:lnTo>
                    <a:pt x="103099" y="6849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tIns="252000" rIns="360000" rtlCol="0" anchor="t">
              <a:noAutofit/>
            </a:bodyPr>
            <a:lstStyle/>
            <a:p>
              <a:pPr>
                <a:spcBef>
                  <a:spcPts val="1000"/>
                </a:spcBef>
              </a:pPr>
              <a:r>
                <a:rPr lang="en-US" sz="1400" b="1" dirty="0">
                  <a:solidFill>
                    <a:schemeClr val="tx1"/>
                  </a:solidFill>
                </a:rPr>
                <a:t>Weaknesses</a:t>
              </a:r>
            </a:p>
            <a:p>
              <a:pPr>
                <a:lnSpc>
                  <a:spcPct val="130000"/>
                </a:lnSpc>
                <a:spcBef>
                  <a:spcPts val="1000"/>
                </a:spcBef>
                <a:buClr>
                  <a:schemeClr val="accent1"/>
                </a:buClr>
              </a:pPr>
              <a: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  <a:t>like a strain of sacred music, or a noble picture</a:t>
              </a:r>
              <a:r>
                <a:rPr lang="mn-MN" sz="1000" dirty="0">
                  <a:solidFill>
                    <a:schemeClr val="tx1">
                      <a:alpha val="70000"/>
                    </a:schemeClr>
                  </a:solidFill>
                </a:rPr>
                <a:t>,</a:t>
              </a: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8611625" y="1591411"/>
              <a:ext cx="2561200" cy="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537803" y="4154979"/>
            <a:ext cx="2635022" cy="1185117"/>
            <a:chOff x="8537803" y="1561758"/>
            <a:chExt cx="2635022" cy="1185117"/>
          </a:xfrm>
        </p:grpSpPr>
        <p:sp>
          <p:nvSpPr>
            <p:cNvPr id="48" name="Freeform 47"/>
            <p:cNvSpPr/>
            <p:nvPr/>
          </p:nvSpPr>
          <p:spPr>
            <a:xfrm>
              <a:off x="8537803" y="1561758"/>
              <a:ext cx="2635022" cy="1185117"/>
            </a:xfrm>
            <a:custGeom>
              <a:avLst/>
              <a:gdLst>
                <a:gd name="connsiteX0" fmla="*/ 103099 w 3481490"/>
                <a:gd name="connsiteY0" fmla="*/ 0 h 1576021"/>
                <a:gd name="connsiteX1" fmla="*/ 3481490 w 3481490"/>
                <a:gd name="connsiteY1" fmla="*/ 0 h 1576021"/>
                <a:gd name="connsiteX2" fmla="*/ 3481490 w 3481490"/>
                <a:gd name="connsiteY2" fmla="*/ 1576021 h 1576021"/>
                <a:gd name="connsiteX3" fmla="*/ 103099 w 3481490"/>
                <a:gd name="connsiteY3" fmla="*/ 1576021 h 1576021"/>
                <a:gd name="connsiteX4" fmla="*/ 103099 w 3481490"/>
                <a:gd name="connsiteY4" fmla="*/ 891109 h 1576021"/>
                <a:gd name="connsiteX5" fmla="*/ 0 w 3481490"/>
                <a:gd name="connsiteY5" fmla="*/ 788011 h 1576021"/>
                <a:gd name="connsiteX6" fmla="*/ 103099 w 3481490"/>
                <a:gd name="connsiteY6" fmla="*/ 684912 h 157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1490" h="1576021">
                  <a:moveTo>
                    <a:pt x="103099" y="0"/>
                  </a:moveTo>
                  <a:lnTo>
                    <a:pt x="3481490" y="0"/>
                  </a:lnTo>
                  <a:lnTo>
                    <a:pt x="3481490" y="1576021"/>
                  </a:lnTo>
                  <a:lnTo>
                    <a:pt x="103099" y="1576021"/>
                  </a:lnTo>
                  <a:lnTo>
                    <a:pt x="103099" y="891109"/>
                  </a:lnTo>
                  <a:lnTo>
                    <a:pt x="0" y="788011"/>
                  </a:lnTo>
                  <a:lnTo>
                    <a:pt x="103099" y="6849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tIns="252000" rIns="360000" rtlCol="0" anchor="t">
              <a:noAutofit/>
            </a:bodyPr>
            <a:lstStyle/>
            <a:p>
              <a:pPr>
                <a:spcBef>
                  <a:spcPts val="1000"/>
                </a:spcBef>
              </a:pPr>
              <a:r>
                <a:rPr lang="en-US" sz="1400" b="1" dirty="0">
                  <a:solidFill>
                    <a:schemeClr val="tx1"/>
                  </a:solidFill>
                </a:rPr>
                <a:t>Threats</a:t>
              </a:r>
            </a:p>
            <a:p>
              <a:pPr>
                <a:lnSpc>
                  <a:spcPct val="130000"/>
                </a:lnSpc>
                <a:spcBef>
                  <a:spcPts val="1000"/>
                </a:spcBef>
                <a:buClr>
                  <a:schemeClr val="accent1"/>
                </a:buClr>
              </a:pPr>
              <a: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  <a:t>like a strain of sacred music, or a noble picture</a:t>
              </a:r>
              <a:r>
                <a:rPr lang="mn-MN" sz="1000" dirty="0">
                  <a:solidFill>
                    <a:schemeClr val="tx1">
                      <a:alpha val="70000"/>
                    </a:schemeClr>
                  </a:solidFill>
                </a:rPr>
                <a:t>,</a:t>
              </a: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8611625" y="1591411"/>
              <a:ext cx="2561200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019175" y="4154979"/>
            <a:ext cx="2635022" cy="1185117"/>
            <a:chOff x="3716600" y="5149142"/>
            <a:chExt cx="2635022" cy="1185117"/>
          </a:xfrm>
        </p:grpSpPr>
        <p:sp>
          <p:nvSpPr>
            <p:cNvPr id="51" name="Freeform 50"/>
            <p:cNvSpPr/>
            <p:nvPr/>
          </p:nvSpPr>
          <p:spPr>
            <a:xfrm flipH="1">
              <a:off x="3716600" y="5149142"/>
              <a:ext cx="2635022" cy="1185117"/>
            </a:xfrm>
            <a:custGeom>
              <a:avLst/>
              <a:gdLst>
                <a:gd name="connsiteX0" fmla="*/ 103099 w 3481490"/>
                <a:gd name="connsiteY0" fmla="*/ 0 h 1576021"/>
                <a:gd name="connsiteX1" fmla="*/ 3481490 w 3481490"/>
                <a:gd name="connsiteY1" fmla="*/ 0 h 1576021"/>
                <a:gd name="connsiteX2" fmla="*/ 3481490 w 3481490"/>
                <a:gd name="connsiteY2" fmla="*/ 1576021 h 1576021"/>
                <a:gd name="connsiteX3" fmla="*/ 103099 w 3481490"/>
                <a:gd name="connsiteY3" fmla="*/ 1576021 h 1576021"/>
                <a:gd name="connsiteX4" fmla="*/ 103099 w 3481490"/>
                <a:gd name="connsiteY4" fmla="*/ 891109 h 1576021"/>
                <a:gd name="connsiteX5" fmla="*/ 0 w 3481490"/>
                <a:gd name="connsiteY5" fmla="*/ 788011 h 1576021"/>
                <a:gd name="connsiteX6" fmla="*/ 103099 w 3481490"/>
                <a:gd name="connsiteY6" fmla="*/ 684912 h 157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1490" h="1576021">
                  <a:moveTo>
                    <a:pt x="103099" y="0"/>
                  </a:moveTo>
                  <a:lnTo>
                    <a:pt x="3481490" y="0"/>
                  </a:lnTo>
                  <a:lnTo>
                    <a:pt x="3481490" y="1576021"/>
                  </a:lnTo>
                  <a:lnTo>
                    <a:pt x="103099" y="1576021"/>
                  </a:lnTo>
                  <a:lnTo>
                    <a:pt x="103099" y="891109"/>
                  </a:lnTo>
                  <a:lnTo>
                    <a:pt x="0" y="788011"/>
                  </a:lnTo>
                  <a:lnTo>
                    <a:pt x="103099" y="6849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tIns="252000" rIns="360000" rtlCol="0" anchor="t">
              <a:noAutofit/>
            </a:bodyPr>
            <a:lstStyle/>
            <a:p>
              <a:pPr>
                <a:spcBef>
                  <a:spcPts val="1000"/>
                </a:spcBef>
              </a:pPr>
              <a:r>
                <a:rPr lang="en-US" sz="1400" b="1" dirty="0">
                  <a:solidFill>
                    <a:schemeClr val="tx1"/>
                  </a:solidFill>
                </a:rPr>
                <a:t>Opportunities</a:t>
              </a:r>
            </a:p>
            <a:p>
              <a:pPr>
                <a:lnSpc>
                  <a:spcPct val="130000"/>
                </a:lnSpc>
                <a:spcBef>
                  <a:spcPts val="1000"/>
                </a:spcBef>
                <a:buClr>
                  <a:schemeClr val="accent1"/>
                </a:buClr>
              </a:pPr>
              <a: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  <a:t>like a strain of sacred music, or a noble picture</a:t>
              </a:r>
              <a:r>
                <a:rPr lang="mn-MN" sz="1000" dirty="0">
                  <a:solidFill>
                    <a:schemeClr val="tx1">
                      <a:alpha val="70000"/>
                    </a:schemeClr>
                  </a:solidFill>
                </a:rPr>
                <a:t>,</a:t>
              </a: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716600" y="5178795"/>
              <a:ext cx="2561200" cy="0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019175" y="1561758"/>
            <a:ext cx="2635022" cy="1185117"/>
            <a:chOff x="3716600" y="5149142"/>
            <a:chExt cx="2635022" cy="1185117"/>
          </a:xfrm>
        </p:grpSpPr>
        <p:sp>
          <p:nvSpPr>
            <p:cNvPr id="54" name="Freeform 53"/>
            <p:cNvSpPr/>
            <p:nvPr/>
          </p:nvSpPr>
          <p:spPr>
            <a:xfrm flipH="1">
              <a:off x="3716600" y="5149142"/>
              <a:ext cx="2635022" cy="1185117"/>
            </a:xfrm>
            <a:custGeom>
              <a:avLst/>
              <a:gdLst>
                <a:gd name="connsiteX0" fmla="*/ 103099 w 3481490"/>
                <a:gd name="connsiteY0" fmla="*/ 0 h 1576021"/>
                <a:gd name="connsiteX1" fmla="*/ 3481490 w 3481490"/>
                <a:gd name="connsiteY1" fmla="*/ 0 h 1576021"/>
                <a:gd name="connsiteX2" fmla="*/ 3481490 w 3481490"/>
                <a:gd name="connsiteY2" fmla="*/ 1576021 h 1576021"/>
                <a:gd name="connsiteX3" fmla="*/ 103099 w 3481490"/>
                <a:gd name="connsiteY3" fmla="*/ 1576021 h 1576021"/>
                <a:gd name="connsiteX4" fmla="*/ 103099 w 3481490"/>
                <a:gd name="connsiteY4" fmla="*/ 891109 h 1576021"/>
                <a:gd name="connsiteX5" fmla="*/ 0 w 3481490"/>
                <a:gd name="connsiteY5" fmla="*/ 788011 h 1576021"/>
                <a:gd name="connsiteX6" fmla="*/ 103099 w 3481490"/>
                <a:gd name="connsiteY6" fmla="*/ 684912 h 157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1490" h="1576021">
                  <a:moveTo>
                    <a:pt x="103099" y="0"/>
                  </a:moveTo>
                  <a:lnTo>
                    <a:pt x="3481490" y="0"/>
                  </a:lnTo>
                  <a:lnTo>
                    <a:pt x="3481490" y="1576021"/>
                  </a:lnTo>
                  <a:lnTo>
                    <a:pt x="103099" y="1576021"/>
                  </a:lnTo>
                  <a:lnTo>
                    <a:pt x="103099" y="891109"/>
                  </a:lnTo>
                  <a:lnTo>
                    <a:pt x="0" y="788011"/>
                  </a:lnTo>
                  <a:lnTo>
                    <a:pt x="103099" y="68491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0" tIns="252000" rIns="360000" rtlCol="0" anchor="t">
              <a:noAutofit/>
            </a:bodyPr>
            <a:lstStyle/>
            <a:p>
              <a:pPr>
                <a:spcBef>
                  <a:spcPts val="1000"/>
                </a:spcBef>
              </a:pPr>
              <a:r>
                <a:rPr lang="en-US" sz="1400" b="1" dirty="0">
                  <a:solidFill>
                    <a:schemeClr val="tx1"/>
                  </a:solidFill>
                </a:rPr>
                <a:t>Strengths</a:t>
              </a:r>
            </a:p>
            <a:p>
              <a:pPr>
                <a:lnSpc>
                  <a:spcPct val="130000"/>
                </a:lnSpc>
                <a:spcBef>
                  <a:spcPts val="1000"/>
                </a:spcBef>
                <a:buClr>
                  <a:schemeClr val="accent1"/>
                </a:buClr>
              </a:pPr>
              <a: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  <a:t>like a strain of sacred music, or a noble picture</a:t>
              </a:r>
              <a:r>
                <a:rPr lang="mn-MN" sz="1000" dirty="0">
                  <a:solidFill>
                    <a:schemeClr val="tx1">
                      <a:alpha val="70000"/>
                    </a:schemeClr>
                  </a:solidFill>
                </a:rPr>
                <a:t>,</a:t>
              </a:r>
              <a:endParaRPr lang="en-US" sz="1000" dirty="0">
                <a:solidFill>
                  <a:schemeClr val="tx1">
                    <a:alpha val="70000"/>
                  </a:schemeClr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3716600" y="5178795"/>
              <a:ext cx="2561200" cy="0"/>
            </a:xfrm>
            <a:prstGeom prst="line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A1A1337-2F38-4243-945D-6300CF23D0F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0345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autoRev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ccel="50000" decel="5000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ccel="50000" decel="50000" autoRev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accel="50000" decel="50000" autoRev="1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accel="50000" decel="50000" autoRev="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0" grpId="0" animBg="1"/>
      <p:bldP spid="10" grpId="1" animBg="1"/>
      <p:bldP spid="24" grpId="0" animBg="1"/>
      <p:bldP spid="24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5C23-9863-4E9C-8505-45423AEC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Events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63A43B-C40C-4987-AE6A-A5D515EECD8A}"/>
              </a:ext>
            </a:extLst>
          </p:cNvPr>
          <p:cNvGrpSpPr/>
          <p:nvPr/>
        </p:nvGrpSpPr>
        <p:grpSpPr>
          <a:xfrm>
            <a:off x="2028824" y="3431538"/>
            <a:ext cx="2461896" cy="2851151"/>
            <a:chOff x="2028824" y="3431538"/>
            <a:chExt cx="2461896" cy="28511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F5218F-BEE7-4E57-B2B4-F91AE40C84A6}"/>
                </a:ext>
              </a:extLst>
            </p:cNvPr>
            <p:cNvSpPr/>
            <p:nvPr/>
          </p:nvSpPr>
          <p:spPr>
            <a:xfrm>
              <a:off x="2028824" y="3431538"/>
              <a:ext cx="2461896" cy="28511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24000" rIns="274320" bIns="365760" rtlCol="0" anchor="b" anchorCtr="0"/>
            <a:lstStyle/>
            <a:p>
              <a:pPr>
                <a:spcBef>
                  <a:spcPts val="2400"/>
                </a:spcBef>
              </a:pPr>
              <a:r>
                <a:rPr lang="en-US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MMC Innovation Summit</a:t>
              </a:r>
              <a:b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</a:br>
              <a:b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</a:br>
              <a: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  <a:t>18:00 PM – 22:00 PM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32E79D-EA10-4314-8E7B-CAE8D155F7D7}"/>
                </a:ext>
              </a:extLst>
            </p:cNvPr>
            <p:cNvSpPr/>
            <p:nvPr/>
          </p:nvSpPr>
          <p:spPr>
            <a:xfrm>
              <a:off x="2322754" y="3887616"/>
              <a:ext cx="644407" cy="769441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>
                <a:spcBef>
                  <a:spcPts val="2400"/>
                </a:spcBef>
              </a:pPr>
              <a:r>
                <a:rPr lang="en-US" sz="4400" b="1" dirty="0">
                  <a:solidFill>
                    <a:schemeClr val="accent1"/>
                  </a:solidFill>
                  <a:latin typeface="Open Sans" charset="0"/>
                  <a:ea typeface="Open Sans" charset="0"/>
                  <a:cs typeface="Open Sans" charset="0"/>
                </a:rPr>
                <a:t>22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5EA637-F2AF-4A75-8DB0-FD761E74378A}"/>
                </a:ext>
              </a:extLst>
            </p:cNvPr>
            <p:cNvSpPr/>
            <p:nvPr/>
          </p:nvSpPr>
          <p:spPr>
            <a:xfrm>
              <a:off x="2322754" y="4549335"/>
              <a:ext cx="690894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ts val="2400"/>
                </a:spcBef>
              </a:pPr>
              <a:r>
                <a:rPr lang="en-US" sz="1000" dirty="0">
                  <a:solidFill>
                    <a:schemeClr val="tx2"/>
                  </a:solidFill>
                  <a:latin typeface="Open Sans" charset="0"/>
                  <a:ea typeface="Open Sans" charset="0"/>
                  <a:cs typeface="Open Sans" charset="0"/>
                </a:rPr>
                <a:t>NOVEMBER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97B0A6D-0981-4055-B920-F30D80CC098A}"/>
              </a:ext>
            </a:extLst>
          </p:cNvPr>
          <p:cNvGrpSpPr/>
          <p:nvPr/>
        </p:nvGrpSpPr>
        <p:grpSpPr>
          <a:xfrm>
            <a:off x="7155816" y="3431538"/>
            <a:ext cx="2461896" cy="2851151"/>
            <a:chOff x="7155816" y="3431538"/>
            <a:chExt cx="2461896" cy="28511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70726E-0D03-44D6-B0A3-A2D05667EE10}"/>
                </a:ext>
              </a:extLst>
            </p:cNvPr>
            <p:cNvSpPr/>
            <p:nvPr/>
          </p:nvSpPr>
          <p:spPr>
            <a:xfrm>
              <a:off x="7155816" y="3431538"/>
              <a:ext cx="2461896" cy="28511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24000" rIns="274320" bIns="365760" rtlCol="0" anchor="b" anchorCtr="0"/>
            <a:lstStyle/>
            <a:p>
              <a:pPr>
                <a:spcBef>
                  <a:spcPts val="2400"/>
                </a:spcBef>
              </a:pPr>
              <a:r>
                <a:rPr lang="en-US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Start-up Innovation 2019</a:t>
              </a:r>
              <a:b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</a:br>
              <a:b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</a:br>
              <a: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  <a:t>18:00 PM – 22:00 PM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AEDA15-47B0-4891-8936-3E94EE1DA503}"/>
                </a:ext>
              </a:extLst>
            </p:cNvPr>
            <p:cNvSpPr/>
            <p:nvPr/>
          </p:nvSpPr>
          <p:spPr>
            <a:xfrm>
              <a:off x="7449746" y="3887616"/>
              <a:ext cx="644407" cy="769441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>
                <a:spcBef>
                  <a:spcPts val="2400"/>
                </a:spcBef>
              </a:pPr>
              <a:r>
                <a:rPr lang="en-US" sz="4400" b="1" dirty="0">
                  <a:solidFill>
                    <a:schemeClr val="accent1"/>
                  </a:solidFill>
                  <a:latin typeface="Open Sans" charset="0"/>
                  <a:ea typeface="Open Sans" charset="0"/>
                  <a:cs typeface="Open Sans" charset="0"/>
                </a:rPr>
                <a:t>18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ED8CD1-EC59-4D52-8CE9-B22BFAC5F0A8}"/>
                </a:ext>
              </a:extLst>
            </p:cNvPr>
            <p:cNvSpPr/>
            <p:nvPr/>
          </p:nvSpPr>
          <p:spPr>
            <a:xfrm>
              <a:off x="7464174" y="4549335"/>
              <a:ext cx="66204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ts val="2400"/>
                </a:spcBef>
              </a:pPr>
              <a:r>
                <a:rPr lang="en-US" sz="1000" dirty="0">
                  <a:solidFill>
                    <a:schemeClr val="tx2"/>
                  </a:solidFill>
                  <a:latin typeface="Open Sans" charset="0"/>
                  <a:ea typeface="Open Sans" charset="0"/>
                  <a:cs typeface="Open Sans" charset="0"/>
                </a:rPr>
                <a:t>DECEMBER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69E70-94E3-4A81-8F95-75F59882D6C7}"/>
              </a:ext>
            </a:extLst>
          </p:cNvPr>
          <p:cNvGrpSpPr/>
          <p:nvPr/>
        </p:nvGrpSpPr>
        <p:grpSpPr>
          <a:xfrm>
            <a:off x="9719312" y="3431538"/>
            <a:ext cx="2461896" cy="2851151"/>
            <a:chOff x="9719312" y="3431538"/>
            <a:chExt cx="2461896" cy="28511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8E6FA4-C78D-4449-B81A-40C3AB31BE46}"/>
                </a:ext>
              </a:extLst>
            </p:cNvPr>
            <p:cNvSpPr/>
            <p:nvPr/>
          </p:nvSpPr>
          <p:spPr>
            <a:xfrm>
              <a:off x="9719312" y="3431538"/>
              <a:ext cx="2461896" cy="28511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324000" rIns="274320" bIns="365760" rtlCol="0" anchor="b" anchorCtr="0"/>
            <a:lstStyle/>
            <a:p>
              <a:pPr>
                <a:spcBef>
                  <a:spcPts val="2400"/>
                </a:spcBef>
              </a:pPr>
              <a:r>
                <a:rPr lang="en-US" sz="1600" b="1" dirty="0" err="1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BrainStorm</a:t>
              </a:r>
              <a:br>
                <a:rPr lang="en-US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</a:br>
              <a:r>
                <a:rPr lang="en-US" sz="1600" b="1" dirty="0">
                  <a:solidFill>
                    <a:schemeClr val="tx1"/>
                  </a:solidFill>
                  <a:latin typeface="Open Sans" charset="0"/>
                  <a:ea typeface="Open Sans" charset="0"/>
                  <a:cs typeface="Open Sans" charset="0"/>
                </a:rPr>
                <a:t>Event</a:t>
              </a:r>
              <a:b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</a:br>
              <a:b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</a:br>
              <a:r>
                <a:rPr lang="en-US" sz="1000" dirty="0">
                  <a:solidFill>
                    <a:schemeClr val="tx1">
                      <a:alpha val="70000"/>
                    </a:schemeClr>
                  </a:solidFill>
                </a:rPr>
                <a:t>18:00 PM – 22:00 PM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828161-E1E0-4F91-8597-2FAF4AC9360F}"/>
                </a:ext>
              </a:extLst>
            </p:cNvPr>
            <p:cNvSpPr/>
            <p:nvPr/>
          </p:nvSpPr>
          <p:spPr>
            <a:xfrm>
              <a:off x="10013242" y="3887616"/>
              <a:ext cx="644407" cy="769441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>
                <a:spcBef>
                  <a:spcPts val="2400"/>
                </a:spcBef>
              </a:pPr>
              <a:r>
                <a:rPr lang="en-US" sz="4400" b="1" dirty="0">
                  <a:solidFill>
                    <a:schemeClr val="accent1"/>
                  </a:solidFill>
                  <a:latin typeface="Open Sans" charset="0"/>
                  <a:ea typeface="Open Sans" charset="0"/>
                  <a:cs typeface="Open Sans" charset="0"/>
                </a:rPr>
                <a:t>20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17E738-021D-4664-A0BE-20CF4E7A9A7D}"/>
                </a:ext>
              </a:extLst>
            </p:cNvPr>
            <p:cNvSpPr/>
            <p:nvPr/>
          </p:nvSpPr>
          <p:spPr>
            <a:xfrm>
              <a:off x="10027670" y="4549335"/>
              <a:ext cx="66204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ts val="2400"/>
                </a:spcBef>
              </a:pPr>
              <a:r>
                <a:rPr lang="en-US" sz="1000" dirty="0">
                  <a:solidFill>
                    <a:schemeClr val="tx2"/>
                  </a:solidFill>
                  <a:latin typeface="Open Sans" charset="0"/>
                  <a:ea typeface="Open Sans" charset="0"/>
                  <a:cs typeface="Open Sans" charset="0"/>
                </a:rPr>
                <a:t>DECEMBER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C37638-5F50-46BD-9BF6-BBB0202361DE}"/>
              </a:ext>
            </a:extLst>
          </p:cNvPr>
          <p:cNvGrpSpPr/>
          <p:nvPr/>
        </p:nvGrpSpPr>
        <p:grpSpPr>
          <a:xfrm>
            <a:off x="4592320" y="2600326"/>
            <a:ext cx="2461896" cy="3682364"/>
            <a:chOff x="4592320" y="2600326"/>
            <a:chExt cx="2461896" cy="36823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287923-2F89-4422-B760-1DE7F2A6192A}"/>
                </a:ext>
              </a:extLst>
            </p:cNvPr>
            <p:cNvSpPr/>
            <p:nvPr/>
          </p:nvSpPr>
          <p:spPr>
            <a:xfrm>
              <a:off x="4592320" y="2600326"/>
              <a:ext cx="2461896" cy="3682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1828800" rIns="274320" bIns="0" rtlCol="0" anchor="t" anchorCtr="0"/>
            <a:lstStyle/>
            <a:p>
              <a:pPr lvl="0">
                <a:spcBef>
                  <a:spcPts val="2400"/>
                </a:spcBef>
              </a:pPr>
              <a:r>
                <a:rPr lang="en-US" sz="1600" b="1" dirty="0">
                  <a:solidFill>
                    <a:srgbClr val="FFFFFF"/>
                  </a:solidFill>
                  <a:latin typeface="Open Sans" charset="0"/>
                  <a:ea typeface="Open Sans" charset="0"/>
                  <a:cs typeface="Open Sans" charset="0"/>
                </a:rPr>
                <a:t>Green Eco </a:t>
              </a:r>
              <a:br>
                <a:rPr lang="en-US" sz="1600" b="1" dirty="0">
                  <a:solidFill>
                    <a:srgbClr val="FFFFFF"/>
                  </a:solidFill>
                  <a:latin typeface="Open Sans" charset="0"/>
                  <a:ea typeface="Open Sans" charset="0"/>
                  <a:cs typeface="Open Sans" charset="0"/>
                </a:rPr>
              </a:br>
              <a:r>
                <a:rPr lang="en-US" sz="1600" b="1" dirty="0">
                  <a:solidFill>
                    <a:srgbClr val="FFFFFF"/>
                  </a:solidFill>
                  <a:latin typeface="Open Sans" charset="0"/>
                  <a:ea typeface="Open Sans" charset="0"/>
                  <a:cs typeface="Open Sans" charset="0"/>
                </a:rPr>
                <a:t>Forum 2019</a:t>
              </a:r>
              <a:br>
                <a:rPr lang="en-US" sz="1000" dirty="0">
                  <a:solidFill>
                    <a:srgbClr val="FFFFFF"/>
                  </a:solidFill>
                </a:rPr>
              </a:br>
              <a:br>
                <a:rPr lang="en-US" sz="1000" dirty="0">
                  <a:solidFill>
                    <a:srgbClr val="FFFFFF"/>
                  </a:solidFill>
                </a:rPr>
              </a:br>
              <a:r>
                <a:rPr lang="en-US" sz="1000" dirty="0">
                  <a:solidFill>
                    <a:srgbClr val="FFFFFF"/>
                  </a:solidFill>
                </a:rPr>
                <a:t>18:00 PM – 22:00 PM</a:t>
              </a:r>
              <a:br>
                <a:rPr lang="en-US" sz="1000" dirty="0">
                  <a:solidFill>
                    <a:srgbClr val="FFFFFF"/>
                  </a:solidFill>
                </a:rPr>
              </a:br>
              <a:br>
                <a:rPr lang="en-US" sz="1000" dirty="0">
                  <a:solidFill>
                    <a:srgbClr val="FFFFFF"/>
                  </a:solidFill>
                </a:rPr>
              </a:br>
              <a:r>
                <a:rPr lang="en-US" sz="1000" dirty="0">
                  <a:solidFill>
                    <a:srgbClr val="FFFFFF">
                      <a:alpha val="70000"/>
                    </a:srgbClr>
                  </a:solidFill>
                </a:rPr>
                <a:t>A peep at some distant orb has power to raise and purify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026CF39-F6D9-4DA5-9A99-5BAC935DE1D7}"/>
                </a:ext>
              </a:extLst>
            </p:cNvPr>
            <p:cNvSpPr/>
            <p:nvPr/>
          </p:nvSpPr>
          <p:spPr>
            <a:xfrm>
              <a:off x="4883809" y="3225897"/>
              <a:ext cx="644407" cy="769441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>
                <a:spcBef>
                  <a:spcPts val="2400"/>
                </a:spcBef>
              </a:pPr>
              <a:r>
                <a:rPr lang="en-US" sz="4400" b="1" dirty="0">
                  <a:solidFill>
                    <a:srgbClr val="FFFFFF"/>
                  </a:solidFill>
                  <a:latin typeface="Open Sans" charset="0"/>
                  <a:ea typeface="Open Sans" charset="0"/>
                  <a:cs typeface="Open Sans" charset="0"/>
                </a:rPr>
                <a:t>05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EB92F9-69D1-4F05-8D60-049340991A94}"/>
                </a:ext>
              </a:extLst>
            </p:cNvPr>
            <p:cNvSpPr/>
            <p:nvPr/>
          </p:nvSpPr>
          <p:spPr>
            <a:xfrm>
              <a:off x="4883809" y="3887616"/>
              <a:ext cx="662041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ts val="2400"/>
                </a:spcBef>
              </a:pPr>
              <a:r>
                <a:rPr lang="en-US" sz="1000" dirty="0">
                  <a:solidFill>
                    <a:srgbClr val="FFFFFF"/>
                  </a:solidFill>
                  <a:latin typeface="Open Sans" charset="0"/>
                  <a:ea typeface="Open Sans" charset="0"/>
                  <a:cs typeface="Open Sans" charset="0"/>
                </a:rPr>
                <a:t>DECEMBER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8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ccel="50000" decel="50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autoRev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autoRev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1ED8A0-82CB-4603-A690-4A22476E41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Members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40888" y="2774246"/>
            <a:ext cx="4055113" cy="1273032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1000" b="1" dirty="0">
                <a:solidFill>
                  <a:schemeClr val="tx1">
                    <a:alpha val="70000"/>
                  </a:schemeClr>
                </a:solidFill>
              </a:rPr>
              <a:t>A peep at some distant orb has power to raise and purify </a:t>
            </a:r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our thoughts like a strain of sacred music, or a noble picture, or a passage from the grander poets. It always does one good. A peep at some distant orb has power to raise and purify our thoughts like a strain of sacred music, or a noble picture, or a passage from the grander poets.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110729" y="3431176"/>
            <a:ext cx="2409191" cy="5640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0" dist="2540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lnSpc>
                <a:spcPct val="130000"/>
              </a:lnSpc>
            </a:pPr>
            <a:r>
              <a:rPr lang="en-US" sz="1200" b="1" dirty="0">
                <a:solidFill>
                  <a:srgbClr val="FFFFFF"/>
                </a:solidFill>
              </a:rPr>
              <a:t>Victor Hugo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rgbClr val="FFFFFF">
                    <a:alpha val="70000"/>
                  </a:srgbClr>
                </a:solidFill>
              </a:rPr>
              <a:t>Graphic Designer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BCF4D5-550F-4216-81E4-3DB3FAD1B4E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4E59921-D74D-4745-B60D-69EF79077B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BFFD6-6079-482D-8E11-BB0BF3E6B3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D09EDF-C691-4D5E-9785-2A8453E49AA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9322DA8-3CAD-4124-AD15-EBE9D9EA10C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1B4CEE2-2408-44E8-8BFF-8A5F1458EA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E8B26C8-F496-4B47-BA3A-E0A365BAEC6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14162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4" grpId="1" animBg="1"/>
    </p:bldLst>
  </p:timing>
</p:sld>
</file>

<file path=ppt/theme/theme1.xml><?xml version="1.0" encoding="utf-8"?>
<a:theme xmlns:a="http://schemas.openxmlformats.org/drawingml/2006/main" name="Voodoo Powerpoint Template">
  <a:themeElements>
    <a:clrScheme name="Voodoo Color">
      <a:dk1>
        <a:srgbClr val="222222"/>
      </a:dk1>
      <a:lt1>
        <a:srgbClr val="F0F0F0"/>
      </a:lt1>
      <a:dk2>
        <a:srgbClr val="222222"/>
      </a:dk2>
      <a:lt2>
        <a:srgbClr val="FEFF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Custom 4">
      <a:majorFont>
        <a:latin typeface="Montserrat 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>
          <a:outerShdw blurRad="38100" dist="12700" dir="5400000" algn="ctr" rotWithShape="0">
            <a:prstClr val="black">
              <a:alpha val="15000"/>
            </a:prstClr>
          </a:outerShdw>
        </a:effectLst>
      </a:spPr>
      <a:bodyPr wrap="square" lIns="0" tIns="0" rIns="0" bIns="0" rtlCol="0" anchor="t">
        <a:noAutofit/>
      </a:bodyPr>
      <a:lstStyle>
        <a:defPPr algn="ctr">
          <a:spcBef>
            <a:spcPts val="1000"/>
          </a:spcBef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216000" bIns="36000" rtlCol="0">
        <a:spAutoFit/>
      </a:bodyPr>
      <a:lstStyle>
        <a:defPPr>
          <a:lnSpc>
            <a:spcPct val="13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Voodoo2 Powerpoint Template">
  <a:themeElements>
    <a:clrScheme name="Voodoo Color">
      <a:dk1>
        <a:srgbClr val="222222"/>
      </a:dk1>
      <a:lt1>
        <a:srgbClr val="F0F0F0"/>
      </a:lt1>
      <a:dk2>
        <a:srgbClr val="222222"/>
      </a:dk2>
      <a:lt2>
        <a:srgbClr val="FEFFFF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144000" bIns="36000" rtlCol="0">
        <a:spAutoFit/>
      </a:bodyPr>
      <a:lstStyle>
        <a:defPPr>
          <a:lnSpc>
            <a:spcPct val="12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9900</TotalTime>
  <Words>345</Words>
  <Application>Microsoft Office PowerPoint</Application>
  <PresentationFormat>Widescreen</PresentationFormat>
  <Paragraphs>47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Montserrat Black</vt:lpstr>
      <vt:lpstr>Montserrat Bold</vt:lpstr>
      <vt:lpstr>Montserrat SemiBold</vt:lpstr>
      <vt:lpstr>Open Sans</vt:lpstr>
      <vt:lpstr>Open Sans SemiBold</vt:lpstr>
      <vt:lpstr>Roboto Light</vt:lpstr>
      <vt:lpstr>Voodoo Powerpoint Template</vt:lpstr>
      <vt:lpstr>Voodoo2 Powerpoint Template</vt:lpstr>
      <vt:lpstr>Agenda</vt:lpstr>
      <vt:lpstr>World  Economic Forum</vt:lpstr>
      <vt:lpstr>PowerPoint Presentation</vt:lpstr>
      <vt:lpstr>Upcoming Events</vt:lpstr>
      <vt:lpstr>Creat Members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 Powerpoint</dc:title>
  <dc:subject/>
  <dc:creator>SevenBox</dc:creator>
  <cp:keywords/>
  <dc:description/>
  <cp:lastModifiedBy>ShapeSlide Studio</cp:lastModifiedBy>
  <cp:revision>716</cp:revision>
  <dcterms:created xsi:type="dcterms:W3CDTF">2017-07-25T02:03:18Z</dcterms:created>
  <dcterms:modified xsi:type="dcterms:W3CDTF">2023-05-15T01:52:09Z</dcterms:modified>
  <cp:category/>
</cp:coreProperties>
</file>