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2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63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46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5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2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6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3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75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A77-0E9F-45E4-8B37-3BC9C4469A1B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66D3-070D-4907-9815-EC83CBE3D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5" y="2380771"/>
            <a:ext cx="6563892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dolfy the great</dc:creator>
  <cp:lastModifiedBy>dolfy the great</cp:lastModifiedBy>
  <cp:revision>1</cp:revision>
  <dcterms:created xsi:type="dcterms:W3CDTF">2020-06-08T10:07:52Z</dcterms:created>
  <dcterms:modified xsi:type="dcterms:W3CDTF">2020-06-08T10:08:14Z</dcterms:modified>
</cp:coreProperties>
</file>