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>
        <p:scale>
          <a:sx n="95" d="100"/>
          <a:sy n="95" d="100"/>
        </p:scale>
        <p:origin x="1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99A7-62FB-7140-AB39-B5D28C0F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BAC2D-2FBF-B742-B901-24BEC8630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72DD-97F4-E54D-B612-A3BF7D55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D78E-57D6-E84E-BEF3-DB16AACE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B6F0-7567-A44C-BA05-7CAD703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5FE8-AA42-604A-941E-D2EED665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3E69D-8B00-D440-8703-C7DBCD4C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51E5-BF77-044B-A046-5FBF5FFA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8FB8-7A4C-7B46-86EC-F82ECE66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F9E2-FEFB-8248-A8F2-6097152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624D6-B6D0-D647-BB48-2BB09DBD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B3DB-978E-AC4A-8894-C5229E6A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F75D-9871-1A41-8792-13F730C5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10B-848D-0841-9F46-7C99E756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3524-04B8-C14F-A014-33E00EB1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D428-507D-914B-9BA4-D889DD2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2C3B-611C-4245-A675-EAA0040B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C2F3-B64F-6D49-AF52-2D40C3DA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D495-2C1F-3846-B628-9343A7E4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6F11-302B-9F4B-99ED-51040A9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712C-5066-8F45-B63B-7DB088F4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2BBE-A4A0-7848-AB20-16590F2F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CCE-E075-3A4B-B2DE-66C6B76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FC24-B2E8-2647-8B2E-A5AB3E89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B665-869E-8840-B64F-55B5A1EA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E297-5CEF-DF41-AB3B-378BCBAE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E971-5865-E24D-B1DF-A08463064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64BE-AC34-834B-9C66-1CA61901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D0A-6B28-A24F-BA07-69A10B27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FB3F-DFD6-4740-B64C-ED4746E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376D-EE0D-624F-B9E9-407C08A4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4E64-5AC3-7A49-B868-2242CBF4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C872-A87A-FE47-814C-602401B2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135AC-377C-774F-B271-A950F917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234FF-EF4A-2144-B20C-F2B144453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A9F6-48E5-1C49-AF17-4F652CCB0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5316-D819-7F4A-8D2B-651F4950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D80AC-5D83-FF4D-8522-5DE47200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8E1A0-025C-F248-B56E-EFF2AB33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FA0D-9684-8C44-9896-2E88AF3E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410BE-051B-614C-8838-03A7C6EE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BA5-B9A8-A04E-9869-19755C78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8821-840C-0943-82B9-0B00F45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D8F68-1A0F-4048-B5F4-E82C47F2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ABBAE-37B6-CE42-93A3-75CAF40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60F3B-1B50-F84F-91E4-21B5997E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B5B-E1DF-C742-90FF-E0CF6A2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91AB-A6E4-3049-802E-0BB6B784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3D1EA-BEC5-E549-8729-5C68DC65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A6AF-B07C-E04F-AE2F-C5C908BB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021-E3F9-7344-A5DE-47E9CC85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8FAF-5F5C-E349-AE48-92F8AC07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5CB4-9070-8A42-A60B-E1B70B47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67CE-1100-9C49-AFA6-AFAB08B29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9E684-0C0D-D14C-B315-58F975FC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BABA-223A-2740-811D-2B426ED9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7CCA2-82F9-AD48-BF4B-6B61B543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B3AF-7B73-9549-A04C-2ACF8848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4D4B-2061-334A-8380-512AA4D2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F069-C357-4C4D-98AC-6483E483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9FE6-C28C-1E4D-9C78-18CEC131E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5C74-17B8-DB4F-BDCC-AF0F175050D0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6BCB-4D44-2B4C-8A65-EC0E3A52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F6F2-5B8E-DB4D-AF0A-3A0E92857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0BE5-DDE5-0749-995F-4BF24EA7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0C3510-BD86-9C44-9018-E4AC5A76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28447" cy="23782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E38732-2D08-0043-8579-CCC7A881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" y="2440561"/>
            <a:ext cx="5669607" cy="24013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2394C9-BAA2-C041-B3B5-E1681D8FFECF}"/>
              </a:ext>
            </a:extLst>
          </p:cNvPr>
          <p:cNvSpPr txBox="1"/>
          <p:nvPr/>
        </p:nvSpPr>
        <p:spPr>
          <a:xfrm>
            <a:off x="2383022" y="3863084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1000, reward-to-go: True,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False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DDB14E-3ADC-0C4A-A636-80DD7296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0" y="4540569"/>
            <a:ext cx="5512439" cy="23174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547E35-8494-9746-99A4-D24D067987F5}"/>
              </a:ext>
            </a:extLst>
          </p:cNvPr>
          <p:cNvSpPr txBox="1"/>
          <p:nvPr/>
        </p:nvSpPr>
        <p:spPr>
          <a:xfrm>
            <a:off x="2193041" y="5934670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1000, reward-to-go: True,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True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21C1E0-1DFE-854E-8167-2C189E5E5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5728447" cy="23950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B125F1-36E0-AB40-9BFC-EBF975113688}"/>
              </a:ext>
            </a:extLst>
          </p:cNvPr>
          <p:cNvSpPr txBox="1"/>
          <p:nvPr/>
        </p:nvSpPr>
        <p:spPr>
          <a:xfrm>
            <a:off x="8682624" y="1498129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5000, reward-to-go: False,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False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5FF97E-B996-5544-A3B0-AF3A349CC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56110"/>
            <a:ext cx="5728448" cy="23782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F30A98-AAD2-804D-A75D-461F6EDEF146}"/>
              </a:ext>
            </a:extLst>
          </p:cNvPr>
          <p:cNvSpPr txBox="1"/>
          <p:nvPr/>
        </p:nvSpPr>
        <p:spPr>
          <a:xfrm>
            <a:off x="8682622" y="3717468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5000, reward-to-go: True,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False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255CC75-0729-3A42-9223-D62A1FDD8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11546"/>
            <a:ext cx="5728448" cy="23754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89A9AD-9D36-4B46-805E-63702BDFFA43}"/>
              </a:ext>
            </a:extLst>
          </p:cNvPr>
          <p:cNvSpPr txBox="1"/>
          <p:nvPr/>
        </p:nvSpPr>
        <p:spPr>
          <a:xfrm>
            <a:off x="8682623" y="5815813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5000, reward-to-go: True,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7F2A7-BE19-4B4D-BFAF-1E75F769CB0B}"/>
              </a:ext>
            </a:extLst>
          </p:cNvPr>
          <p:cNvSpPr txBox="1"/>
          <p:nvPr/>
        </p:nvSpPr>
        <p:spPr>
          <a:xfrm>
            <a:off x="2788687" y="1969041"/>
            <a:ext cx="33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Batch: 1000, reward-to-go: False,</a:t>
            </a:r>
          </a:p>
          <a:p>
            <a:r>
              <a:rPr lang="en-US" dirty="0" err="1"/>
              <a:t>Standardize_advantages</a:t>
            </a:r>
            <a:r>
              <a:rPr lang="en-US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41890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2020-07-26T07:21:13Z</dcterms:created>
  <dcterms:modified xsi:type="dcterms:W3CDTF">2020-07-26T07:30:22Z</dcterms:modified>
</cp:coreProperties>
</file>