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F27-E9C5-834B-B7A0-358432C3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43366-0974-E941-86DF-D5D62DAB9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8D08-F22F-FC4D-B089-B2BFD677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EA36-EADB-AC47-AFF4-51E66A4A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F65E-6315-FC4C-BC1A-A7B5C48A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7868-86FF-0C44-B4CC-849053D2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1A90-005D-5B4D-B842-AD22D73A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BDE0-CE6B-FE41-BDBB-27E2C63D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CCD2-E04F-0242-88B9-52CEEF46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D541-093D-3C47-B2A8-781D1CBB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92E80-AC75-2343-A889-FC386AD1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15A55-EBBE-3140-A8C3-BD9A23282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414D-CED3-E043-981F-53889C10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75C8-E18F-484F-B021-456D570D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6332-42FD-054D-8CD9-94CE0463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31C8-B832-D54C-AA2D-1047ACD5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4C4E-251E-CB47-97BD-17D728EC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B9BF-8DB2-954E-8534-EFFF8F51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867D-5B43-F44E-83B3-6EFA7AEE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2EDB-6391-FC42-9012-C0858849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4A1F-3A91-FF48-881A-CCD79D1C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85BDD-5530-9B4F-8448-0CABFF65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F446-A1C1-584B-AB5D-E0F1DC17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A09A-44B6-934E-A2DA-6C5F5FF6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40C0-8F51-0A41-9A61-F1F3D91A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53A-6F43-524D-BFF8-670CFBCE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FAA3-9615-4A48-8068-BF8174B45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1E55B-70AC-C447-BDAF-41612ECD7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056A-E13C-EA44-9A7D-8BB07806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20821-6336-D244-B474-A3D954A4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CA78E-202C-3544-9B5F-9F1FB9C0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403B-4A7F-174A-9FA7-04889F2C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03221-A451-E047-A5FE-ACCA194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9C0B-FE54-4F46-887F-056D1D4F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6929-6BF0-E74D-AC65-D4635DB7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99294-FF03-2548-8E0E-794B2819E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B476B-F7E6-3C42-9CFF-795DA7CF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F1028-D493-7740-9A8A-BB6EACA6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680CC-1715-4A4E-9394-B3C25405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5439-0BDF-094B-9C46-446D0515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B0821-1669-FB4B-91BB-33A90F0F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263E5-4CF7-AD47-A241-8DEE97AC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1FA69-C011-BD41-B1D1-D72575E6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AE646-6C03-EE47-BAA3-20136193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3B046-F17C-D94C-A220-A1B10962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CA8B-0350-BE40-9FDD-F332F5B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A542-C2C2-ED4A-B915-A81E73DF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47CE-EB9E-8849-B2BE-ADF17F85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3B243-7AC6-5843-9F49-DCB25405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24E01-274A-884C-B8B0-895BFAD7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F2D0-0476-D04E-8EAD-9BD8C28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E3D87-6731-0442-8E43-79D7CB72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6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F1C0-B8BB-FA4B-A701-AEC7EB60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8804F-854A-EB40-B017-BDB455D6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D2EE-132A-DB4F-BDCD-BC720115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ADE45-B3B7-A34D-B9FF-8BFB9251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7C0F-0466-BC49-84CC-EA37A639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38689-AE13-4F42-BF26-A5B80FCD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24E56-87C3-024B-920D-466C6C35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D0AF-34F4-3645-9A53-10216D51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2D1A-55B4-2C40-A702-9C7BBAA2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82B1-5178-E740-95EE-ED39AF0D654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5DB5-0C82-084B-B066-FB409A409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CB67-4B75-1D42-8061-4EC7660AF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7CB8-3B10-5A4B-A4C5-FA1720F5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15951-C2A2-AE4C-8E76-4D9B620F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85864" cy="2322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8548F-B71D-104C-BD14-CD4D9D40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0792"/>
            <a:ext cx="5589021" cy="2322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47023-9DA3-3A48-BAB5-9061A98AD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3364"/>
            <a:ext cx="5589021" cy="2344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9C062-DB63-7145-BECB-0036D5E19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978" y="0"/>
            <a:ext cx="5589021" cy="2336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4B289-A54B-B348-A588-08ABA8CB5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978" y="2347286"/>
            <a:ext cx="5589021" cy="2315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388522-4002-4240-99FA-F8EF7640C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789" y="4513364"/>
            <a:ext cx="5606210" cy="2336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895775-C343-AA4C-9B7F-A9083F5DA236}"/>
              </a:ext>
            </a:extLst>
          </p:cNvPr>
          <p:cNvSpPr txBox="1"/>
          <p:nvPr/>
        </p:nvSpPr>
        <p:spPr>
          <a:xfrm>
            <a:off x="3987112" y="15862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5A889-CABA-BC4D-AB21-A89A9C7E8BAE}"/>
              </a:ext>
            </a:extLst>
          </p:cNvPr>
          <p:cNvSpPr txBox="1"/>
          <p:nvPr/>
        </p:nvSpPr>
        <p:spPr>
          <a:xfrm>
            <a:off x="10412625" y="15862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5CD60-F9F6-D540-9C5D-D1D5C6350E27}"/>
              </a:ext>
            </a:extLst>
          </p:cNvPr>
          <p:cNvSpPr txBox="1"/>
          <p:nvPr/>
        </p:nvSpPr>
        <p:spPr>
          <a:xfrm>
            <a:off x="10412626" y="3752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8CC30-6201-E646-9900-E163C2D61872}"/>
              </a:ext>
            </a:extLst>
          </p:cNvPr>
          <p:cNvSpPr txBox="1"/>
          <p:nvPr/>
        </p:nvSpPr>
        <p:spPr>
          <a:xfrm>
            <a:off x="3987112" y="372397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68821-0C9F-0045-90B4-8661D8D11374}"/>
              </a:ext>
            </a:extLst>
          </p:cNvPr>
          <p:cNvSpPr txBox="1"/>
          <p:nvPr/>
        </p:nvSpPr>
        <p:spPr>
          <a:xfrm>
            <a:off x="3987113" y="60994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2C5EA-19FE-2940-A08D-946FD3DF816E}"/>
              </a:ext>
            </a:extLst>
          </p:cNvPr>
          <p:cNvSpPr txBox="1"/>
          <p:nvPr/>
        </p:nvSpPr>
        <p:spPr>
          <a:xfrm>
            <a:off x="10412627" y="61001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C637C8-638D-4447-A5DE-0E83C86855BD}"/>
              </a:ext>
            </a:extLst>
          </p:cNvPr>
          <p:cNvSpPr txBox="1"/>
          <p:nvPr/>
        </p:nvSpPr>
        <p:spPr>
          <a:xfrm>
            <a:off x="2386410" y="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275B7-C8E4-6E4F-B2BB-D2FDD11F5C28}"/>
              </a:ext>
            </a:extLst>
          </p:cNvPr>
          <p:cNvSpPr txBox="1"/>
          <p:nvPr/>
        </p:nvSpPr>
        <p:spPr>
          <a:xfrm>
            <a:off x="9173686" y="782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DDQN</a:t>
            </a:r>
          </a:p>
        </p:txBody>
      </p:sp>
    </p:spTree>
    <p:extLst>
      <p:ext uri="{BB962C8B-B14F-4D97-AF65-F5344CB8AC3E}">
        <p14:creationId xmlns:p14="http://schemas.microsoft.com/office/powerpoint/2010/main" val="192773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4CD29-0779-3943-800D-76C862BC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92"/>
            <a:ext cx="6331116" cy="262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1614C-29F6-6049-AF30-9B1E130F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99" y="194792"/>
            <a:ext cx="6319101" cy="262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FB46A-F5C4-C546-B1C3-3CCD03F92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3523"/>
            <a:ext cx="5900833" cy="242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3D43E9-951D-8744-AA2D-DAC2ECA2F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08448"/>
            <a:ext cx="6095999" cy="25135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45B68F-F3F6-6146-B876-B445E3618710}"/>
              </a:ext>
            </a:extLst>
          </p:cNvPr>
          <p:cNvSpPr txBox="1"/>
          <p:nvPr/>
        </p:nvSpPr>
        <p:spPr>
          <a:xfrm>
            <a:off x="3987112" y="795411"/>
            <a:ext cx="102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Ntu</a:t>
            </a:r>
            <a:r>
              <a:rPr lang="en-US" dirty="0"/>
              <a:t> 1</a:t>
            </a:r>
          </a:p>
          <a:p>
            <a:r>
              <a:rPr lang="en-US" dirty="0" err="1"/>
              <a:t>Ngsptu</a:t>
            </a:r>
            <a:r>
              <a:rPr lang="en-US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C8670-89A5-C44B-A6AA-F3D194B8B39A}"/>
              </a:ext>
            </a:extLst>
          </p:cNvPr>
          <p:cNvSpPr txBox="1"/>
          <p:nvPr/>
        </p:nvSpPr>
        <p:spPr>
          <a:xfrm>
            <a:off x="9641108" y="5007743"/>
            <a:ext cx="113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Ntu</a:t>
            </a:r>
            <a:r>
              <a:rPr lang="en-US" dirty="0"/>
              <a:t> 10</a:t>
            </a:r>
          </a:p>
          <a:p>
            <a:r>
              <a:rPr lang="en-US" dirty="0" err="1"/>
              <a:t>Ngsptu</a:t>
            </a:r>
            <a:r>
              <a:rPr lang="en-US" dirty="0"/>
              <a:t>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813B0-340A-964A-8A65-7605B0ED4EE7}"/>
              </a:ext>
            </a:extLst>
          </p:cNvPr>
          <p:cNvSpPr txBox="1"/>
          <p:nvPr/>
        </p:nvSpPr>
        <p:spPr>
          <a:xfrm>
            <a:off x="3988832" y="4965206"/>
            <a:ext cx="102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Ntu</a:t>
            </a:r>
            <a:r>
              <a:rPr lang="en-US" dirty="0"/>
              <a:t> 100</a:t>
            </a:r>
          </a:p>
          <a:p>
            <a:r>
              <a:rPr lang="en-US" dirty="0" err="1"/>
              <a:t>Ngsptu</a:t>
            </a:r>
            <a:r>
              <a:rPr lang="en-US" dirty="0"/>
              <a:t>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6D081-515A-294E-AAC8-BEBB1D76C646}"/>
              </a:ext>
            </a:extLst>
          </p:cNvPr>
          <p:cNvSpPr txBox="1"/>
          <p:nvPr/>
        </p:nvSpPr>
        <p:spPr>
          <a:xfrm>
            <a:off x="10675816" y="1184101"/>
            <a:ext cx="125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Ntu</a:t>
            </a:r>
            <a:r>
              <a:rPr lang="en-US" dirty="0"/>
              <a:t> 1</a:t>
            </a:r>
          </a:p>
          <a:p>
            <a:r>
              <a:rPr lang="en-US" dirty="0" err="1"/>
              <a:t>Ngsptu</a:t>
            </a:r>
            <a:r>
              <a:rPr lang="en-US" dirty="0"/>
              <a:t> 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EFACF-4C20-AE47-81F6-75A68C036A48}"/>
              </a:ext>
            </a:extLst>
          </p:cNvPr>
          <p:cNvSpPr txBox="1"/>
          <p:nvPr/>
        </p:nvSpPr>
        <p:spPr>
          <a:xfrm>
            <a:off x="3584247" y="6395690"/>
            <a:ext cx="5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Notice the # of </a:t>
            </a:r>
            <a:r>
              <a:rPr lang="en-US" i="1" dirty="0" err="1"/>
              <a:t>iters</a:t>
            </a:r>
            <a:r>
              <a:rPr lang="en-US" i="1" dirty="0"/>
              <a:t> in the last two are much more</a:t>
            </a:r>
          </a:p>
        </p:txBody>
      </p:sp>
    </p:spTree>
    <p:extLst>
      <p:ext uri="{BB962C8B-B14F-4D97-AF65-F5344CB8AC3E}">
        <p14:creationId xmlns:p14="http://schemas.microsoft.com/office/powerpoint/2010/main" val="21470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062E0-4F5E-ED46-A352-FAD19CD5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6" y="160638"/>
            <a:ext cx="7361930" cy="3035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199FA-DA28-B142-88E1-164B4113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2" y="3515498"/>
            <a:ext cx="7201294" cy="2980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9CF0C3-FE5A-384E-B134-1D09A8517909}"/>
              </a:ext>
            </a:extLst>
          </p:cNvPr>
          <p:cNvSpPr txBox="1"/>
          <p:nvPr/>
        </p:nvSpPr>
        <p:spPr>
          <a:xfrm>
            <a:off x="9181069" y="1493715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InvertedPendulum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D19D7-CAE9-414A-8F1C-273ACBFC5DF4}"/>
              </a:ext>
            </a:extLst>
          </p:cNvPr>
          <p:cNvSpPr txBox="1"/>
          <p:nvPr/>
        </p:nvSpPr>
        <p:spPr>
          <a:xfrm>
            <a:off x="9181069" y="4682609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HalfCheetah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7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E74EB-5E5B-4448-98CD-5BE3101A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00" y="0"/>
            <a:ext cx="415359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0CD7F-A471-4D4F-9F0D-B1B49691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83" y="0"/>
            <a:ext cx="3863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Longyu Zhao</dc:creator>
  <cp:lastModifiedBy>Longyu Zhao</cp:lastModifiedBy>
  <cp:revision>6</cp:revision>
  <dcterms:created xsi:type="dcterms:W3CDTF">2020-08-03T18:13:57Z</dcterms:created>
  <dcterms:modified xsi:type="dcterms:W3CDTF">2020-08-03T19:57:30Z</dcterms:modified>
</cp:coreProperties>
</file>