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EDF-27DA-5F44-8C3B-3A2D26C9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2CE34-0E76-A245-976A-D325C2391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1476-7166-DF41-A6E4-52F1231F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63C3-3D95-3746-8DE8-A4547583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F03C-0512-B74B-9920-4A7642E3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9E69-6FB0-F340-90C5-0EA6DF96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DEB3-7DFB-DA4A-B5E2-E6FDFC3F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4882-F9EA-2E47-BF90-6B17960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890E-AB3A-8046-8DD9-05361A2C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1CB6-B201-B347-A781-97029751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125F-D884-5040-8F75-BD3AA662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F56A7-1D31-5D47-9D2E-2ABF223DB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CDB2-50D9-F247-AFE7-94416D62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7AC6-5D50-F344-92B5-9AE1D32E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6A1E-FF72-3A44-8D86-C95F11FD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13F0-B524-2441-9C20-CAEFA7D1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3ABA-FA31-464A-B3D7-31EABE32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3C79-3FA3-5B42-B9D7-AD23283E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9D2E-875A-A743-86B9-78A63A68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D29F-AEC2-1E4D-9AB3-7B67663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0461-BB2B-A944-BDBF-55651974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B936-6E63-8B40-B153-29280F82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1FD0-6988-444F-A48B-011623EC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B4AE-E1E0-F54C-BA15-6D2FF9A5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1299-A4D4-0D48-B53E-7FC5EE75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D8BF-80AF-D842-87EB-CCCD40A0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5C3C-BBC7-724F-A11B-AFF33D783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1F459-1AAF-A948-A172-939CC98D8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40DF6-6738-4E4B-8325-A5BB47CA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B88AE-2C5F-7241-880C-BBBD59CD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B9166-8216-4B42-A15E-1E3CD5D4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7268-3EB9-F149-B46B-0D777AB2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C057-5D54-5444-B0D0-831A31E7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F8BA5-E714-784F-9DFC-5CEDE766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06BB3-D9FE-C34D-BBD9-AC2712E2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582D-CE45-4743-8613-C60E38F2C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BE6C1-CE49-7A46-883F-C05F71BC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33733-A2F4-6D47-BD38-9A427C8F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A747C-BD6C-4449-98E0-483185C9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650-EA2F-704B-83D7-1CF0303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E10D-92EF-2F40-9768-6562673F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5E069-283F-9E42-87AF-49A950DF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60DDE-5380-C141-A931-BFC71001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B8459-76CF-2446-9AC9-0E65937F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18972-1EF6-064F-835F-B0957A30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E03C5-2186-8041-88E6-9E9444C9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87B-C970-8347-B352-F3BCA97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3AA7-DCB8-AC4D-98C6-0D53A99D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B4A6C-853E-6C4A-A8C7-E8E3545F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CB46-14CB-D04E-BD1E-8BAA23F1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53B22-E982-6143-A80A-210D48FA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1569-E429-6244-8297-75CD06B6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5A63-1E20-A243-8E14-04814B7B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9D19B-58A0-6A45-A59D-1319D6CB2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3FDC5-1D6A-F947-A3DE-2A1AAF46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918C-283E-BF40-94FD-D8CAB9BB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95ED-962A-B44C-A063-B1561B6F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71D0-6421-0248-8D9B-D98017C5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0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B8257-688F-9448-8C00-D93A20ED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3C9C0-0939-3048-880A-583FAB6F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7FECC-E71A-2440-B6B1-77DA0984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109D-5047-C045-9FA4-F33E5DCB55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6595-F22A-C643-A3C4-2EF682A97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AD4EB-5DFE-8E42-B06A-381BF0882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553A-26A0-C24B-8132-5593BED59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2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778AA5-C5C7-D644-9234-FE6530DC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87" y="52793"/>
            <a:ext cx="4035139" cy="3051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517DB-4B37-FB42-A3F9-FC54A425C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43" y="3548974"/>
            <a:ext cx="3917783" cy="3178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B1C9FC-544E-9A49-814B-0CBC27D82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862"/>
            <a:ext cx="4035139" cy="3041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0247B-0B23-1147-B14F-EB6A724B7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5" y="3583544"/>
            <a:ext cx="3941656" cy="3143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53C268-E745-AB47-A129-5A25AB13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826" y="52793"/>
            <a:ext cx="4153624" cy="3131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4F0CF-59CE-9244-8412-FA6C7774E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958" y="3596340"/>
            <a:ext cx="3925613" cy="31310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3251BC-EC37-C949-B72A-455F78B235A7}"/>
              </a:ext>
            </a:extLst>
          </p:cNvPr>
          <p:cNvSpPr txBox="1"/>
          <p:nvPr/>
        </p:nvSpPr>
        <p:spPr>
          <a:xfrm>
            <a:off x="430253" y="3136456"/>
            <a:ext cx="37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1x32 NN, 500 training steps per </a:t>
            </a:r>
            <a:r>
              <a:rPr lang="en-US" dirty="0" err="1"/>
              <a:t>iter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2F374-425D-9541-BE16-6861DE841FC6}"/>
              </a:ext>
            </a:extLst>
          </p:cNvPr>
          <p:cNvSpPr txBox="1"/>
          <p:nvPr/>
        </p:nvSpPr>
        <p:spPr>
          <a:xfrm>
            <a:off x="4304643" y="3172344"/>
            <a:ext cx="37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2x250 NN, 5 training steps per </a:t>
            </a:r>
            <a:r>
              <a:rPr lang="en-US" dirty="0" err="1"/>
              <a:t>iter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57478-326C-3245-A754-4BFC32C44831}"/>
              </a:ext>
            </a:extLst>
          </p:cNvPr>
          <p:cNvSpPr txBox="1"/>
          <p:nvPr/>
        </p:nvSpPr>
        <p:spPr>
          <a:xfrm>
            <a:off x="8367192" y="3179642"/>
            <a:ext cx="37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2x250 NN, 500 training steps per </a:t>
            </a:r>
            <a:r>
              <a:rPr lang="en-US" dirty="0" err="1"/>
              <a:t>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A2E5E-CD2C-054D-8C42-DCA5EFD9F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69" y="2027681"/>
            <a:ext cx="4381500" cy="299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95D17-75A9-D74A-8064-297C8AD3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65" y="2027681"/>
            <a:ext cx="4508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75211-6639-FD46-A0F8-FEEC430E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23301"/>
            <a:ext cx="4127512" cy="28346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9F674-E23E-0847-8250-9AC58486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" y="-1"/>
            <a:ext cx="4127512" cy="2767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1E158-BD0A-5E40-A1BE-EFB9540C9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802" y="0"/>
            <a:ext cx="3992197" cy="2788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27894B-9D1D-C94A-9EE7-BC9704D83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371" y="21442"/>
            <a:ext cx="4045431" cy="27673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CA5852-53E5-3141-AEB2-B45411A5C3D1}"/>
              </a:ext>
            </a:extLst>
          </p:cNvPr>
          <p:cNvSpPr txBox="1"/>
          <p:nvPr/>
        </p:nvSpPr>
        <p:spPr>
          <a:xfrm>
            <a:off x="1522783" y="3177382"/>
            <a:ext cx="25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Obstacles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515F5-A063-294D-963E-AEDF3F5BA5A9}"/>
              </a:ext>
            </a:extLst>
          </p:cNvPr>
          <p:cNvSpPr txBox="1"/>
          <p:nvPr/>
        </p:nvSpPr>
        <p:spPr>
          <a:xfrm>
            <a:off x="5965973" y="3204280"/>
            <a:ext cx="25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D60B6-0F62-8840-9318-8A51B84752E1}"/>
              </a:ext>
            </a:extLst>
          </p:cNvPr>
          <p:cNvSpPr txBox="1"/>
          <p:nvPr/>
        </p:nvSpPr>
        <p:spPr>
          <a:xfrm>
            <a:off x="10049106" y="3204280"/>
            <a:ext cx="25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Cheetah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6E0601-7E20-D640-9DE9-EB7F67384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619" y="4069249"/>
            <a:ext cx="4156764" cy="28346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8C6757-1A18-3D45-ACC8-021ECD6A8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1038" y="4090693"/>
            <a:ext cx="4150961" cy="27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3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9C090-431C-7747-A4A9-74E1496B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6047"/>
            <a:ext cx="4231776" cy="2861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1104D-6564-D04B-AAB1-8E4BD6AE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44007" cy="2861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BDD337-321B-FC45-9480-E537F955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776" y="3992295"/>
            <a:ext cx="4213378" cy="2869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0C8FB-EF57-1048-B973-D1099024C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982" y="15586"/>
            <a:ext cx="4163882" cy="2779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E9F2FC-6F42-C74F-83C4-3D25775BF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473" y="4017695"/>
            <a:ext cx="4104527" cy="2763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DB65E9-0B7C-8749-9C75-7D393A078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4116" y="15586"/>
            <a:ext cx="4022259" cy="27544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8DC3E5-FF2B-8742-9A9D-08CB0AE6F80F}"/>
              </a:ext>
            </a:extLst>
          </p:cNvPr>
          <p:cNvSpPr txBox="1"/>
          <p:nvPr/>
        </p:nvSpPr>
        <p:spPr>
          <a:xfrm>
            <a:off x="1522783" y="3177382"/>
            <a:ext cx="25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horizon: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8DC8D-D551-3C4C-B4E3-CAC7DA5C18BA}"/>
              </a:ext>
            </a:extLst>
          </p:cNvPr>
          <p:cNvSpPr txBox="1"/>
          <p:nvPr/>
        </p:nvSpPr>
        <p:spPr>
          <a:xfrm>
            <a:off x="5467293" y="3177382"/>
            <a:ext cx="25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horizon: 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CC907-2D85-3E46-8E9E-F6F61B1D1CBB}"/>
              </a:ext>
            </a:extLst>
          </p:cNvPr>
          <p:cNvSpPr txBox="1"/>
          <p:nvPr/>
        </p:nvSpPr>
        <p:spPr>
          <a:xfrm>
            <a:off x="9411803" y="3177382"/>
            <a:ext cx="251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horizon: 30</a:t>
            </a:r>
          </a:p>
        </p:txBody>
      </p:sp>
    </p:spTree>
    <p:extLst>
      <p:ext uri="{BB962C8B-B14F-4D97-AF65-F5344CB8AC3E}">
        <p14:creationId xmlns:p14="http://schemas.microsoft.com/office/powerpoint/2010/main" val="118933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9869F-6532-8F4D-B3F1-AE406B846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03" y="3731378"/>
            <a:ext cx="4445000" cy="3009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01AA6-B162-2947-B47D-BB766600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3" y="116722"/>
            <a:ext cx="4406900" cy="302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3B4FF-BE7C-8E41-B475-9F508267E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378" y="3756778"/>
            <a:ext cx="4419600" cy="298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E201E-4000-824F-BD07-C09C49D4B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376" y="142122"/>
            <a:ext cx="4406900" cy="2959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8C9927-474B-D644-8252-7F6306E28751}"/>
              </a:ext>
            </a:extLst>
          </p:cNvPr>
          <p:cNvSpPr txBox="1"/>
          <p:nvPr/>
        </p:nvSpPr>
        <p:spPr>
          <a:xfrm>
            <a:off x="1119021" y="3195544"/>
            <a:ext cx="344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sequence candidates: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45648-1B10-4442-9CBA-8397759EADAD}"/>
              </a:ext>
            </a:extLst>
          </p:cNvPr>
          <p:cNvSpPr txBox="1"/>
          <p:nvPr/>
        </p:nvSpPr>
        <p:spPr>
          <a:xfrm>
            <a:off x="7631878" y="3244334"/>
            <a:ext cx="344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sequence candidates: 1000</a:t>
            </a:r>
          </a:p>
        </p:txBody>
      </p:sp>
    </p:spTree>
    <p:extLst>
      <p:ext uri="{BB962C8B-B14F-4D97-AF65-F5344CB8AC3E}">
        <p14:creationId xmlns:p14="http://schemas.microsoft.com/office/powerpoint/2010/main" val="117870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CE2EF-999E-3D49-8EDB-A050AA2F6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6" y="4108451"/>
            <a:ext cx="3975053" cy="2722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2045F-2A5A-4640-A732-0151C53A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" y="54871"/>
            <a:ext cx="4031048" cy="2773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538DC-71FB-9A45-B9A8-692400B9B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477" y="4108451"/>
            <a:ext cx="3990981" cy="2722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AABCC-EA7E-6147-BC4D-244F3502D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0" y="80271"/>
            <a:ext cx="4031048" cy="2792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2594C9-6A81-A144-BBD6-38E263DC9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0573" y="4108451"/>
            <a:ext cx="4014049" cy="2722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263F27-DB05-084A-8DCA-DB09A2A9B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4674" y="27378"/>
            <a:ext cx="4207325" cy="28454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0D13B9-7BD3-5145-BF4A-478470F4D95B}"/>
              </a:ext>
            </a:extLst>
          </p:cNvPr>
          <p:cNvSpPr txBox="1"/>
          <p:nvPr/>
        </p:nvSpPr>
        <p:spPr>
          <a:xfrm>
            <a:off x="1119022" y="3195544"/>
            <a:ext cx="295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Ensemble/model #: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FF8C4-87E8-9042-B034-24C1D5C06AB3}"/>
              </a:ext>
            </a:extLst>
          </p:cNvPr>
          <p:cNvSpPr txBox="1"/>
          <p:nvPr/>
        </p:nvSpPr>
        <p:spPr>
          <a:xfrm>
            <a:off x="9241871" y="3195544"/>
            <a:ext cx="295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Ensemble/model #: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F62115-BA2C-084D-9E74-10EA1B9B0B71}"/>
              </a:ext>
            </a:extLst>
          </p:cNvPr>
          <p:cNvSpPr txBox="1"/>
          <p:nvPr/>
        </p:nvSpPr>
        <p:spPr>
          <a:xfrm>
            <a:off x="5180446" y="3195544"/>
            <a:ext cx="295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Ensemble/model #: 3</a:t>
            </a:r>
          </a:p>
        </p:txBody>
      </p:sp>
    </p:spTree>
    <p:extLst>
      <p:ext uri="{BB962C8B-B14F-4D97-AF65-F5344CB8AC3E}">
        <p14:creationId xmlns:p14="http://schemas.microsoft.com/office/powerpoint/2010/main" val="73912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64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Longyu Zhao</dc:creator>
  <cp:lastModifiedBy>Longyu Zhao</cp:lastModifiedBy>
  <cp:revision>12</cp:revision>
  <dcterms:created xsi:type="dcterms:W3CDTF">2020-08-12T00:14:41Z</dcterms:created>
  <dcterms:modified xsi:type="dcterms:W3CDTF">2020-08-12T05:16:39Z</dcterms:modified>
</cp:coreProperties>
</file>