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C0BE-5571-6D4D-94EF-E0C0AC915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B094F-D92A-694A-9D92-592A4BB9C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A456-2439-0042-8295-86D50844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7A0-5880-F642-9257-65A82B62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7E3F-2A93-3147-BE92-3E80FF09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9431-DE8F-C048-B222-065629C6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62D71-4CBD-974E-8F7C-6C3400D0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DF6F-7303-9643-A3AD-01A3A07A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14E5-D1AA-9143-A8F4-53EFF4CD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D7CA-FCB9-FF4A-9BF0-4FB1DF76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46CB8-F942-D644-90EA-6E9017FF4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44199-8BF4-584E-80EF-AA07DE47B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EE95-E2F7-1642-B627-0C756414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FF32-2869-6A4D-A94D-9500320C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F1E2-21C6-B549-BCD1-9F46A8FD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22D5-1E09-ED47-9B7B-86D5BB9E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02A-1308-294E-9BA3-A22DF0D6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70E5-1144-CA46-A0B2-DEBD6F19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9303-2140-BE4A-89A7-B39B81FA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3286-AE7C-5D4D-B466-D1BC5F06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11A1-C61C-3E49-BECB-9844A05F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6335E-D7A8-5C4E-A138-6DC52D3C2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C1DC-66EF-2544-BBFE-AF8B5A54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EE2E-F089-A241-8E75-5C05F106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8F60-D603-724E-8BF6-D61A0DCF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0C09-8EE9-8F4C-AF66-6A838942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D6E7-E1AC-DF4F-9272-5F5BA8302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2BF23-B113-474F-9115-52F64A17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489C-329C-344E-BC1D-0D07ED91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C16F-0A7D-8340-98D7-22CEBD40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E48A-D7AB-BF40-9409-A1850DCD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5E9F-73AA-A241-8733-4BA5F36C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FA96-6162-7D42-AAF2-792E99B7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C246F-6727-C246-8E0E-111F9931B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D94FE-FB23-A946-9725-F6E8EEFC0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D83C2-DF93-2146-911A-0382BDCF6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AB0EE-0F37-A84E-8685-D9F880D7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D693D-D932-4E4A-9E39-EE49CAE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11012-158E-0E4D-B52E-A3057FEE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022C-4290-444E-AE9B-0FBEA281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3C492-0FD4-AE4D-90A9-0552ECAD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E8B53-03F9-3540-AB68-FA859D4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881C1-8B5A-1045-9355-BC91D327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4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29A79-D5B6-D644-A580-A897789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36462-A644-654C-9B4D-047CB03A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2E1C-676A-7046-A969-E7D13083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8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E7EA-9707-154D-AAFC-17A5E698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074B-02CC-2F4F-85F0-4619B7E2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3E39F-F34E-9F49-B019-F729F288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E6003-2DEB-9E43-AF8C-168C3E8E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6FA5F-6812-E741-AA07-92E5BD0A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3B842-F4E6-3B49-BCC2-AE75FFD0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2DCC-2C35-1741-8120-860DC74F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18F3A-96A2-C44B-98FC-D5C2A4442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CBF90-A09E-A94B-8D50-7D1158BEC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6B3B-EB42-C547-BCD7-53505753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574F-29AB-EC49-9F4E-4662506C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558BF-F5FC-0B41-BB34-CB1F690E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69E9E-3B34-E94B-96FD-7C7F521B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1D1C-10CF-164C-B410-663B7A22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F76C-21EF-E546-A208-2BCC3642C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53F2-15F7-BC4A-86A2-1D5788431CA9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70B8-3415-A447-BFB8-74BD3FE4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22A5-8A06-284C-9B44-6393679A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5890-B32C-1B48-9F2A-F52D0943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E53CB-E27E-D443-9B03-ECE71E21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36370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8F31D-254A-244B-9EB1-5A2781368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6370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59017A-0151-4D4D-8473-83A0C2568E7C}"/>
              </a:ext>
            </a:extLst>
          </p:cNvPr>
          <p:cNvSpPr txBox="1"/>
          <p:nvPr/>
        </p:nvSpPr>
        <p:spPr>
          <a:xfrm>
            <a:off x="5403273" y="5913911"/>
            <a:ext cx="19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PointMass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650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31757-C996-634A-A8E4-9E7D70A96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216" y="1253331"/>
            <a:ext cx="5801784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00449-BC16-E244-86FB-8813CE4D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253331"/>
            <a:ext cx="5842000" cy="438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761E3-2CDB-184E-BABD-8F84C07AB551}"/>
              </a:ext>
            </a:extLst>
          </p:cNvPr>
          <p:cNvSpPr txBox="1"/>
          <p:nvPr/>
        </p:nvSpPr>
        <p:spPr>
          <a:xfrm>
            <a:off x="5403273" y="5913911"/>
            <a:ext cx="19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PointMass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79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3213AD-44C1-6E49-B05A-2C4F13FD1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216" y="1238487"/>
            <a:ext cx="5801784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1DD42-D892-DB49-89E8-40C7A7E63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253331"/>
            <a:ext cx="5842000" cy="438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6D27A-ECB7-4042-B3B2-6DC77641D1FA}"/>
              </a:ext>
            </a:extLst>
          </p:cNvPr>
          <p:cNvSpPr txBox="1"/>
          <p:nvPr/>
        </p:nvSpPr>
        <p:spPr>
          <a:xfrm>
            <a:off x="5403273" y="5913911"/>
            <a:ext cx="19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PointMass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72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C567B-3593-1E4F-8CD6-A7CA341A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03" y="3255201"/>
            <a:ext cx="4736688" cy="355251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B457F-91F7-7A42-8EE5-032DF6708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3747" y="-123516"/>
            <a:ext cx="4736688" cy="35525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38CB8-DE17-E148-A132-AED4BCCB1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08" y="3215462"/>
            <a:ext cx="4736689" cy="3552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01420-0733-C847-96DC-13EB40102206}"/>
              </a:ext>
            </a:extLst>
          </p:cNvPr>
          <p:cNvSpPr txBox="1"/>
          <p:nvPr/>
        </p:nvSpPr>
        <p:spPr>
          <a:xfrm>
            <a:off x="8340435" y="1959429"/>
            <a:ext cx="191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Half-Cheetah</a:t>
            </a:r>
          </a:p>
        </p:txBody>
      </p:sp>
    </p:spTree>
    <p:extLst>
      <p:ext uri="{BB962C8B-B14F-4D97-AF65-F5344CB8AC3E}">
        <p14:creationId xmlns:p14="http://schemas.microsoft.com/office/powerpoint/2010/main" val="272009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Longyu Zhao</dc:creator>
  <cp:lastModifiedBy>Longyu Zhao</cp:lastModifiedBy>
  <cp:revision>6</cp:revision>
  <dcterms:created xsi:type="dcterms:W3CDTF">2020-08-17T18:44:40Z</dcterms:created>
  <dcterms:modified xsi:type="dcterms:W3CDTF">2020-08-17T18:53:21Z</dcterms:modified>
</cp:coreProperties>
</file>