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 autoAdjust="0"/>
  </p:normalViewPr>
  <p:slideViewPr>
    <p:cSldViewPr>
      <p:cViewPr varScale="1">
        <p:scale>
          <a:sx n="110" d="100"/>
          <a:sy n="110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3000" b="1" dirty="0"/>
              <a:t>Lightning Talk – Mar 25</a:t>
            </a:r>
            <a:r>
              <a:rPr lang="en-US" sz="3000" b="1"/>
              <a:t>, 2020 (add link here)</a:t>
            </a:r>
            <a:endParaRPr lang="en-US" sz="3000" b="1" dirty="0"/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4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financial services IT experience - CSM, Microsoft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short-term/part-time contracting roles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Git Integration?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dirty="0"/>
              <a:t>JOB 1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Functionality to automatically associate Git commits with Jira issues, so that everyone knows what code was delivered to meet which requirement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A process runs on the Jira side, the Git side or a third location to scan for commits + issues that are related and record them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2400" dirty="0"/>
              <a:t>EXTRA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Have This Integration?</a:t>
            </a:r>
            <a:br>
              <a:rPr lang="en-US" dirty="0"/>
            </a:br>
            <a:r>
              <a:rPr lang="en-US" dirty="0"/>
              <a:t>Who Is The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000" dirty="0"/>
              <a:t>Anyone who needs to know what code was written for Jira issues and see it in an familiar environment (developers, product managers)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endParaRPr lang="en-US" sz="20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2000" dirty="0"/>
              <a:t>	(other developers, product </a:t>
            </a:r>
            <a:r>
              <a:rPr lang="en-US" sz="2000" dirty="0" err="1"/>
              <a:t>maangers</a:t>
            </a:r>
            <a:r>
              <a:rPr lang="en-US" sz="2000" dirty="0"/>
              <a:t>, operational support, help desk)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000" dirty="0"/>
              <a:t>- anyone who needs to pull statistics on code relative to Jira issues (complexity vs commits, commit rollbacks)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000" dirty="0"/>
              <a:t>- anyone who wants to automate certain </a:t>
            </a:r>
            <a:r>
              <a:rPr lang="en-US" sz="2000" dirty="0" err="1"/>
              <a:t>jira</a:t>
            </a:r>
            <a:r>
              <a:rPr lang="en-US" sz="2000" dirty="0"/>
              <a:t> functions during code processing cycle</a:t>
            </a:r>
          </a:p>
          <a:p>
            <a:pPr marL="365760">
              <a:spcBef>
                <a:spcPts val="0"/>
              </a:spcBef>
            </a:pPr>
            <a:endParaRPr lang="en-US" sz="2000" dirty="0"/>
          </a:p>
          <a:p>
            <a:pPr marL="365760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 Collectors and what to use them for</a:t>
            </a:r>
          </a:p>
          <a:p>
            <a:r>
              <a:rPr lang="en-US" dirty="0"/>
              <a:t>Python as poor-man’s Jira command-line 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 interpreter)</a:t>
            </a:r>
          </a:p>
          <a:p>
            <a:r>
              <a:rPr lang="en-US" dirty="0"/>
              <a:t>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314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Git Integration Options for Jira https://github.com/bobk/jirapresentations  </vt:lpstr>
      <vt:lpstr>What is Git Integration?</vt:lpstr>
      <vt:lpstr>Why Have This Integration? Who Is The Customer?</vt:lpstr>
      <vt:lpstr>PowerPoint Presentation</vt:lpstr>
      <vt:lpstr>Next Time?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63</cp:revision>
  <dcterms:created xsi:type="dcterms:W3CDTF">2019-11-19T13:55:41Z</dcterms:created>
  <dcterms:modified xsi:type="dcterms:W3CDTF">2020-02-21T19:57:46Z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