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9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6327" autoAdjust="0"/>
  </p:normalViewPr>
  <p:slideViewPr>
    <p:cSldViewPr>
      <p:cViewPr varScale="1">
        <p:scale>
          <a:sx n="110" d="100"/>
          <a:sy n="110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gbrassban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obk/jiragit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</a:t>
            </a:r>
            <a:r>
              <a:rPr lang="en-US"/>
              <a:t>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/>
              <a:t>Lightning Talk – Mar 25, 2020 (add link here)</a:t>
            </a:r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0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global FinServ IT experience - CSM,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next contracting/advisory role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 Python as poor-man’s Jira command-line or </a:t>
            </a:r>
            <a:r>
              <a:rPr lang="en-US"/>
              <a:t>a Jira DSL </a:t>
            </a:r>
            <a:r>
              <a:rPr lang="en-US" dirty="0"/>
              <a:t>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/</a:t>
            </a:r>
            <a:r>
              <a:rPr lang="en-US" dirty="0" err="1"/>
              <a:t>pydsl</a:t>
            </a:r>
            <a:r>
              <a:rPr lang="en-US" dirty="0"/>
              <a:t>)</a:t>
            </a:r>
          </a:p>
          <a:p>
            <a:r>
              <a:rPr lang="en-US" dirty="0"/>
              <a:t> Jira Agile Tips 2</a:t>
            </a:r>
          </a:p>
          <a:p>
            <a:r>
              <a:rPr lang="en-US" dirty="0"/>
              <a:t> 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 for Jira”?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BASICS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Functionality to automatically associate Git commits with Jira issues, so that everyone knows what code was written for a given issue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A process runs on the Jira side/the Git side/a third location to scan for commits + issues that are related (typically by including the Jira </a:t>
            </a:r>
            <a:r>
              <a:rPr lang="en-US" sz="2000" dirty="0" err="1"/>
              <a:t>issuekey</a:t>
            </a:r>
            <a:r>
              <a:rPr lang="en-US" sz="2000" dirty="0"/>
              <a:t> in the commit message) and record them, usually in the Jira issues themselves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What Are The Benefits? Who Is The Customer? How Does This Improve Agility?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b="1" dirty="0"/>
              <a:t>Anyone who needs to know what code was written for Jira issues and review it in a familiar environment – who coded this feature, how “big” was the change, what components were touched (</a:t>
            </a:r>
            <a:r>
              <a:rPr lang="en-US" sz="2000" b="1" dirty="0">
                <a:solidFill>
                  <a:srgbClr val="00B050"/>
                </a:solidFill>
              </a:rPr>
              <a:t>developers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wants to (lightly) track progress against features and create automated issue lists for CI/CD releases based on commits (</a:t>
            </a:r>
            <a:r>
              <a:rPr lang="en-US" sz="2000" b="1" dirty="0">
                <a:solidFill>
                  <a:srgbClr val="00B0F0"/>
                </a:solidFill>
              </a:rPr>
              <a:t>product managers, release managers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needs to support the code in production, or be able to answer questions/resolve problems related to new functionality or security (</a:t>
            </a:r>
            <a:r>
              <a:rPr lang="en-US" sz="2000" b="1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vs. commits, rollbacks of releases,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team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release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the code for specific Jira issues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000" b="1" dirty="0" err="1">
                <a:solidFill>
                  <a:srgbClr val="FF0000"/>
                </a:solidFill>
              </a:rPr>
              <a:t>BigBrassBand</a:t>
            </a:r>
            <a:endParaRPr lang="en-US" sz="2000" b="1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scripts (home-grown or OSS)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 + modules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 err="1">
                <a:solidFill>
                  <a:srgbClr val="FF0000"/>
                </a:solidFill>
              </a:rPr>
              <a:t>jiragithub</a:t>
            </a:r>
            <a:r>
              <a:rPr lang="en-US" sz="2000" b="1" dirty="0">
                <a:solidFill>
                  <a:srgbClr val="FF0000"/>
                </a:solidFill>
              </a:rPr>
              <a:t> sync script (yes, it’s on GitHub)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endParaRPr lang="en-US" sz="1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using GitHub cloud specifically as an example - some products do not fully support GitHub Enterprise or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** GitHub has “issue” functionality, but not a strong customizable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49261"/>
              </p:ext>
            </p:extLst>
          </p:nvPr>
        </p:nvGraphicFramePr>
        <p:xfrm>
          <a:off x="457200" y="1417638"/>
          <a:ext cx="82296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62542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195478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typically better 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runs all the time - quick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use Jira permissions to control actions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stability is a major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9457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license cost (but 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stability not a major concern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can run just once a day manually, e.g., after offshore team leaves for the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 vendor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and are not intended to represent any particular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323AC-8AA7-40F7-95C7-CFF757FB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8748"/>
            <a:ext cx="8763000" cy="53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Features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Places information in separate tab next to Comments, Work Log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Manually associate commits with issues when needed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Git-specific JQL fields (</a:t>
            </a:r>
            <a:r>
              <a:rPr lang="en-US" sz="2000" dirty="0" err="1"/>
              <a:t>gitCommitsReferenced</a:t>
            </a:r>
            <a:r>
              <a:rPr lang="en-US" sz="2000" dirty="0"/>
              <a:t>, </a:t>
            </a:r>
            <a:r>
              <a:rPr lang="en-US" sz="2000" dirty="0" err="1"/>
              <a:t>gitBranch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Permissions model to control viewing Git data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https://bigbrassband.com</a:t>
            </a:r>
            <a:endParaRPr lang="en-US" sz="2000" dirty="0"/>
          </a:p>
          <a:p>
            <a:pPr marL="2286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A38BE-CD75-48B0-A64D-9791F6B3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62228"/>
            <a:ext cx="8915400" cy="51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Places Git commit information in Jira as comments (user-definable format)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“Semi-Smart Commits” - transition + reassign issues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Also inserts 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Control via easy-to-read config file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Schedule it to run with </a:t>
            </a:r>
            <a:r>
              <a:rPr lang="en-US" sz="2000" dirty="0" err="1"/>
              <a:t>cron</a:t>
            </a:r>
            <a:r>
              <a:rPr lang="en-US" sz="2000" dirty="0"/>
              <a:t> or Task Scheduler or as a CI job step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Run it under a Jira API key (cloud) or dedicated username (server)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Uses </a:t>
            </a:r>
            <a:r>
              <a:rPr lang="en-US" sz="2000" dirty="0" err="1"/>
              <a:t>pyGitHub</a:t>
            </a:r>
            <a:r>
              <a:rPr lang="en-US" sz="2000" dirty="0"/>
              <a:t> and </a:t>
            </a:r>
            <a:r>
              <a:rPr lang="en-US" sz="2000" dirty="0" err="1"/>
              <a:t>jira</a:t>
            </a:r>
            <a:r>
              <a:rPr lang="en-US" sz="2000" dirty="0"/>
              <a:t>-python libraries</a:t>
            </a:r>
          </a:p>
          <a:p>
            <a:pPr marL="365760">
              <a:spcBef>
                <a:spcPts val="0"/>
              </a:spcBef>
            </a:pPr>
            <a:r>
              <a:rPr lang="en-US" sz="2000" b="1" dirty="0">
                <a:solidFill>
                  <a:srgbClr val="00B050"/>
                </a:solidFill>
              </a:rPr>
              <a:t>Want a feature to work differently? Change it yourself!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 to start with, if you want to roll your own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http://github.com/bobk/jiragithub</a:t>
            </a:r>
            <a:endParaRPr lang="en-US" sz="2000" dirty="0">
              <a:solidFill>
                <a:srgbClr val="FF000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990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Git Integration Options for Jira https://github.com/bobk/jirapresentations  </vt:lpstr>
      <vt:lpstr>What is “Git Integration for Jira”?</vt:lpstr>
      <vt:lpstr>What Are The Benefits? Who Is The Customer? How Does This Improve Agility?</vt:lpstr>
      <vt:lpstr>Product Landscape</vt:lpstr>
      <vt:lpstr>Pros/Cons: Plug-In vs Script</vt:lpstr>
      <vt:lpstr>Git Integration for Jira plug-in from BigBrassBand Screen Shots</vt:lpstr>
      <vt:lpstr>Git Integration for Jira plug-in from BigBrassBand Features</vt:lpstr>
      <vt:lpstr>jiragithub script Screen Shots</vt:lpstr>
      <vt:lpstr>jiragithub script Features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122</cp:revision>
  <dcterms:created xsi:type="dcterms:W3CDTF">2019-11-19T13:55:41Z</dcterms:created>
  <dcterms:modified xsi:type="dcterms:W3CDTF">2020-03-07T22:38:20Z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