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80" r:id="rId7"/>
    <p:sldId id="275" r:id="rId8"/>
    <p:sldId id="277" r:id="rId9"/>
    <p:sldId id="276" r:id="rId10"/>
    <p:sldId id="279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 autoAdjust="0"/>
  </p:normalViewPr>
  <p:slideViewPr>
    <p:cSldViewPr>
      <p:cViewPr varScale="1">
        <p:scale>
          <a:sx n="74" d="100"/>
          <a:sy n="74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69280090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</a:t>
            </a:r>
            <a:r>
              <a:rPr lang="en-US"/>
              <a:t>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>
                <a:hlinkClick r:id="rId3"/>
              </a:rPr>
              <a:t>Online Lean/Agile Lightning Talk – Mar 25, 2020</a:t>
            </a:r>
            <a:endParaRPr lang="en-US" sz="2600" b="1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Bob Kozlowski - </a:t>
            </a:r>
            <a:r>
              <a:rPr lang="en-US" sz="2400" dirty="0">
                <a:hlinkClick r:id="rId4"/>
              </a:rPr>
              <a:t>http://www.robertkozlowski.com</a:t>
            </a:r>
            <a:endParaRPr lang="en-US" sz="2400" dirty="0"/>
          </a:p>
          <a:p>
            <a:r>
              <a:rPr lang="en-US" sz="18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2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“Semi-Smart Commits” - transition +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Schedule it to run with </a:t>
            </a:r>
            <a:r>
              <a:rPr lang="en-US" sz="2200" dirty="0" err="1"/>
              <a:t>cron</a:t>
            </a:r>
            <a:r>
              <a:rPr lang="en-US" sz="2200" dirty="0"/>
              <a:t> or Task Scheduler or as a CI job step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Run it under a Jira API key (cloud) or dedicated username (server)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Uses </a:t>
            </a:r>
            <a:r>
              <a:rPr lang="en-US" sz="2200" dirty="0" err="1"/>
              <a:t>pyGitHub</a:t>
            </a:r>
            <a:r>
              <a:rPr lang="en-US" sz="2200" dirty="0"/>
              <a:t> and </a:t>
            </a:r>
            <a:r>
              <a:rPr lang="en-US" sz="2200" dirty="0" err="1"/>
              <a:t>jira</a:t>
            </a:r>
            <a:r>
              <a:rPr lang="en-US" sz="2200" dirty="0"/>
              <a:t>-python libraries</a:t>
            </a:r>
          </a:p>
          <a:p>
            <a:pPr marL="365760">
              <a:spcBef>
                <a:spcPts val="0"/>
              </a:spcBef>
            </a:pPr>
            <a:r>
              <a:rPr lang="en-US" sz="2200" b="1" dirty="0">
                <a:solidFill>
                  <a:srgbClr val="00B050"/>
                </a:solidFill>
              </a:rPr>
              <a:t>Want a feature to work differently? Change it yourself!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hlinkClick r:id="rId2"/>
              </a:rPr>
              <a:t>http://github.com/bobk/jiragithub</a:t>
            </a:r>
            <a:endParaRPr lang="en-US" sz="2200" dirty="0">
              <a:solidFill>
                <a:srgbClr val="FF000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or </a:t>
            </a:r>
            <a:r>
              <a:rPr lang="en-US"/>
              <a:t>a Jira DSL </a:t>
            </a:r>
            <a:r>
              <a:rPr lang="en-US" dirty="0"/>
              <a:t>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/</a:t>
            </a:r>
            <a:r>
              <a:rPr lang="en-US" dirty="0" err="1"/>
              <a:t>pydsl</a:t>
            </a:r>
            <a:r>
              <a:rPr lang="en-US" dirty="0"/>
              <a:t>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A process runs on the Jira side/the Git side/a third location to scan for commits + issues that are related (typically by including the Jira </a:t>
            </a:r>
            <a:r>
              <a:rPr lang="en-US" sz="2000" dirty="0" err="1"/>
              <a:t>issuekey</a:t>
            </a:r>
            <a:r>
              <a:rPr lang="en-US" sz="20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What Are The Benefits? Who Is The Customer? How Does This Improve Agility?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managers, dev leads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releases,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dev lead,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endParaRPr lang="en-US" sz="1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using GitHub cloud specifically as an example - some products do not fully support GitHub Enterprise or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** GitHub has “issue” functionality, but not a strong customizable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49261"/>
              </p:ext>
            </p:extLst>
          </p:nvPr>
        </p:nvGraphicFramePr>
        <p:xfrm>
          <a:off x="457200" y="1417638"/>
          <a:ext cx="82296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62542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195478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runs all the time - quick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use Jira permissions to control actions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is a major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9457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(but 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major concern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can run just once a day manually, e.g., after offshore team leaves for the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GitHub sample commit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918B5-514D-4222-992A-4C8550F1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44561" cy="4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323AC-8AA7-40F7-95C7-CFF757FB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8748"/>
            <a:ext cx="8763000" cy="53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2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Places information in separate tab next to Comments, Work Log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Manually associate commits with issues when needed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Git-specific JQL fields (</a:t>
            </a:r>
            <a:r>
              <a:rPr lang="en-US" sz="2200" dirty="0" err="1"/>
              <a:t>gitCommitsReferenced</a:t>
            </a:r>
            <a:r>
              <a:rPr lang="en-US" sz="2200" dirty="0"/>
              <a:t>, </a:t>
            </a:r>
            <a:r>
              <a:rPr lang="en-US" sz="2200" dirty="0" err="1"/>
              <a:t>gitBranch</a:t>
            </a:r>
            <a:r>
              <a:rPr lang="en-US" sz="22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Permissions model to control viewing Git data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hlinkClick r:id="rId2"/>
              </a:rPr>
              <a:t>https://bigbrassband.com</a:t>
            </a:r>
            <a:endParaRPr lang="en-US" sz="2200" dirty="0"/>
          </a:p>
          <a:p>
            <a:pPr marL="22860" indent="0">
              <a:spcBef>
                <a:spcPts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38BE-CD75-48B0-A64D-9791F6B3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62228"/>
            <a:ext cx="8915400" cy="51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991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Who Is The Customer? How Does This Improve Agility?</vt:lpstr>
      <vt:lpstr>Product Landscape</vt:lpstr>
      <vt:lpstr>Pros/Cons: Plug-In vs Script</vt:lpstr>
      <vt:lpstr>GitHub sample commit</vt:lpstr>
      <vt:lpstr>Git Integration for Jira plug-in from BigBrassBand</vt:lpstr>
      <vt:lpstr>Git Integration for Jira plug-in from BigBrassBand Features</vt:lpstr>
      <vt:lpstr>jiragithub script</vt:lpstr>
      <vt:lpstr>jiragithub script Features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126</cp:revision>
  <dcterms:created xsi:type="dcterms:W3CDTF">2019-11-19T13:55:41Z</dcterms:created>
  <dcterms:modified xsi:type="dcterms:W3CDTF">2020-03-22T23:36:28Z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