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 autoAdjust="0"/>
  </p:normalViewPr>
  <p:slideViewPr>
    <p:cSldViewPr>
      <p:cViewPr varScale="1">
        <p:scale>
          <a:sx n="113" d="100"/>
          <a:sy n="113" d="100"/>
        </p:scale>
        <p:origin x="4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ertkozlowski.com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Git Integration Options for Jira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2743200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3000" b="1" dirty="0"/>
              <a:t>Lightning Talk – Mar 25</a:t>
            </a:r>
            <a:r>
              <a:rPr lang="en-US" sz="3000" b="1"/>
              <a:t>, 2020 (add link here)</a:t>
            </a:r>
            <a:endParaRPr lang="en-US" sz="3000" b="1" dirty="0"/>
          </a:p>
          <a:p>
            <a:endParaRPr lang="en-US" dirty="0"/>
          </a:p>
          <a:p>
            <a:r>
              <a:rPr lang="en-US" sz="2600" dirty="0">
                <a:solidFill>
                  <a:schemeClr val="tx1"/>
                </a:solidFill>
              </a:rPr>
              <a:t>Bob Kozlowski - </a:t>
            </a:r>
            <a:r>
              <a:rPr lang="en-US" sz="2600" dirty="0">
                <a:hlinkClick r:id="rId3"/>
              </a:rPr>
              <a:t>http://www.robertkozlowski.com</a:t>
            </a:r>
            <a:endParaRPr lang="en-US" sz="2600" dirty="0"/>
          </a:p>
          <a:p>
            <a:r>
              <a:rPr lang="en-US" sz="2400" dirty="0">
                <a:solidFill>
                  <a:schemeClr val="tx1"/>
                </a:solidFill>
              </a:rPr>
              <a:t>Versatile experienced Agile/SDLC/Jira/Windows/CI/CD DevOps engineer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25 years financial services IT experience - CSM, Microsoft Azure, Windows, ITIL certs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available Apr 2020 for short-term/part-time contracting roles</a:t>
            </a:r>
            <a:endParaRPr lang="en-US" sz="3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Python as poor-man’s Jira command-line (via </a:t>
            </a:r>
            <a:r>
              <a:rPr lang="en-US" dirty="0" err="1"/>
              <a:t>jira</a:t>
            </a:r>
            <a:r>
              <a:rPr lang="en-US" dirty="0"/>
              <a:t>-python/</a:t>
            </a:r>
            <a:r>
              <a:rPr lang="en-US" dirty="0" err="1"/>
              <a:t>jirashell</a:t>
            </a:r>
            <a:r>
              <a:rPr lang="en-US" dirty="0"/>
              <a:t> interpreter)</a:t>
            </a:r>
          </a:p>
          <a:p>
            <a:r>
              <a:rPr lang="en-US" dirty="0"/>
              <a:t>Review of good Jira tech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“Git Integration for Jira”?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JOB 1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Functionality to automatically associate Git commits with Jira issues, so that everyone knows what code was delivered to meet which requirement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A process runs on the Jira side, the Git side or a third location to scan for commits + issues that are related and record them, usually in the Jira issues themselves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EXTRA CREDIT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make Git additional commit information and statistics available in Jira, including extending JQL to support key Git parameters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Git commands from Jira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Jira actions from Git (via commit messages)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What Are The Benefits? Why Have This?</a:t>
            </a:r>
            <a:br>
              <a:rPr lang="en-US" sz="3600" dirty="0"/>
            </a:br>
            <a:r>
              <a:rPr lang="en-US" sz="3600" dirty="0"/>
              <a:t>Who Is The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Anyone who needs to know what code was written for Jira issues and review it in a familiar environment – who coded this feature, how “big” was the change (</a:t>
            </a:r>
            <a:r>
              <a:rPr lang="en-US" sz="2000" dirty="0">
                <a:solidFill>
                  <a:srgbClr val="00B050"/>
                </a:solidFill>
              </a:rPr>
              <a:t>developers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(lightly) track progress against features (</a:t>
            </a:r>
            <a:r>
              <a:rPr lang="en-US" sz="2000" dirty="0">
                <a:solidFill>
                  <a:srgbClr val="00B0F0"/>
                </a:solidFill>
              </a:rPr>
              <a:t>product managers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support the code in production, or be able to answer questions/resolve problems related to new functionality or security (</a:t>
            </a:r>
            <a:r>
              <a:rPr lang="en-US" sz="2000" dirty="0">
                <a:solidFill>
                  <a:srgbClr val="7030A0"/>
                </a:solidFill>
              </a:rPr>
              <a:t>operational support, helpdesk, security engineers/pen testers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pull statistics on code relative to Jira issues such as complexity vs commits, commit rollbacks, bugs against features (</a:t>
            </a:r>
            <a:r>
              <a:rPr lang="en-US" sz="2000" dirty="0">
                <a:solidFill>
                  <a:srgbClr val="FF0000"/>
                </a:solidFill>
              </a:rPr>
              <a:t>scrum masters, dev team leads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automate certain Jira functions during code dev cycle (</a:t>
            </a:r>
            <a:r>
              <a:rPr lang="en-US" sz="2000" dirty="0">
                <a:solidFill>
                  <a:srgbClr val="00B0F0"/>
                </a:solidFill>
              </a:rPr>
              <a:t>release managers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doing CI/CD who wants to build specific branches containing specific commits (</a:t>
            </a:r>
            <a:r>
              <a:rPr lang="en-US" sz="2000" dirty="0">
                <a:solidFill>
                  <a:srgbClr val="00B050"/>
                </a:solidFill>
              </a:rPr>
              <a:t>release managers, DevOps engineers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endParaRPr lang="en-US" sz="2000" dirty="0"/>
          </a:p>
          <a:p>
            <a:pPr marL="365760"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74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Product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1800" dirty="0"/>
              <a:t>(using public GitHub specifically as an example - some products do not support GitHub Enterprise, GitLab or other third-party Git incarnations)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dirty="0"/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Atlassian’s built-in integration (cloud, server)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GitHub’s built-in integration (cloud)*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Third-party Jira plug-ins (cloud, server)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Git Integration for Jira plug-in from </a:t>
            </a:r>
            <a:r>
              <a:rPr lang="en-US" sz="2000" dirty="0" err="1">
                <a:solidFill>
                  <a:srgbClr val="FF0000"/>
                </a:solidFill>
              </a:rPr>
              <a:t>BigBrassBand</a:t>
            </a:r>
            <a:endParaRPr lang="en-US" sz="2000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Home-grown scripts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use Jira and GitHub REST APIs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dirty="0" err="1">
                <a:solidFill>
                  <a:srgbClr val="FF0000"/>
                </a:solidFill>
              </a:rPr>
              <a:t>jiragithub</a:t>
            </a:r>
            <a:r>
              <a:rPr lang="en-US" sz="2000" dirty="0">
                <a:solidFill>
                  <a:srgbClr val="FF0000"/>
                </a:solidFill>
              </a:rPr>
              <a:t> sync script (yes, it’s available on GitHub)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 GitHub has “issue” functionality, but no strong workflow model, and their integration marketplace is not yet as mature as Atlassian’s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24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Pros/Cons: Plug-In vs Script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4F73FD-F461-4FB0-9C62-271DCEF4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583380"/>
              </p:ext>
            </p:extLst>
          </p:nvPr>
        </p:nvGraphicFramePr>
        <p:xfrm>
          <a:off x="457200" y="1417638"/>
          <a:ext cx="8229600" cy="468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3932894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663025966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36273586"/>
                    </a:ext>
                  </a:extLst>
                </a:gridCol>
              </a:tblGrid>
              <a:tr h="516687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96124"/>
                  </a:ext>
                </a:extLst>
              </a:tr>
              <a:tr h="25614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Plug-In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typically better integrated into the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more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repo indexing handled on Jira server 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use Jira permissions to control actions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be easier to support different Git incarnations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vendor support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license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stability concerns?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admin friction/elevated rights/migrations/testing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change Jira settings + add custom fields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895"/>
                  </a:ext>
                </a:extLst>
              </a:tr>
              <a:tr h="160747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Script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no license cost (!= free)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stability not a big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no admin friction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you can understand, change and extend what it does if you have the 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 paid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permissions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Less well-integrated into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need to rack up and run yourself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361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E56DE8E-80CD-4E2B-917A-BC7E2748A3EF}"/>
              </a:ext>
            </a:extLst>
          </p:cNvPr>
          <p:cNvSpPr/>
          <p:nvPr/>
        </p:nvSpPr>
        <p:spPr>
          <a:xfrm>
            <a:off x="397933" y="6103272"/>
            <a:ext cx="8348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(Above pros/cons are general notes and are not specific to or descriptive of any given product.)</a:t>
            </a:r>
          </a:p>
        </p:txBody>
      </p:sp>
    </p:spTree>
    <p:extLst>
      <p:ext uri="{BB962C8B-B14F-4D97-AF65-F5344CB8AC3E}">
        <p14:creationId xmlns:p14="http://schemas.microsoft.com/office/powerpoint/2010/main" val="14823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Git Integration for Jira from </a:t>
            </a:r>
            <a:r>
              <a:rPr lang="en-US" sz="3200" dirty="0" err="1"/>
              <a:t>BigBrassBand</a:t>
            </a:r>
            <a:br>
              <a:rPr lang="en-US" sz="3200" dirty="0"/>
            </a:br>
            <a:r>
              <a:rPr lang="en-US" sz="3200" dirty="0"/>
              <a:t>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9D57B-BB46-4E98-B36C-C665CF11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5207"/>
            <a:ext cx="8763000" cy="53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Git Integration for Jira from </a:t>
            </a:r>
            <a:r>
              <a:rPr lang="en-US" sz="3200" dirty="0" err="1"/>
              <a:t>BigBrassBand</a:t>
            </a:r>
            <a:br>
              <a:rPr lang="en-US" sz="3200" dirty="0"/>
            </a:br>
            <a:r>
              <a:rPr lang="en-US" sz="3200" dirty="0"/>
              <a:t>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View Git commit information in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“Smart Commits” – add comments, transition issues etc. via commit messages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Manually associate commits when needed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Git-specific JQL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branches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pull requests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Permissions model to control source code access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My recommended option, if you choose to go the plug-in route</a:t>
            </a:r>
          </a:p>
          <a:p>
            <a:pPr marL="365760">
              <a:spcBef>
                <a:spcPts val="0"/>
              </a:spcBef>
            </a:pPr>
            <a:endParaRPr lang="en-US" sz="2000" dirty="0"/>
          </a:p>
          <a:p>
            <a:pPr marL="365760"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9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http://github.com/bobk/jiragithub</a:t>
            </a:r>
            <a:br>
              <a:rPr lang="en-US" sz="3200" dirty="0"/>
            </a:br>
            <a:r>
              <a:rPr lang="en-US" sz="3200" dirty="0"/>
              <a:t>Screen 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7DDA-42CB-40FF-9700-8B4912B0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467379"/>
            <a:ext cx="8601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http://github.com/bobk/jiragithub</a:t>
            </a:r>
            <a:br>
              <a:rPr lang="en-US" sz="3200" dirty="0"/>
            </a:br>
            <a:r>
              <a:rPr lang="en-US" sz="3200" dirty="0"/>
              <a:t>Screen 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B31FF-3676-4D63-B392-42B9811E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371600"/>
            <a:ext cx="7634287" cy="52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9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759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Git Integration Options for Jira https://github.com/bobk/jirapresentations  </vt:lpstr>
      <vt:lpstr>What is “Git Integration for Jira”?</vt:lpstr>
      <vt:lpstr>What Are The Benefits? Why Have This? Who Is The Customer?</vt:lpstr>
      <vt:lpstr>Product Landscape</vt:lpstr>
      <vt:lpstr>Pros/Cons: Plug-In vs Script</vt:lpstr>
      <vt:lpstr>Git Integration for Jira from BigBrassBand Screen Shots</vt:lpstr>
      <vt:lpstr>Git Integration for Jira from BigBrassBand Features</vt:lpstr>
      <vt:lpstr>http://github.com/bobk/jiragithub Screen Shots</vt:lpstr>
      <vt:lpstr>http://github.com/bobk/jiragithub Screen Shots</vt:lpstr>
      <vt:lpstr>PowerPoint Presentation</vt:lpstr>
      <vt:lpstr>Next Time?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82</cp:revision>
  <dcterms:created xsi:type="dcterms:W3CDTF">2019-11-19T13:55:41Z</dcterms:created>
  <dcterms:modified xsi:type="dcterms:W3CDTF">2020-02-22T20:41:43Z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