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 autoAdjust="0"/>
  </p:normalViewPr>
  <p:slideViewPr>
    <p:cSldViewPr>
      <p:cViewPr varScale="1">
        <p:scale>
          <a:sx n="110" d="100"/>
          <a:sy n="110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ertkozlowski.com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2743200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3000" b="1" dirty="0"/>
              <a:t>Lightning Talk – Mar 25</a:t>
            </a:r>
            <a:r>
              <a:rPr lang="en-US" sz="3000" b="1"/>
              <a:t>, 2020 (add link here)</a:t>
            </a:r>
            <a:endParaRPr lang="en-US" sz="3000" b="1" dirty="0"/>
          </a:p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Bob Kozlowski - </a:t>
            </a:r>
            <a:r>
              <a:rPr lang="en-US" sz="2600" dirty="0">
                <a:hlinkClick r:id="rId3"/>
              </a:rPr>
              <a:t>http://www.robertkozlowski.com</a:t>
            </a:r>
            <a:endParaRPr lang="en-US" sz="2600" dirty="0"/>
          </a:p>
          <a:p>
            <a:r>
              <a:rPr lang="en-US" sz="24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25 years financial services IT experience - CSM, Microsoft Azure, Windows, ITIL certs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available Apr 2020 for short-term/part-time contracting roles</a:t>
            </a:r>
            <a:endParaRPr lang="en-US" sz="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Git Integration?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JOB 1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Functionality to automatically associate Git commits with Jira issues, so that everyone knows what code was delivered to meet which requirement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A process runs on the Jira side, the Git side or a third location to scan for commits + issues that are related and record them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EXTRA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What Are The Benefits? Why Have This?</a:t>
            </a:r>
            <a:br>
              <a:rPr lang="en-US" sz="3600" dirty="0"/>
            </a:br>
            <a:r>
              <a:rPr lang="en-US" sz="3600" dirty="0"/>
              <a:t>Who Is The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Anyone who needs to know what code was written for Jira issues and review it in a familiar environment (</a:t>
            </a:r>
            <a:r>
              <a:rPr lang="en-US" sz="2000" dirty="0">
                <a:solidFill>
                  <a:srgbClr val="00B050"/>
                </a:solidFill>
              </a:rPr>
              <a:t>developers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(lightly) track progress against features (</a:t>
            </a:r>
            <a:r>
              <a:rPr lang="en-US" sz="2000" dirty="0">
                <a:solidFill>
                  <a:srgbClr val="00B0F0"/>
                </a:solidFill>
              </a:rPr>
              <a:t>product managers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support the code in production, or be able to answer questions/resolve problems related to new functionality or security (</a:t>
            </a:r>
            <a:r>
              <a:rPr lang="en-US" sz="2000" dirty="0">
                <a:solidFill>
                  <a:srgbClr val="7030A0"/>
                </a:solidFill>
              </a:rPr>
              <a:t>operational support, helpdesk, security engineers/pen testers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pull statistics on code relative to Jira issues such as complexity vs commits, commit rollbacks, bugs against features (</a:t>
            </a:r>
            <a:r>
              <a:rPr lang="en-US" sz="2000" dirty="0">
                <a:solidFill>
                  <a:srgbClr val="FF0000"/>
                </a:solidFill>
              </a:rPr>
              <a:t>scrum masters, dev team leads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automate certain Jira functions during code dev cycle (</a:t>
            </a:r>
            <a:r>
              <a:rPr lang="en-US" sz="2000" dirty="0">
                <a:solidFill>
                  <a:srgbClr val="00B0F0"/>
                </a:solidFill>
              </a:rPr>
              <a:t>release managers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doing CI/CD who wants to build specific branches containing specific commits (</a:t>
            </a:r>
            <a:r>
              <a:rPr lang="en-US" sz="2000" dirty="0">
                <a:solidFill>
                  <a:srgbClr val="00B050"/>
                </a:solidFill>
              </a:rPr>
              <a:t>release managers, DevOps engineers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endParaRPr lang="en-US" sz="2000" dirty="0"/>
          </a:p>
          <a:p>
            <a:pPr marL="365760"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Product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000" dirty="0"/>
              <a:t>(using public GitHub specifically as an example, some options do not support GitHub Enterprise, GitLab or other third-party Git incarnations)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800" dirty="0"/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dirty="0"/>
              <a:t>Atlassian’s built-in integration (cloud, server)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dirty="0"/>
              <a:t>GitHub’s built-in integration (cloud)*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dirty="0"/>
              <a:t>Third-party Jira plug-ins (cloud, server)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Git Integration for Jira plug-in from </a:t>
            </a:r>
            <a:r>
              <a:rPr lang="en-US" sz="2400" dirty="0" err="1">
                <a:solidFill>
                  <a:srgbClr val="FF0000"/>
                </a:solidFill>
              </a:rPr>
              <a:t>BigBrassBand</a:t>
            </a:r>
            <a:endParaRPr lang="en-US" sz="2400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dirty="0"/>
              <a:t>Home-grown scripts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400" dirty="0" err="1">
                <a:solidFill>
                  <a:srgbClr val="FF0000"/>
                </a:solidFill>
              </a:rPr>
              <a:t>jiragithub</a:t>
            </a:r>
            <a:r>
              <a:rPr lang="en-US" sz="2400" dirty="0">
                <a:solidFill>
                  <a:srgbClr val="FF0000"/>
                </a:solidFill>
              </a:rPr>
              <a:t> sync script (yes, it’s available on GitHub)</a:t>
            </a:r>
          </a:p>
          <a:p>
            <a:pPr marL="365760">
              <a:spcBef>
                <a:spcPts val="0"/>
              </a:spcBef>
            </a:pPr>
            <a:endParaRPr lang="en-US" sz="28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1600" dirty="0"/>
              <a:t>* GitHub has “issue” functionality, but no strong workflow model, and their integration marketplace is not yet as mature as Atlassian’s</a:t>
            </a:r>
          </a:p>
          <a:p>
            <a:pPr marL="365760"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324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Pros/Cons: Plug-In vs Script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4F73FD-F461-4FB0-9C62-271DCEF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283656"/>
              </p:ext>
            </p:extLst>
          </p:nvPr>
        </p:nvGraphicFramePr>
        <p:xfrm>
          <a:off x="457200" y="1417638"/>
          <a:ext cx="8229600" cy="498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3932894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66302596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36273586"/>
                    </a:ext>
                  </a:extLst>
                </a:gridCol>
              </a:tblGrid>
              <a:tr h="516687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96124"/>
                  </a:ext>
                </a:extLst>
              </a:tr>
              <a:tr h="2859003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Plug-In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typically better integrated into the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repo indexing handled on Jira 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use Jira permissions to control 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be easier to support different Git incarnations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Vendor support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license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stability concerns?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admin friction/elevated rights/migrations/testing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change Jira settings + add custom fields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895"/>
                  </a:ext>
                </a:extLst>
              </a:tr>
              <a:tr h="160747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license cost (!= free)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stability not a big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admin friction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you can understand, change and extend what it does if you have the 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paid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permissions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Less well-integrated into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need to rack up and run yourself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3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Git Integration for Jira from </a:t>
            </a:r>
            <a:r>
              <a:rPr lang="en-US" sz="3200" dirty="0" err="1"/>
              <a:t>BigBrassBand</a:t>
            </a:r>
            <a:br>
              <a:rPr lang="en-US" sz="3200" dirty="0"/>
            </a:br>
            <a:r>
              <a:rPr lang="en-US" sz="3200" dirty="0"/>
              <a:t>Screen 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04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http://github.com/bobk/jiragithub</a:t>
            </a:r>
            <a:br>
              <a:rPr lang="en-US" sz="3200" dirty="0"/>
            </a:br>
            <a:r>
              <a:rPr lang="en-US" sz="3200" dirty="0"/>
              <a:t>Screen 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899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Python as poor-man’s Jira command-line 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 interpreter)</a:t>
            </a:r>
          </a:p>
          <a:p>
            <a:r>
              <a:rPr lang="en-US" dirty="0"/>
              <a:t>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615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Git Integration Options for Jira https://github.com/bobk/jirapresentations  </vt:lpstr>
      <vt:lpstr>What is Git Integration?</vt:lpstr>
      <vt:lpstr>What Are The Benefits? Why Have This? Who Is The Customer?</vt:lpstr>
      <vt:lpstr>Product Landscape</vt:lpstr>
      <vt:lpstr>Pros/Cons: Plug-In vs Script</vt:lpstr>
      <vt:lpstr>Git Integration for Jira from BigBrassBand Screen Shots</vt:lpstr>
      <vt:lpstr>http://github.com/bobk/jiragithub Screen Shots</vt:lpstr>
      <vt:lpstr>PowerPoint Presentation</vt:lpstr>
      <vt:lpstr>Next Time?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70</cp:revision>
  <dcterms:created xsi:type="dcterms:W3CDTF">2019-11-19T13:55:41Z</dcterms:created>
  <dcterms:modified xsi:type="dcterms:W3CDTF">2020-02-21T20:46:56Z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