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21848763"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68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77B4"/>
    <a:srgbClr val="FFFFFF"/>
    <a:srgbClr val="759167"/>
    <a:srgbClr val="A3C39F"/>
    <a:srgbClr val="A9C8A4"/>
    <a:srgbClr val="912F1E"/>
    <a:srgbClr val="93649C"/>
    <a:srgbClr val="545C66"/>
    <a:srgbClr val="1668A3"/>
    <a:srgbClr val="A9C8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18D0B3-4EB5-49EA-9EC9-2295538B18CF}" v="14" dt="2023-10-07T01:06:38.8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225" autoAdjust="0"/>
    <p:restoredTop sz="96247" autoAdjust="0"/>
  </p:normalViewPr>
  <p:slideViewPr>
    <p:cSldViewPr snapToGrid="0">
      <p:cViewPr>
        <p:scale>
          <a:sx n="75" d="100"/>
          <a:sy n="75" d="100"/>
        </p:scale>
        <p:origin x="414" y="-3570"/>
      </p:cViewPr>
      <p:guideLst>
        <p:guide orient="horz" pos="10368"/>
        <p:guide pos="6881"/>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LAWSON" userId="e2af6955b021698d" providerId="LiveId" clId="{7D57C57F-C154-488C-8118-831AF3EDD411}"/>
    <pc:docChg chg="undo custSel delSld modSld sldOrd">
      <pc:chgData name="Daniel LAWSON" userId="e2af6955b021698d" providerId="LiveId" clId="{7D57C57F-C154-488C-8118-831AF3EDD411}" dt="2023-10-06T22:45:36.378" v="13864" actId="20577"/>
      <pc:docMkLst>
        <pc:docMk/>
      </pc:docMkLst>
      <pc:sldChg chg="del">
        <pc:chgData name="Daniel LAWSON" userId="e2af6955b021698d" providerId="LiveId" clId="{7D57C57F-C154-488C-8118-831AF3EDD411}" dt="2023-10-04T04:38:50.385" v="0" actId="47"/>
        <pc:sldMkLst>
          <pc:docMk/>
          <pc:sldMk cId="1740416169" sldId="256"/>
        </pc:sldMkLst>
      </pc:sldChg>
      <pc:sldChg chg="addSp delSp modSp mod ord">
        <pc:chgData name="Daniel LAWSON" userId="e2af6955b021698d" providerId="LiveId" clId="{7D57C57F-C154-488C-8118-831AF3EDD411}" dt="2023-10-06T22:45:36.378" v="13864" actId="20577"/>
        <pc:sldMkLst>
          <pc:docMk/>
          <pc:sldMk cId="699607708" sldId="257"/>
        </pc:sldMkLst>
        <pc:spChg chg="add mod">
          <ac:chgData name="Daniel LAWSON" userId="e2af6955b021698d" providerId="LiveId" clId="{7D57C57F-C154-488C-8118-831AF3EDD411}" dt="2023-10-05T09:30:36.517" v="13862" actId="20577"/>
          <ac:spMkLst>
            <pc:docMk/>
            <pc:sldMk cId="699607708" sldId="257"/>
            <ac:spMk id="2" creationId="{D04FE782-F8B6-607B-B0B9-61C80B8874C4}"/>
          </ac:spMkLst>
        </pc:spChg>
        <pc:spChg chg="mod">
          <ac:chgData name="Daniel LAWSON" userId="e2af6955b021698d" providerId="LiveId" clId="{7D57C57F-C154-488C-8118-831AF3EDD411}" dt="2023-10-05T09:26:41.267" v="13822" actId="20577"/>
          <ac:spMkLst>
            <pc:docMk/>
            <pc:sldMk cId="699607708" sldId="257"/>
            <ac:spMk id="6" creationId="{EE3E541E-9A58-449A-8119-73F8D50B400F}"/>
          </ac:spMkLst>
        </pc:spChg>
        <pc:spChg chg="mod">
          <ac:chgData name="Daniel LAWSON" userId="e2af6955b021698d" providerId="LiveId" clId="{7D57C57F-C154-488C-8118-831AF3EDD411}" dt="2023-10-05T09:17:27.107" v="13656" actId="20577"/>
          <ac:spMkLst>
            <pc:docMk/>
            <pc:sldMk cId="699607708" sldId="257"/>
            <ac:spMk id="7" creationId="{6D61C5E4-D884-4C03-BEAB-4F898D022DF9}"/>
          </ac:spMkLst>
        </pc:spChg>
        <pc:spChg chg="mod">
          <ac:chgData name="Daniel LAWSON" userId="e2af6955b021698d" providerId="LiveId" clId="{7D57C57F-C154-488C-8118-831AF3EDD411}" dt="2023-10-05T09:09:09.811" v="13622" actId="20577"/>
          <ac:spMkLst>
            <pc:docMk/>
            <pc:sldMk cId="699607708" sldId="257"/>
            <ac:spMk id="11" creationId="{59970389-2691-48AF-9E04-D5B7A53C466E}"/>
          </ac:spMkLst>
        </pc:spChg>
        <pc:spChg chg="mod">
          <ac:chgData name="Daniel LAWSON" userId="e2af6955b021698d" providerId="LiveId" clId="{7D57C57F-C154-488C-8118-831AF3EDD411}" dt="2023-10-05T09:18:00.311" v="13660" actId="1076"/>
          <ac:spMkLst>
            <pc:docMk/>
            <pc:sldMk cId="699607708" sldId="257"/>
            <ac:spMk id="14" creationId="{AD1B1E80-445E-408C-93F0-EDDB55E43B5F}"/>
          </ac:spMkLst>
        </pc:spChg>
        <pc:spChg chg="mod">
          <ac:chgData name="Daniel LAWSON" userId="e2af6955b021698d" providerId="LiveId" clId="{7D57C57F-C154-488C-8118-831AF3EDD411}" dt="2023-10-05T09:30:30.479" v="13860" actId="1076"/>
          <ac:spMkLst>
            <pc:docMk/>
            <pc:sldMk cId="699607708" sldId="257"/>
            <ac:spMk id="15" creationId="{5BE17245-06C2-4A09-A055-81D0BD9BBA5B}"/>
          </ac:spMkLst>
        </pc:spChg>
        <pc:spChg chg="mod">
          <ac:chgData name="Daniel LAWSON" userId="e2af6955b021698d" providerId="LiveId" clId="{7D57C57F-C154-488C-8118-831AF3EDD411}" dt="2023-10-05T09:10:42.755" v="13632" actId="1076"/>
          <ac:spMkLst>
            <pc:docMk/>
            <pc:sldMk cId="699607708" sldId="257"/>
            <ac:spMk id="16" creationId="{85365899-922C-4648-A5F2-F64CA78D19DE}"/>
          </ac:spMkLst>
        </pc:spChg>
        <pc:spChg chg="mod">
          <ac:chgData name="Daniel LAWSON" userId="e2af6955b021698d" providerId="LiveId" clId="{7D57C57F-C154-488C-8118-831AF3EDD411}" dt="2023-10-05T09:09:40.621" v="13625"/>
          <ac:spMkLst>
            <pc:docMk/>
            <pc:sldMk cId="699607708" sldId="257"/>
            <ac:spMk id="17" creationId="{05BEA977-7BE3-4035-AA6D-73AE00BAACEF}"/>
          </ac:spMkLst>
        </pc:spChg>
        <pc:spChg chg="mod">
          <ac:chgData name="Daniel LAWSON" userId="e2af6955b021698d" providerId="LiveId" clId="{7D57C57F-C154-488C-8118-831AF3EDD411}" dt="2023-10-06T22:45:36.378" v="13864" actId="20577"/>
          <ac:spMkLst>
            <pc:docMk/>
            <pc:sldMk cId="699607708" sldId="257"/>
            <ac:spMk id="18" creationId="{129D8A37-866C-45AE-8713-F4D3A8933CEF}"/>
          </ac:spMkLst>
        </pc:spChg>
        <pc:spChg chg="add mod">
          <ac:chgData name="Daniel LAWSON" userId="e2af6955b021698d" providerId="LiveId" clId="{7D57C57F-C154-488C-8118-831AF3EDD411}" dt="2023-10-05T09:28:50.089" v="13825"/>
          <ac:spMkLst>
            <pc:docMk/>
            <pc:sldMk cId="699607708" sldId="257"/>
            <ac:spMk id="27" creationId="{04595EF6-3610-F3C8-B8CC-02F7151B429E}"/>
          </ac:spMkLst>
        </pc:spChg>
        <pc:spChg chg="add mod">
          <ac:chgData name="Daniel LAWSON" userId="e2af6955b021698d" providerId="LiveId" clId="{7D57C57F-C154-488C-8118-831AF3EDD411}" dt="2023-10-05T09:20:46.205" v="13703" actId="20577"/>
          <ac:spMkLst>
            <pc:docMk/>
            <pc:sldMk cId="699607708" sldId="257"/>
            <ac:spMk id="28" creationId="{ADAA5BDF-5852-4880-697B-B74E21C4607F}"/>
          </ac:spMkLst>
        </pc:spChg>
        <pc:spChg chg="add del">
          <ac:chgData name="Daniel LAWSON" userId="e2af6955b021698d" providerId="LiveId" clId="{7D57C57F-C154-488C-8118-831AF3EDD411}" dt="2023-10-05T02:59:37.988" v="10254" actId="22"/>
          <ac:spMkLst>
            <pc:docMk/>
            <pc:sldMk cId="699607708" sldId="257"/>
            <ac:spMk id="34" creationId="{DB4838EE-D464-FC70-D28B-EE1E6BC0F7E2}"/>
          </ac:spMkLst>
        </pc:spChg>
        <pc:spChg chg="add del mod">
          <ac:chgData name="Daniel LAWSON" userId="e2af6955b021698d" providerId="LiveId" clId="{7D57C57F-C154-488C-8118-831AF3EDD411}" dt="2023-10-05T03:10:15.591" v="10271" actId="478"/>
          <ac:spMkLst>
            <pc:docMk/>
            <pc:sldMk cId="699607708" sldId="257"/>
            <ac:spMk id="36" creationId="{09DD2BDB-FEA0-EB0A-6075-130D8224E555}"/>
          </ac:spMkLst>
        </pc:spChg>
        <pc:spChg chg="add mod">
          <ac:chgData name="Daniel LAWSON" userId="e2af6955b021698d" providerId="LiveId" clId="{7D57C57F-C154-488C-8118-831AF3EDD411}" dt="2023-10-05T09:18:04.106" v="13661" actId="1076"/>
          <ac:spMkLst>
            <pc:docMk/>
            <pc:sldMk cId="699607708" sldId="257"/>
            <ac:spMk id="39" creationId="{A176EEC2-4AAA-E6E8-9130-59B9DC424279}"/>
          </ac:spMkLst>
        </pc:spChg>
        <pc:spChg chg="add mod">
          <ac:chgData name="Daniel LAWSON" userId="e2af6955b021698d" providerId="LiveId" clId="{7D57C57F-C154-488C-8118-831AF3EDD411}" dt="2023-10-05T09:29:31.859" v="13831" actId="20577"/>
          <ac:spMkLst>
            <pc:docMk/>
            <pc:sldMk cId="699607708" sldId="257"/>
            <ac:spMk id="47" creationId="{7F94A670-BAF0-A9D8-3651-BF3942762FB9}"/>
          </ac:spMkLst>
        </pc:spChg>
        <pc:spChg chg="add mod">
          <ac:chgData name="Daniel LAWSON" userId="e2af6955b021698d" providerId="LiveId" clId="{7D57C57F-C154-488C-8118-831AF3EDD411}" dt="2023-10-05T09:25:41.887" v="13811" actId="1076"/>
          <ac:spMkLst>
            <pc:docMk/>
            <pc:sldMk cId="699607708" sldId="257"/>
            <ac:spMk id="48" creationId="{183B8D94-6485-EAD2-BDFB-44969E2A6866}"/>
          </ac:spMkLst>
        </pc:spChg>
        <pc:graphicFrameChg chg="add del mod modGraphic">
          <ac:chgData name="Daniel LAWSON" userId="e2af6955b021698d" providerId="LiveId" clId="{7D57C57F-C154-488C-8118-831AF3EDD411}" dt="2023-10-04T05:14:03.811" v="2884" actId="478"/>
          <ac:graphicFrameMkLst>
            <pc:docMk/>
            <pc:sldMk cId="699607708" sldId="257"/>
            <ac:graphicFrameMk id="2" creationId="{7AAC7FC9-0DB2-7D64-2951-9716419CAF35}"/>
          </ac:graphicFrameMkLst>
        </pc:graphicFrameChg>
        <pc:graphicFrameChg chg="add del">
          <ac:chgData name="Daniel LAWSON" userId="e2af6955b021698d" providerId="LiveId" clId="{7D57C57F-C154-488C-8118-831AF3EDD411}" dt="2023-10-04T05:14:10.402" v="2886" actId="3680"/>
          <ac:graphicFrameMkLst>
            <pc:docMk/>
            <pc:sldMk cId="699607708" sldId="257"/>
            <ac:graphicFrameMk id="8" creationId="{80093B0E-8746-14F9-351F-B20780CF05BB}"/>
          </ac:graphicFrameMkLst>
        </pc:graphicFrameChg>
        <pc:graphicFrameChg chg="add del mod">
          <ac:chgData name="Daniel LAWSON" userId="e2af6955b021698d" providerId="LiveId" clId="{7D57C57F-C154-488C-8118-831AF3EDD411}" dt="2023-10-05T03:47:33.721" v="10768" actId="478"/>
          <ac:graphicFrameMkLst>
            <pc:docMk/>
            <pc:sldMk cId="699607708" sldId="257"/>
            <ac:graphicFrameMk id="40" creationId="{74224804-9E7E-3619-2BA1-20DFA8675E5D}"/>
          </ac:graphicFrameMkLst>
        </pc:graphicFrameChg>
        <pc:graphicFrameChg chg="add mod modGraphic">
          <ac:chgData name="Daniel LAWSON" userId="e2af6955b021698d" providerId="LiveId" clId="{7D57C57F-C154-488C-8118-831AF3EDD411}" dt="2023-10-05T09:25:39.430" v="13810" actId="1076"/>
          <ac:graphicFrameMkLst>
            <pc:docMk/>
            <pc:sldMk cId="699607708" sldId="257"/>
            <ac:graphicFrameMk id="41" creationId="{9C073C1E-390C-4B5F-8B5A-1EB1698F7A60}"/>
          </ac:graphicFrameMkLst>
        </pc:graphicFrameChg>
        <pc:picChg chg="add del mod">
          <ac:chgData name="Daniel LAWSON" userId="e2af6955b021698d" providerId="LiveId" clId="{7D57C57F-C154-488C-8118-831AF3EDD411}" dt="2023-10-04T05:13:58.606" v="2881" actId="21"/>
          <ac:picMkLst>
            <pc:docMk/>
            <pc:sldMk cId="699607708" sldId="257"/>
            <ac:picMk id="4" creationId="{349DFCA7-0273-8049-34AB-9CF25EF06B6A}"/>
          </ac:picMkLst>
        </pc:picChg>
        <pc:picChg chg="add del mod">
          <ac:chgData name="Daniel LAWSON" userId="e2af6955b021698d" providerId="LiveId" clId="{7D57C57F-C154-488C-8118-831AF3EDD411}" dt="2023-10-05T06:51:06.294" v="11161" actId="478"/>
          <ac:picMkLst>
            <pc:docMk/>
            <pc:sldMk cId="699607708" sldId="257"/>
            <ac:picMk id="4" creationId="{5BCF02D7-0421-2C2E-A882-E16B95806E3A}"/>
          </ac:picMkLst>
        </pc:picChg>
        <pc:picChg chg="add del mod">
          <ac:chgData name="Daniel LAWSON" userId="e2af6955b021698d" providerId="LiveId" clId="{7D57C57F-C154-488C-8118-831AF3EDD411}" dt="2023-10-04T05:19:57.630" v="2949" actId="21"/>
          <ac:picMkLst>
            <pc:docMk/>
            <pc:sldMk cId="699607708" sldId="257"/>
            <ac:picMk id="5" creationId="{4866D873-2A22-F3FE-A8B5-FB5297ABDC18}"/>
          </ac:picMkLst>
        </pc:picChg>
        <pc:picChg chg="add del mod">
          <ac:chgData name="Daniel LAWSON" userId="e2af6955b021698d" providerId="LiveId" clId="{7D57C57F-C154-488C-8118-831AF3EDD411}" dt="2023-10-05T06:49:20.499" v="11147" actId="478"/>
          <ac:picMkLst>
            <pc:docMk/>
            <pc:sldMk cId="699607708" sldId="257"/>
            <ac:picMk id="8" creationId="{523708C4-C7A6-A705-D0D7-9A3164C2D3FE}"/>
          </ac:picMkLst>
        </pc:picChg>
        <pc:picChg chg="add del mod">
          <ac:chgData name="Daniel LAWSON" userId="e2af6955b021698d" providerId="LiveId" clId="{7D57C57F-C154-488C-8118-831AF3EDD411}" dt="2023-10-05T06:49:17.394" v="11146" actId="478"/>
          <ac:picMkLst>
            <pc:docMk/>
            <pc:sldMk cId="699607708" sldId="257"/>
            <ac:picMk id="9" creationId="{580A3717-7175-DAA3-CDD1-58B8CBA203A3}"/>
          </ac:picMkLst>
        </pc:picChg>
        <pc:picChg chg="add del mod">
          <ac:chgData name="Daniel LAWSON" userId="e2af6955b021698d" providerId="LiveId" clId="{7D57C57F-C154-488C-8118-831AF3EDD411}" dt="2023-10-04T05:19:57.630" v="2949" actId="21"/>
          <ac:picMkLst>
            <pc:docMk/>
            <pc:sldMk cId="699607708" sldId="257"/>
            <ac:picMk id="10" creationId="{D1A72D4C-3458-6579-BCB1-598EC5A769C4}"/>
          </ac:picMkLst>
        </pc:picChg>
        <pc:picChg chg="add del mod">
          <ac:chgData name="Daniel LAWSON" userId="e2af6955b021698d" providerId="LiveId" clId="{7D57C57F-C154-488C-8118-831AF3EDD411}" dt="2023-10-05T06:50:14.949" v="11154" actId="478"/>
          <ac:picMkLst>
            <pc:docMk/>
            <pc:sldMk cId="699607708" sldId="257"/>
            <ac:picMk id="12" creationId="{68BCEB8D-E441-8101-E6F2-B839923D18E0}"/>
          </ac:picMkLst>
        </pc:picChg>
        <pc:picChg chg="del mod">
          <ac:chgData name="Daniel LAWSON" userId="e2af6955b021698d" providerId="LiveId" clId="{7D57C57F-C154-488C-8118-831AF3EDD411}" dt="2023-10-04T05:11:53.203" v="2869" actId="478"/>
          <ac:picMkLst>
            <pc:docMk/>
            <pc:sldMk cId="699607708" sldId="257"/>
            <ac:picMk id="12" creationId="{D568EFFF-F03F-45E8-9CC7-FF24CC7D1ED3}"/>
          </ac:picMkLst>
        </pc:picChg>
        <pc:picChg chg="del">
          <ac:chgData name="Daniel LAWSON" userId="e2af6955b021698d" providerId="LiveId" clId="{7D57C57F-C154-488C-8118-831AF3EDD411}" dt="2023-10-04T05:15:17.433" v="2895" actId="478"/>
          <ac:picMkLst>
            <pc:docMk/>
            <pc:sldMk cId="699607708" sldId="257"/>
            <ac:picMk id="13" creationId="{8F07018C-DE76-4EEF-AFEE-83F8722213BA}"/>
          </ac:picMkLst>
        </pc:picChg>
        <pc:picChg chg="add del mod">
          <ac:chgData name="Daniel LAWSON" userId="e2af6955b021698d" providerId="LiveId" clId="{7D57C57F-C154-488C-8118-831AF3EDD411}" dt="2023-10-05T06:51:04.265" v="11160" actId="478"/>
          <ac:picMkLst>
            <pc:docMk/>
            <pc:sldMk cId="699607708" sldId="257"/>
            <ac:picMk id="19" creationId="{19584B02-9CE5-B72F-6F44-883E7857AECF}"/>
          </ac:picMkLst>
        </pc:picChg>
        <pc:picChg chg="add del mod">
          <ac:chgData name="Daniel LAWSON" userId="e2af6955b021698d" providerId="LiveId" clId="{7D57C57F-C154-488C-8118-831AF3EDD411}" dt="2023-10-04T05:20:08.812" v="2955" actId="478"/>
          <ac:picMkLst>
            <pc:docMk/>
            <pc:sldMk cId="699607708" sldId="257"/>
            <ac:picMk id="19" creationId="{AAC88D1A-6CF8-9679-3D4A-FED73FC410B1}"/>
          </ac:picMkLst>
        </pc:picChg>
        <pc:picChg chg="add del mod">
          <ac:chgData name="Daniel LAWSON" userId="e2af6955b021698d" providerId="LiveId" clId="{7D57C57F-C154-488C-8118-831AF3EDD411}" dt="2023-10-05T07:26:44.117" v="11260" actId="478"/>
          <ac:picMkLst>
            <pc:docMk/>
            <pc:sldMk cId="699607708" sldId="257"/>
            <ac:picMk id="21" creationId="{EEA50D55-AC0B-4E4A-D1ED-22B7E93A003F}"/>
          </ac:picMkLst>
        </pc:picChg>
        <pc:picChg chg="add del mod">
          <ac:chgData name="Daniel LAWSON" userId="e2af6955b021698d" providerId="LiveId" clId="{7D57C57F-C154-488C-8118-831AF3EDD411}" dt="2023-10-05T06:57:45.848" v="11172" actId="478"/>
          <ac:picMkLst>
            <pc:docMk/>
            <pc:sldMk cId="699607708" sldId="257"/>
            <ac:picMk id="22" creationId="{58738764-78A3-E6B7-A095-CCA310AC5E6B}"/>
          </ac:picMkLst>
        </pc:picChg>
        <pc:picChg chg="add del mod">
          <ac:chgData name="Daniel LAWSON" userId="e2af6955b021698d" providerId="LiveId" clId="{7D57C57F-C154-488C-8118-831AF3EDD411}" dt="2023-10-04T05:19:40.217" v="2943" actId="21"/>
          <ac:picMkLst>
            <pc:docMk/>
            <pc:sldMk cId="699607708" sldId="257"/>
            <ac:picMk id="22" creationId="{776D0B5F-AEB2-1495-87FB-B7BD8B22575A}"/>
          </ac:picMkLst>
        </pc:picChg>
        <pc:picChg chg="add del mod">
          <ac:chgData name="Daniel LAWSON" userId="e2af6955b021698d" providerId="LiveId" clId="{7D57C57F-C154-488C-8118-831AF3EDD411}" dt="2023-10-05T01:42:17.528" v="7980" actId="478"/>
          <ac:picMkLst>
            <pc:docMk/>
            <pc:sldMk cId="699607708" sldId="257"/>
            <ac:picMk id="23" creationId="{B9F0F3EA-A893-B4B4-E32A-EFF2AF1D396A}"/>
          </ac:picMkLst>
        </pc:picChg>
        <pc:picChg chg="add del mod">
          <ac:chgData name="Daniel LAWSON" userId="e2af6955b021698d" providerId="LiveId" clId="{7D57C57F-C154-488C-8118-831AF3EDD411}" dt="2023-10-05T07:26:07.129" v="11250" actId="478"/>
          <ac:picMkLst>
            <pc:docMk/>
            <pc:sldMk cId="699607708" sldId="257"/>
            <ac:picMk id="24" creationId="{4988F030-340B-7572-8A73-BF64FE796E00}"/>
          </ac:picMkLst>
        </pc:picChg>
        <pc:picChg chg="add del mod">
          <ac:chgData name="Daniel LAWSON" userId="e2af6955b021698d" providerId="LiveId" clId="{7D57C57F-C154-488C-8118-831AF3EDD411}" dt="2023-10-05T07:26:09.042" v="11252" actId="478"/>
          <ac:picMkLst>
            <pc:docMk/>
            <pc:sldMk cId="699607708" sldId="257"/>
            <ac:picMk id="25" creationId="{74E96A61-579E-B28C-8DBE-1EBDBF218585}"/>
          </ac:picMkLst>
        </pc:picChg>
        <pc:picChg chg="add del mod">
          <ac:chgData name="Daniel LAWSON" userId="e2af6955b021698d" providerId="LiveId" clId="{7D57C57F-C154-488C-8118-831AF3EDD411}" dt="2023-10-05T06:57:46.764" v="11173" actId="478"/>
          <ac:picMkLst>
            <pc:docMk/>
            <pc:sldMk cId="699607708" sldId="257"/>
            <ac:picMk id="26" creationId="{186FB020-DCC6-13D0-9698-FCA564984118}"/>
          </ac:picMkLst>
        </pc:picChg>
        <pc:picChg chg="add del mod">
          <ac:chgData name="Daniel LAWSON" userId="e2af6955b021698d" providerId="LiveId" clId="{7D57C57F-C154-488C-8118-831AF3EDD411}" dt="2023-10-05T01:48:36.659" v="7988" actId="478"/>
          <ac:picMkLst>
            <pc:docMk/>
            <pc:sldMk cId="699607708" sldId="257"/>
            <ac:picMk id="30" creationId="{3AAC2F25-6270-EC3E-E3E1-C076B3B13466}"/>
          </ac:picMkLst>
        </pc:picChg>
        <pc:picChg chg="add del mod">
          <ac:chgData name="Daniel LAWSON" userId="e2af6955b021698d" providerId="LiveId" clId="{7D57C57F-C154-488C-8118-831AF3EDD411}" dt="2023-10-05T07:25:49.977" v="11246" actId="478"/>
          <ac:picMkLst>
            <pc:docMk/>
            <pc:sldMk cId="699607708" sldId="257"/>
            <ac:picMk id="30" creationId="{6F368758-75C6-73A5-5AFC-03FB84770D94}"/>
          </ac:picMkLst>
        </pc:picChg>
        <pc:picChg chg="add del mod modCrop">
          <ac:chgData name="Daniel LAWSON" userId="e2af6955b021698d" providerId="LiveId" clId="{7D57C57F-C154-488C-8118-831AF3EDD411}" dt="2023-10-05T06:52:29.206" v="11167" actId="478"/>
          <ac:picMkLst>
            <pc:docMk/>
            <pc:sldMk cId="699607708" sldId="257"/>
            <ac:picMk id="32" creationId="{ED840714-B55D-9B20-771C-C6BBE756FF6B}"/>
          </ac:picMkLst>
        </pc:picChg>
        <pc:picChg chg="add del mod">
          <ac:chgData name="Daniel LAWSON" userId="e2af6955b021698d" providerId="LiveId" clId="{7D57C57F-C154-488C-8118-831AF3EDD411}" dt="2023-10-05T07:25:27.161" v="11242" actId="478"/>
          <ac:picMkLst>
            <pc:docMk/>
            <pc:sldMk cId="699607708" sldId="257"/>
            <ac:picMk id="33" creationId="{EDCDF0FE-F896-F0F8-4FBC-36FA6FC57D85}"/>
          </ac:picMkLst>
        </pc:picChg>
        <pc:picChg chg="add mod">
          <ac:chgData name="Daniel LAWSON" userId="e2af6955b021698d" providerId="LiveId" clId="{7D57C57F-C154-488C-8118-831AF3EDD411}" dt="2023-10-05T09:17:57.886" v="13659" actId="1076"/>
          <ac:picMkLst>
            <pc:docMk/>
            <pc:sldMk cId="699607708" sldId="257"/>
            <ac:picMk id="35" creationId="{93344544-A8F0-16C3-7197-1DF1697F6390}"/>
          </ac:picMkLst>
        </pc:picChg>
        <pc:picChg chg="add mod">
          <ac:chgData name="Daniel LAWSON" userId="e2af6955b021698d" providerId="LiveId" clId="{7D57C57F-C154-488C-8118-831AF3EDD411}" dt="2023-10-05T09:17:55.713" v="13658" actId="1076"/>
          <ac:picMkLst>
            <pc:docMk/>
            <pc:sldMk cId="699607708" sldId="257"/>
            <ac:picMk id="37" creationId="{50376058-6BE8-FD5E-13B7-C7F529C27C6D}"/>
          </ac:picMkLst>
        </pc:picChg>
        <pc:picChg chg="add del mod">
          <ac:chgData name="Daniel LAWSON" userId="e2af6955b021698d" providerId="LiveId" clId="{7D57C57F-C154-488C-8118-831AF3EDD411}" dt="2023-10-05T06:41:10.297" v="11137" actId="478"/>
          <ac:picMkLst>
            <pc:docMk/>
            <pc:sldMk cId="699607708" sldId="257"/>
            <ac:picMk id="38" creationId="{241BE731-FD61-4392-A3CD-96654CAED94B}"/>
          </ac:picMkLst>
        </pc:picChg>
        <pc:picChg chg="add mod">
          <ac:chgData name="Daniel LAWSON" userId="e2af6955b021698d" providerId="LiveId" clId="{7D57C57F-C154-488C-8118-831AF3EDD411}" dt="2023-10-05T07:27:01.918" v="11263" actId="1076"/>
          <ac:picMkLst>
            <pc:docMk/>
            <pc:sldMk cId="699607708" sldId="257"/>
            <ac:picMk id="42" creationId="{82AE05B4-67A3-C682-C6A8-0411F95C0345}"/>
          </ac:picMkLst>
        </pc:picChg>
        <pc:picChg chg="add mod">
          <ac:chgData name="Daniel LAWSON" userId="e2af6955b021698d" providerId="LiveId" clId="{7D57C57F-C154-488C-8118-831AF3EDD411}" dt="2023-10-05T09:30:40.979" v="13863" actId="1076"/>
          <ac:picMkLst>
            <pc:docMk/>
            <pc:sldMk cId="699607708" sldId="257"/>
            <ac:picMk id="44" creationId="{D3EF13FA-8371-8EDE-C5E5-5CA3F49B0C50}"/>
          </ac:picMkLst>
        </pc:picChg>
        <pc:picChg chg="add mod">
          <ac:chgData name="Daniel LAWSON" userId="e2af6955b021698d" providerId="LiveId" clId="{7D57C57F-C154-488C-8118-831AF3EDD411}" dt="2023-10-05T09:25:53.109" v="13814" actId="1076"/>
          <ac:picMkLst>
            <pc:docMk/>
            <pc:sldMk cId="699607708" sldId="257"/>
            <ac:picMk id="46" creationId="{6C8BE39A-48A3-000C-79FC-116B39CBD094}"/>
          </ac:picMkLst>
        </pc:picChg>
      </pc:sldChg>
      <pc:sldChg chg="del">
        <pc:chgData name="Daniel LAWSON" userId="e2af6955b021698d" providerId="LiveId" clId="{7D57C57F-C154-488C-8118-831AF3EDD411}" dt="2023-10-04T04:38:53.579" v="1" actId="47"/>
        <pc:sldMkLst>
          <pc:docMk/>
          <pc:sldMk cId="2841869546" sldId="258"/>
        </pc:sldMkLst>
      </pc:sldChg>
      <pc:sldChg chg="del">
        <pc:chgData name="Daniel LAWSON" userId="e2af6955b021698d" providerId="LiveId" clId="{7D57C57F-C154-488C-8118-831AF3EDD411}" dt="2023-10-04T04:38:57.447" v="2" actId="47"/>
        <pc:sldMkLst>
          <pc:docMk/>
          <pc:sldMk cId="210101733" sldId="259"/>
        </pc:sldMkLst>
      </pc:sldChg>
      <pc:sldChg chg="del">
        <pc:chgData name="Daniel LAWSON" userId="e2af6955b021698d" providerId="LiveId" clId="{7D57C57F-C154-488C-8118-831AF3EDD411}" dt="2023-10-04T04:39:15.205" v="3" actId="47"/>
        <pc:sldMkLst>
          <pc:docMk/>
          <pc:sldMk cId="992569645" sldId="260"/>
        </pc:sldMkLst>
      </pc:sldChg>
      <pc:sldChg chg="del">
        <pc:chgData name="Daniel LAWSON" userId="e2af6955b021698d" providerId="LiveId" clId="{7D57C57F-C154-488C-8118-831AF3EDD411}" dt="2023-10-04T04:39:17.192" v="4" actId="47"/>
        <pc:sldMkLst>
          <pc:docMk/>
          <pc:sldMk cId="570023400" sldId="261"/>
        </pc:sldMkLst>
      </pc:sldChg>
    </pc:docChg>
  </pc:docChgLst>
  <pc:docChgLst>
    <pc:chgData name="Daniel LAWSON" userId="e2af6955b021698d" providerId="LiveId" clId="{1B18D0B3-4EB5-49EA-9EC9-2295538B18CF}"/>
    <pc:docChg chg="undo custSel modSld">
      <pc:chgData name="Daniel LAWSON" userId="e2af6955b021698d" providerId="LiveId" clId="{1B18D0B3-4EB5-49EA-9EC9-2295538B18CF}" dt="2023-10-09T06:06:57.866" v="1405" actId="20577"/>
      <pc:docMkLst>
        <pc:docMk/>
      </pc:docMkLst>
      <pc:sldChg chg="addSp delSp modSp mod">
        <pc:chgData name="Daniel LAWSON" userId="e2af6955b021698d" providerId="LiveId" clId="{1B18D0B3-4EB5-49EA-9EC9-2295538B18CF}" dt="2023-10-09T06:06:57.866" v="1405" actId="20577"/>
        <pc:sldMkLst>
          <pc:docMk/>
          <pc:sldMk cId="699607708" sldId="257"/>
        </pc:sldMkLst>
        <pc:spChg chg="mod">
          <ac:chgData name="Daniel LAWSON" userId="e2af6955b021698d" providerId="LiveId" clId="{1B18D0B3-4EB5-49EA-9EC9-2295538B18CF}" dt="2023-10-07T01:15:32.136" v="1322" actId="1076"/>
          <ac:spMkLst>
            <pc:docMk/>
            <pc:sldMk cId="699607708" sldId="257"/>
            <ac:spMk id="2" creationId="{D04FE782-F8B6-607B-B0B9-61C80B8874C4}"/>
          </ac:spMkLst>
        </pc:spChg>
        <pc:spChg chg="add del">
          <ac:chgData name="Daniel LAWSON" userId="e2af6955b021698d" providerId="LiveId" clId="{1B18D0B3-4EB5-49EA-9EC9-2295538B18CF}" dt="2023-10-06T23:05:19.714" v="9" actId="22"/>
          <ac:spMkLst>
            <pc:docMk/>
            <pc:sldMk cId="699607708" sldId="257"/>
            <ac:spMk id="4" creationId="{6BF1A293-9931-1948-DF82-DBD6D8AABFBB}"/>
          </ac:spMkLst>
        </pc:spChg>
        <pc:spChg chg="mod">
          <ac:chgData name="Daniel LAWSON" userId="e2af6955b021698d" providerId="LiveId" clId="{1B18D0B3-4EB5-49EA-9EC9-2295538B18CF}" dt="2023-10-09T06:05:38.265" v="1326" actId="20577"/>
          <ac:spMkLst>
            <pc:docMk/>
            <pc:sldMk cId="699607708" sldId="257"/>
            <ac:spMk id="6" creationId="{EE3E541E-9A58-449A-8119-73F8D50B400F}"/>
          </ac:spMkLst>
        </pc:spChg>
        <pc:spChg chg="mod">
          <ac:chgData name="Daniel LAWSON" userId="e2af6955b021698d" providerId="LiveId" clId="{1B18D0B3-4EB5-49EA-9EC9-2295538B18CF}" dt="2023-10-09T06:06:57.866" v="1405" actId="20577"/>
          <ac:spMkLst>
            <pc:docMk/>
            <pc:sldMk cId="699607708" sldId="257"/>
            <ac:spMk id="7" creationId="{6D61C5E4-D884-4C03-BEAB-4F898D022DF9}"/>
          </ac:spMkLst>
        </pc:spChg>
        <pc:spChg chg="mod">
          <ac:chgData name="Daniel LAWSON" userId="e2af6955b021698d" providerId="LiveId" clId="{1B18D0B3-4EB5-49EA-9EC9-2295538B18CF}" dt="2023-10-07T01:15:37.374" v="1323" actId="1076"/>
          <ac:spMkLst>
            <pc:docMk/>
            <pc:sldMk cId="699607708" sldId="257"/>
            <ac:spMk id="15" creationId="{5BE17245-06C2-4A09-A055-81D0BD9BBA5B}"/>
          </ac:spMkLst>
        </pc:spChg>
        <pc:spChg chg="add del mod">
          <ac:chgData name="Daniel LAWSON" userId="e2af6955b021698d" providerId="LiveId" clId="{1B18D0B3-4EB5-49EA-9EC9-2295538B18CF}" dt="2023-10-06T23:23:41.841" v="58"/>
          <ac:spMkLst>
            <pc:docMk/>
            <pc:sldMk cId="699607708" sldId="257"/>
            <ac:spMk id="23" creationId="{367389FB-DEDD-000F-0DC2-A65F59F8EA72}"/>
          </ac:spMkLst>
        </pc:spChg>
        <pc:spChg chg="mod">
          <ac:chgData name="Daniel LAWSON" userId="e2af6955b021698d" providerId="LiveId" clId="{1B18D0B3-4EB5-49EA-9EC9-2295538B18CF}" dt="2023-10-07T01:14:25.661" v="1309" actId="14100"/>
          <ac:spMkLst>
            <pc:docMk/>
            <pc:sldMk cId="699607708" sldId="257"/>
            <ac:spMk id="27" creationId="{04595EF6-3610-F3C8-B8CC-02F7151B429E}"/>
          </ac:spMkLst>
        </pc:spChg>
        <pc:spChg chg="mod">
          <ac:chgData name="Daniel LAWSON" userId="e2af6955b021698d" providerId="LiveId" clId="{1B18D0B3-4EB5-49EA-9EC9-2295538B18CF}" dt="2023-10-07T01:11:26.127" v="1254" actId="20577"/>
          <ac:spMkLst>
            <pc:docMk/>
            <pc:sldMk cId="699607708" sldId="257"/>
            <ac:spMk id="28" creationId="{ADAA5BDF-5852-4880-697B-B74E21C4607F}"/>
          </ac:spMkLst>
        </pc:spChg>
        <pc:spChg chg="add del">
          <ac:chgData name="Daniel LAWSON" userId="e2af6955b021698d" providerId="LiveId" clId="{1B18D0B3-4EB5-49EA-9EC9-2295538B18CF}" dt="2023-10-06T23:40:01.894" v="334" actId="22"/>
          <ac:spMkLst>
            <pc:docMk/>
            <pc:sldMk cId="699607708" sldId="257"/>
            <ac:spMk id="43" creationId="{C2613ABC-8F07-B802-02A8-2EC4DA792C35}"/>
          </ac:spMkLst>
        </pc:spChg>
        <pc:spChg chg="mod">
          <ac:chgData name="Daniel LAWSON" userId="e2af6955b021698d" providerId="LiveId" clId="{1B18D0B3-4EB5-49EA-9EC9-2295538B18CF}" dt="2023-10-07T00:56:45.826" v="1003" actId="1076"/>
          <ac:spMkLst>
            <pc:docMk/>
            <pc:sldMk cId="699607708" sldId="257"/>
            <ac:spMk id="47" creationId="{7F94A670-BAF0-A9D8-3651-BF3942762FB9}"/>
          </ac:spMkLst>
        </pc:spChg>
        <pc:spChg chg="mod">
          <ac:chgData name="Daniel LAWSON" userId="e2af6955b021698d" providerId="LiveId" clId="{1B18D0B3-4EB5-49EA-9EC9-2295538B18CF}" dt="2023-10-07T00:56:20.557" v="999" actId="1076"/>
          <ac:spMkLst>
            <pc:docMk/>
            <pc:sldMk cId="699607708" sldId="257"/>
            <ac:spMk id="48" creationId="{183B8D94-6485-EAD2-BDFB-44969E2A6866}"/>
          </ac:spMkLst>
        </pc:spChg>
        <pc:spChg chg="add mod">
          <ac:chgData name="Daniel LAWSON" userId="e2af6955b021698d" providerId="LiveId" clId="{1B18D0B3-4EB5-49EA-9EC9-2295538B18CF}" dt="2023-10-07T00:59:08.423" v="1034" actId="14100"/>
          <ac:spMkLst>
            <pc:docMk/>
            <pc:sldMk cId="699607708" sldId="257"/>
            <ac:spMk id="74" creationId="{805E74E2-645A-ABB5-47C6-36F0BF4BAFEC}"/>
          </ac:spMkLst>
        </pc:spChg>
        <pc:spChg chg="add mod">
          <ac:chgData name="Daniel LAWSON" userId="e2af6955b021698d" providerId="LiveId" clId="{1B18D0B3-4EB5-49EA-9EC9-2295538B18CF}" dt="2023-10-07T00:59:26.717" v="1040" actId="14100"/>
          <ac:spMkLst>
            <pc:docMk/>
            <pc:sldMk cId="699607708" sldId="257"/>
            <ac:spMk id="76" creationId="{D7E0F1B3-84FD-2D5E-11AF-3F6AE2683F5F}"/>
          </ac:spMkLst>
        </pc:spChg>
        <pc:grpChg chg="add mod">
          <ac:chgData name="Daniel LAWSON" userId="e2af6955b021698d" providerId="LiveId" clId="{1B18D0B3-4EB5-49EA-9EC9-2295538B18CF}" dt="2023-10-07T01:07:10.954" v="1101" actId="1076"/>
          <ac:grpSpMkLst>
            <pc:docMk/>
            <pc:sldMk cId="699607708" sldId="257"/>
            <ac:grpSpMk id="81" creationId="{27408F9D-3E15-332F-A506-5C5445FA864A}"/>
          </ac:grpSpMkLst>
        </pc:grpChg>
        <pc:grpChg chg="add mod">
          <ac:chgData name="Daniel LAWSON" userId="e2af6955b021698d" providerId="LiveId" clId="{1B18D0B3-4EB5-49EA-9EC9-2295538B18CF}" dt="2023-10-07T01:06:43.443" v="1094" actId="1076"/>
          <ac:grpSpMkLst>
            <pc:docMk/>
            <pc:sldMk cId="699607708" sldId="257"/>
            <ac:grpSpMk id="82" creationId="{A5CAE928-4FC0-B83F-970C-1902ADC85911}"/>
          </ac:grpSpMkLst>
        </pc:grpChg>
        <pc:graphicFrameChg chg="add del mod">
          <ac:chgData name="Daniel LAWSON" userId="e2af6955b021698d" providerId="LiveId" clId="{1B18D0B3-4EB5-49EA-9EC9-2295538B18CF}" dt="2023-10-06T23:23:41.841" v="58"/>
          <ac:graphicFrameMkLst>
            <pc:docMk/>
            <pc:sldMk cId="699607708" sldId="257"/>
            <ac:graphicFrameMk id="22" creationId="{29299E67-9104-E4B0-BBD1-CB9F498DBC4E}"/>
          </ac:graphicFrameMkLst>
        </pc:graphicFrameChg>
        <pc:graphicFrameChg chg="mod">
          <ac:chgData name="Daniel LAWSON" userId="e2af6955b021698d" providerId="LiveId" clId="{1B18D0B3-4EB5-49EA-9EC9-2295538B18CF}" dt="2023-10-07T00:56:27.733" v="1001" actId="1076"/>
          <ac:graphicFrameMkLst>
            <pc:docMk/>
            <pc:sldMk cId="699607708" sldId="257"/>
            <ac:graphicFrameMk id="41" creationId="{9C073C1E-390C-4B5F-8B5A-1EB1698F7A60}"/>
          </ac:graphicFrameMkLst>
        </pc:graphicFrameChg>
        <pc:graphicFrameChg chg="add del mod modGraphic">
          <ac:chgData name="Daniel LAWSON" userId="e2af6955b021698d" providerId="LiveId" clId="{1B18D0B3-4EB5-49EA-9EC9-2295538B18CF}" dt="2023-10-07T00:27:26.955" v="377" actId="478"/>
          <ac:graphicFrameMkLst>
            <pc:docMk/>
            <pc:sldMk cId="699607708" sldId="257"/>
            <ac:graphicFrameMk id="54" creationId="{4D8494BA-E7B0-6AF5-6E2D-372EB14B746C}"/>
          </ac:graphicFrameMkLst>
        </pc:graphicFrameChg>
        <pc:picChg chg="add del mod">
          <ac:chgData name="Daniel LAWSON" userId="e2af6955b021698d" providerId="LiveId" clId="{1B18D0B3-4EB5-49EA-9EC9-2295538B18CF}" dt="2023-10-06T23:36:48.240" v="314" actId="478"/>
          <ac:picMkLst>
            <pc:docMk/>
            <pc:sldMk cId="699607708" sldId="257"/>
            <ac:picMk id="8" creationId="{A6994370-0195-3E51-52BB-5770069E6747}"/>
          </ac:picMkLst>
        </pc:picChg>
        <pc:picChg chg="add mod">
          <ac:chgData name="Daniel LAWSON" userId="e2af6955b021698d" providerId="LiveId" clId="{1B18D0B3-4EB5-49EA-9EC9-2295538B18CF}" dt="2023-10-07T01:05:33.936" v="1073" actId="164"/>
          <ac:picMkLst>
            <pc:docMk/>
            <pc:sldMk cId="699607708" sldId="257"/>
            <ac:picMk id="10" creationId="{551B4ACA-2A5A-8CCA-96AF-AB44101D2A45}"/>
          </ac:picMkLst>
        </pc:picChg>
        <pc:picChg chg="add mod">
          <ac:chgData name="Daniel LAWSON" userId="e2af6955b021698d" providerId="LiveId" clId="{1B18D0B3-4EB5-49EA-9EC9-2295538B18CF}" dt="2023-10-07T01:05:33.936" v="1073" actId="164"/>
          <ac:picMkLst>
            <pc:docMk/>
            <pc:sldMk cId="699607708" sldId="257"/>
            <ac:picMk id="13" creationId="{9B09A23D-3614-873C-5BA1-5B52B10D7326}"/>
          </ac:picMkLst>
        </pc:picChg>
        <pc:picChg chg="add del mod">
          <ac:chgData name="Daniel LAWSON" userId="e2af6955b021698d" providerId="LiveId" clId="{1B18D0B3-4EB5-49EA-9EC9-2295538B18CF}" dt="2023-10-06T23:12:18.499" v="44" actId="478"/>
          <ac:picMkLst>
            <pc:docMk/>
            <pc:sldMk cId="699607708" sldId="257"/>
            <ac:picMk id="19" creationId="{1C1618CB-8097-62B3-2CFA-46A320B3C12E}"/>
          </ac:picMkLst>
        </pc:picChg>
        <pc:picChg chg="add mod">
          <ac:chgData name="Daniel LAWSON" userId="e2af6955b021698d" providerId="LiveId" clId="{1B18D0B3-4EB5-49EA-9EC9-2295538B18CF}" dt="2023-10-07T01:05:38.421" v="1074" actId="1076"/>
          <ac:picMkLst>
            <pc:docMk/>
            <pc:sldMk cId="699607708" sldId="257"/>
            <ac:picMk id="21" creationId="{0E608C51-7FF2-6661-4297-1AF4DFFF4A19}"/>
          </ac:picMkLst>
        </pc:picChg>
        <pc:picChg chg="add del mod">
          <ac:chgData name="Daniel LAWSON" userId="e2af6955b021698d" providerId="LiveId" clId="{1B18D0B3-4EB5-49EA-9EC9-2295538B18CF}" dt="2023-10-06T23:39:01.685" v="322" actId="478"/>
          <ac:picMkLst>
            <pc:docMk/>
            <pc:sldMk cId="699607708" sldId="257"/>
            <ac:picMk id="25" creationId="{3DF10E5F-CAD2-DBE5-1956-4AB5AE24AF1C}"/>
          </ac:picMkLst>
        </pc:picChg>
        <pc:picChg chg="add del mod">
          <ac:chgData name="Daniel LAWSON" userId="e2af6955b021698d" providerId="LiveId" clId="{1B18D0B3-4EB5-49EA-9EC9-2295538B18CF}" dt="2023-10-06T23:36:02.372" v="310" actId="478"/>
          <ac:picMkLst>
            <pc:docMk/>
            <pc:sldMk cId="699607708" sldId="257"/>
            <ac:picMk id="29" creationId="{E079D380-A837-D005-8556-3F3F20B9091F}"/>
          </ac:picMkLst>
        </pc:picChg>
        <pc:picChg chg="add del mod">
          <ac:chgData name="Daniel LAWSON" userId="e2af6955b021698d" providerId="LiveId" clId="{1B18D0B3-4EB5-49EA-9EC9-2295538B18CF}" dt="2023-10-07T00:34:54.467" v="441" actId="478"/>
          <ac:picMkLst>
            <pc:docMk/>
            <pc:sldMk cId="699607708" sldId="257"/>
            <ac:picMk id="31" creationId="{6CAF8ED6-6248-2B89-1C64-7A71E52CFDA6}"/>
          </ac:picMkLst>
        </pc:picChg>
        <pc:picChg chg="add del mod">
          <ac:chgData name="Daniel LAWSON" userId="e2af6955b021698d" providerId="LiveId" clId="{1B18D0B3-4EB5-49EA-9EC9-2295538B18CF}" dt="2023-10-07T00:26:25.641" v="352" actId="478"/>
          <ac:picMkLst>
            <pc:docMk/>
            <pc:sldMk cId="699607708" sldId="257"/>
            <ac:picMk id="32" creationId="{CA9B2D1D-253B-ECD5-CDA8-28E048BD192C}"/>
          </ac:picMkLst>
        </pc:picChg>
        <pc:picChg chg="add del mod">
          <ac:chgData name="Daniel LAWSON" userId="e2af6955b021698d" providerId="LiveId" clId="{1B18D0B3-4EB5-49EA-9EC9-2295538B18CF}" dt="2023-10-06T23:39:19.007" v="324" actId="478"/>
          <ac:picMkLst>
            <pc:docMk/>
            <pc:sldMk cId="699607708" sldId="257"/>
            <ac:picMk id="34" creationId="{D170F4D6-C792-20EC-CBC3-5C614BDE1E0F}"/>
          </ac:picMkLst>
        </pc:picChg>
        <pc:picChg chg="mod">
          <ac:chgData name="Daniel LAWSON" userId="e2af6955b021698d" providerId="LiveId" clId="{1B18D0B3-4EB5-49EA-9EC9-2295538B18CF}" dt="2023-10-07T01:10:48.891" v="1237" actId="1076"/>
          <ac:picMkLst>
            <pc:docMk/>
            <pc:sldMk cId="699607708" sldId="257"/>
            <ac:picMk id="35" creationId="{93344544-A8F0-16C3-7197-1DF1697F6390}"/>
          </ac:picMkLst>
        </pc:picChg>
        <pc:picChg chg="mod">
          <ac:chgData name="Daniel LAWSON" userId="e2af6955b021698d" providerId="LiveId" clId="{1B18D0B3-4EB5-49EA-9EC9-2295538B18CF}" dt="2023-10-06T23:34:09.464" v="305" actId="1076"/>
          <ac:picMkLst>
            <pc:docMk/>
            <pc:sldMk cId="699607708" sldId="257"/>
            <ac:picMk id="37" creationId="{50376058-6BE8-FD5E-13B7-C7F529C27C6D}"/>
          </ac:picMkLst>
        </pc:picChg>
        <pc:picChg chg="add del mod">
          <ac:chgData name="Daniel LAWSON" userId="e2af6955b021698d" providerId="LiveId" clId="{1B18D0B3-4EB5-49EA-9EC9-2295538B18CF}" dt="2023-10-07T00:30:56.913" v="385" actId="478"/>
          <ac:picMkLst>
            <pc:docMk/>
            <pc:sldMk cId="699607708" sldId="257"/>
            <ac:picMk id="38" creationId="{EE7565A3-A6B1-C41F-D03A-2D5888E83B8D}"/>
          </ac:picMkLst>
        </pc:picChg>
        <pc:picChg chg="mod">
          <ac:chgData name="Daniel LAWSON" userId="e2af6955b021698d" providerId="LiveId" clId="{1B18D0B3-4EB5-49EA-9EC9-2295538B18CF}" dt="2023-10-07T01:11:35.201" v="1256" actId="1076"/>
          <ac:picMkLst>
            <pc:docMk/>
            <pc:sldMk cId="699607708" sldId="257"/>
            <ac:picMk id="42" creationId="{82AE05B4-67A3-C682-C6A8-0411F95C0345}"/>
          </ac:picMkLst>
        </pc:picChg>
        <pc:picChg chg="mod">
          <ac:chgData name="Daniel LAWSON" userId="e2af6955b021698d" providerId="LiveId" clId="{1B18D0B3-4EB5-49EA-9EC9-2295538B18CF}" dt="2023-10-07T01:11:31.310" v="1255" actId="1076"/>
          <ac:picMkLst>
            <pc:docMk/>
            <pc:sldMk cId="699607708" sldId="257"/>
            <ac:picMk id="44" creationId="{D3EF13FA-8371-8EDE-C5E5-5CA3F49B0C50}"/>
          </ac:picMkLst>
        </pc:picChg>
        <pc:picChg chg="mod">
          <ac:chgData name="Daniel LAWSON" userId="e2af6955b021698d" providerId="LiveId" clId="{1B18D0B3-4EB5-49EA-9EC9-2295538B18CF}" dt="2023-10-07T00:56:23.138" v="1000" actId="1076"/>
          <ac:picMkLst>
            <pc:docMk/>
            <pc:sldMk cId="699607708" sldId="257"/>
            <ac:picMk id="46" creationId="{6C8BE39A-48A3-000C-79FC-116B39CBD094}"/>
          </ac:picMkLst>
        </pc:picChg>
        <pc:picChg chg="add del mod">
          <ac:chgData name="Daniel LAWSON" userId="e2af6955b021698d" providerId="LiveId" clId="{1B18D0B3-4EB5-49EA-9EC9-2295538B18CF}" dt="2023-10-07T00:31:44.638" v="396" actId="478"/>
          <ac:picMkLst>
            <pc:docMk/>
            <pc:sldMk cId="699607708" sldId="257"/>
            <ac:picMk id="49" creationId="{1C62387F-ADA7-BD72-3298-52CC2915EFC2}"/>
          </ac:picMkLst>
        </pc:picChg>
        <pc:picChg chg="add del mod">
          <ac:chgData name="Daniel LAWSON" userId="e2af6955b021698d" providerId="LiveId" clId="{1B18D0B3-4EB5-49EA-9EC9-2295538B18CF}" dt="2023-10-07T00:31:45.134" v="397" actId="478"/>
          <ac:picMkLst>
            <pc:docMk/>
            <pc:sldMk cId="699607708" sldId="257"/>
            <ac:picMk id="50" creationId="{301BC35E-7327-A523-9E99-E323229D8435}"/>
          </ac:picMkLst>
        </pc:picChg>
        <pc:picChg chg="add del mod">
          <ac:chgData name="Daniel LAWSON" userId="e2af6955b021698d" providerId="LiveId" clId="{1B18D0B3-4EB5-49EA-9EC9-2295538B18CF}" dt="2023-10-07T00:25:06.161" v="347" actId="478"/>
          <ac:picMkLst>
            <pc:docMk/>
            <pc:sldMk cId="699607708" sldId="257"/>
            <ac:picMk id="51" creationId="{BAC7CBBC-E2FF-EE42-0D4D-C56FC5F11990}"/>
          </ac:picMkLst>
        </pc:picChg>
        <pc:picChg chg="add mod">
          <ac:chgData name="Daniel LAWSON" userId="e2af6955b021698d" providerId="LiveId" clId="{1B18D0B3-4EB5-49EA-9EC9-2295538B18CF}" dt="2023-10-07T01:06:47.961" v="1095" actId="1076"/>
          <ac:picMkLst>
            <pc:docMk/>
            <pc:sldMk cId="699607708" sldId="257"/>
            <ac:picMk id="53" creationId="{BFAEF2F7-65C5-F4FD-03F3-792344CD94E5}"/>
          </ac:picMkLst>
        </pc:picChg>
        <pc:picChg chg="add del mod">
          <ac:chgData name="Daniel LAWSON" userId="e2af6955b021698d" providerId="LiveId" clId="{1B18D0B3-4EB5-49EA-9EC9-2295538B18CF}" dt="2023-10-07T00:31:39.086" v="393" actId="478"/>
          <ac:picMkLst>
            <pc:docMk/>
            <pc:sldMk cId="699607708" sldId="257"/>
            <ac:picMk id="56" creationId="{86E10D70-3978-6509-C0C2-0C4084CBA849}"/>
          </ac:picMkLst>
        </pc:picChg>
        <pc:picChg chg="add del mod">
          <ac:chgData name="Daniel LAWSON" userId="e2af6955b021698d" providerId="LiveId" clId="{1B18D0B3-4EB5-49EA-9EC9-2295538B18CF}" dt="2023-10-07T01:04:28.494" v="1060" actId="478"/>
          <ac:picMkLst>
            <pc:docMk/>
            <pc:sldMk cId="699607708" sldId="257"/>
            <ac:picMk id="58" creationId="{C785E0D2-965C-F3A9-08C1-DEE4E20ECB52}"/>
          </ac:picMkLst>
        </pc:picChg>
        <pc:picChg chg="add del mod">
          <ac:chgData name="Daniel LAWSON" userId="e2af6955b021698d" providerId="LiveId" clId="{1B18D0B3-4EB5-49EA-9EC9-2295538B18CF}" dt="2023-10-07T00:32:23.461" v="407" actId="478"/>
          <ac:picMkLst>
            <pc:docMk/>
            <pc:sldMk cId="699607708" sldId="257"/>
            <ac:picMk id="60" creationId="{2D4F919F-5FE5-12E7-C4D0-EAD71250F539}"/>
          </ac:picMkLst>
        </pc:picChg>
        <pc:picChg chg="add del mod">
          <ac:chgData name="Daniel LAWSON" userId="e2af6955b021698d" providerId="LiveId" clId="{1B18D0B3-4EB5-49EA-9EC9-2295538B18CF}" dt="2023-10-07T00:32:06.547" v="400" actId="478"/>
          <ac:picMkLst>
            <pc:docMk/>
            <pc:sldMk cId="699607708" sldId="257"/>
            <ac:picMk id="62" creationId="{34EC4955-0F34-B912-231A-1C2A02119B5B}"/>
          </ac:picMkLst>
        </pc:picChg>
        <pc:picChg chg="add mod">
          <ac:chgData name="Daniel LAWSON" userId="e2af6955b021698d" providerId="LiveId" clId="{1B18D0B3-4EB5-49EA-9EC9-2295538B18CF}" dt="2023-10-07T01:07:00.206" v="1098" actId="1076"/>
          <ac:picMkLst>
            <pc:docMk/>
            <pc:sldMk cId="699607708" sldId="257"/>
            <ac:picMk id="64" creationId="{FE0DB6CF-D0A1-7157-4725-5EBDCAC96737}"/>
          </ac:picMkLst>
        </pc:picChg>
        <pc:picChg chg="add mod">
          <ac:chgData name="Daniel LAWSON" userId="e2af6955b021698d" providerId="LiveId" clId="{1B18D0B3-4EB5-49EA-9EC9-2295538B18CF}" dt="2023-10-07T01:06:55.922" v="1097" actId="1076"/>
          <ac:picMkLst>
            <pc:docMk/>
            <pc:sldMk cId="699607708" sldId="257"/>
            <ac:picMk id="66" creationId="{8FED67B1-738D-0E79-BD83-CF297D1C9530}"/>
          </ac:picMkLst>
        </pc:picChg>
        <pc:picChg chg="add mod">
          <ac:chgData name="Daniel LAWSON" userId="e2af6955b021698d" providerId="LiveId" clId="{1B18D0B3-4EB5-49EA-9EC9-2295538B18CF}" dt="2023-10-07T01:07:00.206" v="1098" actId="1076"/>
          <ac:picMkLst>
            <pc:docMk/>
            <pc:sldMk cId="699607708" sldId="257"/>
            <ac:picMk id="68" creationId="{C7B40E6D-EAF9-A678-8FCB-DCD51627DC61}"/>
          </ac:picMkLst>
        </pc:picChg>
        <pc:picChg chg="add mod">
          <ac:chgData name="Daniel LAWSON" userId="e2af6955b021698d" providerId="LiveId" clId="{1B18D0B3-4EB5-49EA-9EC9-2295538B18CF}" dt="2023-10-07T01:05:33.936" v="1073" actId="164"/>
          <ac:picMkLst>
            <pc:docMk/>
            <pc:sldMk cId="699607708" sldId="257"/>
            <ac:picMk id="70" creationId="{37746129-F8FF-1C94-F777-784336F821C7}"/>
          </ac:picMkLst>
        </pc:picChg>
        <pc:picChg chg="add del mod">
          <ac:chgData name="Daniel LAWSON" userId="e2af6955b021698d" providerId="LiveId" clId="{1B18D0B3-4EB5-49EA-9EC9-2295538B18CF}" dt="2023-10-07T01:04:55.422" v="1068" actId="478"/>
          <ac:picMkLst>
            <pc:docMk/>
            <pc:sldMk cId="699607708" sldId="257"/>
            <ac:picMk id="72" creationId="{0C8FF8DD-BF43-C9EB-1434-EB41B596B126}"/>
          </ac:picMkLst>
        </pc:picChg>
        <pc:picChg chg="add mod">
          <ac:chgData name="Daniel LAWSON" userId="e2af6955b021698d" providerId="LiveId" clId="{1B18D0B3-4EB5-49EA-9EC9-2295538B18CF}" dt="2023-10-07T01:06:43.443" v="1094" actId="1076"/>
          <ac:picMkLst>
            <pc:docMk/>
            <pc:sldMk cId="699607708" sldId="257"/>
            <ac:picMk id="78" creationId="{00F2E7F5-C5E7-215D-09B6-80AE13F373FF}"/>
          </ac:picMkLst>
        </pc:picChg>
        <pc:picChg chg="add mod">
          <ac:chgData name="Daniel LAWSON" userId="e2af6955b021698d" providerId="LiveId" clId="{1B18D0B3-4EB5-49EA-9EC9-2295538B18CF}" dt="2023-10-07T01:07:10.954" v="1101" actId="1076"/>
          <ac:picMkLst>
            <pc:docMk/>
            <pc:sldMk cId="699607708" sldId="257"/>
            <ac:picMk id="80" creationId="{59FF70F2-90F8-9405-D591-EBF7B56482B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38657" y="5387342"/>
            <a:ext cx="18571449" cy="11460480"/>
          </a:xfrm>
        </p:spPr>
        <p:txBody>
          <a:bodyPr anchor="b"/>
          <a:lstStyle>
            <a:lvl1pPr algn="ctr">
              <a:defRPr sz="14336"/>
            </a:lvl1pPr>
          </a:lstStyle>
          <a:p>
            <a:r>
              <a:rPr lang="en-US"/>
              <a:t>Click to edit Master title style</a:t>
            </a:r>
            <a:endParaRPr lang="en-US" dirty="0"/>
          </a:p>
        </p:txBody>
      </p:sp>
      <p:sp>
        <p:nvSpPr>
          <p:cNvPr id="3" name="Subtitle 2"/>
          <p:cNvSpPr>
            <a:spLocks noGrp="1"/>
          </p:cNvSpPr>
          <p:nvPr>
            <p:ph type="subTitle" idx="1"/>
          </p:nvPr>
        </p:nvSpPr>
        <p:spPr>
          <a:xfrm>
            <a:off x="2731096" y="17289782"/>
            <a:ext cx="16386572" cy="7947658"/>
          </a:xfrm>
        </p:spPr>
        <p:txBody>
          <a:bodyPr/>
          <a:lstStyle>
            <a:lvl1pPr marL="0" indent="0" algn="ctr">
              <a:buNone/>
              <a:defRPr sz="5735"/>
            </a:lvl1pPr>
            <a:lvl2pPr marL="1092434" indent="0" algn="ctr">
              <a:buNone/>
              <a:defRPr sz="4779"/>
            </a:lvl2pPr>
            <a:lvl3pPr marL="2184867" indent="0" algn="ctr">
              <a:buNone/>
              <a:defRPr sz="4301"/>
            </a:lvl3pPr>
            <a:lvl4pPr marL="3277301" indent="0" algn="ctr">
              <a:buNone/>
              <a:defRPr sz="3823"/>
            </a:lvl4pPr>
            <a:lvl5pPr marL="4369735" indent="0" algn="ctr">
              <a:buNone/>
              <a:defRPr sz="3823"/>
            </a:lvl5pPr>
            <a:lvl6pPr marL="5462168" indent="0" algn="ctr">
              <a:buNone/>
              <a:defRPr sz="3823"/>
            </a:lvl6pPr>
            <a:lvl7pPr marL="6554602" indent="0" algn="ctr">
              <a:buNone/>
              <a:defRPr sz="3823"/>
            </a:lvl7pPr>
            <a:lvl8pPr marL="7647036" indent="0" algn="ctr">
              <a:buNone/>
              <a:defRPr sz="3823"/>
            </a:lvl8pPr>
            <a:lvl9pPr marL="8739469" indent="0" algn="ctr">
              <a:buNone/>
              <a:defRPr sz="38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A30DF8-228D-4FDC-880A-9682C1EABFEE}" type="datetimeFigureOut">
              <a:rPr lang="en-AU" smtClean="0"/>
              <a:t>9/10/2023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4BCD6FB-74E3-44EA-8594-162ECBA9FAF5}" type="slidenum">
              <a:rPr lang="en-AU" smtClean="0"/>
              <a:t>‹#›</a:t>
            </a:fld>
            <a:endParaRPr lang="en-AU"/>
          </a:p>
        </p:txBody>
      </p:sp>
    </p:spTree>
    <p:extLst>
      <p:ext uri="{BB962C8B-B14F-4D97-AF65-F5344CB8AC3E}">
        <p14:creationId xmlns:p14="http://schemas.microsoft.com/office/powerpoint/2010/main" val="4268359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A30DF8-228D-4FDC-880A-9682C1EABFEE}" type="datetimeFigureOut">
              <a:rPr lang="en-AU" smtClean="0"/>
              <a:t>9/10/2023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4BCD6FB-74E3-44EA-8594-162ECBA9FAF5}" type="slidenum">
              <a:rPr lang="en-AU" smtClean="0"/>
              <a:t>‹#›</a:t>
            </a:fld>
            <a:endParaRPr lang="en-AU"/>
          </a:p>
        </p:txBody>
      </p:sp>
    </p:spTree>
    <p:extLst>
      <p:ext uri="{BB962C8B-B14F-4D97-AF65-F5344CB8AC3E}">
        <p14:creationId xmlns:p14="http://schemas.microsoft.com/office/powerpoint/2010/main" val="584097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635522" y="1752600"/>
            <a:ext cx="47111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2104" y="1752600"/>
            <a:ext cx="13860309"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A30DF8-228D-4FDC-880A-9682C1EABFEE}" type="datetimeFigureOut">
              <a:rPr lang="en-AU" smtClean="0"/>
              <a:t>9/10/2023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4BCD6FB-74E3-44EA-8594-162ECBA9FAF5}" type="slidenum">
              <a:rPr lang="en-AU" smtClean="0"/>
              <a:t>‹#›</a:t>
            </a:fld>
            <a:endParaRPr lang="en-AU"/>
          </a:p>
        </p:txBody>
      </p:sp>
    </p:spTree>
    <p:extLst>
      <p:ext uri="{BB962C8B-B14F-4D97-AF65-F5344CB8AC3E}">
        <p14:creationId xmlns:p14="http://schemas.microsoft.com/office/powerpoint/2010/main" val="982861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A30DF8-228D-4FDC-880A-9682C1EABFEE}" type="datetimeFigureOut">
              <a:rPr lang="en-AU" smtClean="0"/>
              <a:t>9/10/2023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4BCD6FB-74E3-44EA-8594-162ECBA9FAF5}" type="slidenum">
              <a:rPr lang="en-AU" smtClean="0"/>
              <a:t>‹#›</a:t>
            </a:fld>
            <a:endParaRPr lang="en-AU"/>
          </a:p>
        </p:txBody>
      </p:sp>
    </p:spTree>
    <p:extLst>
      <p:ext uri="{BB962C8B-B14F-4D97-AF65-F5344CB8AC3E}">
        <p14:creationId xmlns:p14="http://schemas.microsoft.com/office/powerpoint/2010/main" val="3912506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0724" y="8206749"/>
            <a:ext cx="18844558" cy="13693138"/>
          </a:xfrm>
        </p:spPr>
        <p:txBody>
          <a:bodyPr anchor="b"/>
          <a:lstStyle>
            <a:lvl1pPr>
              <a:defRPr sz="14336"/>
            </a:lvl1pPr>
          </a:lstStyle>
          <a:p>
            <a:r>
              <a:rPr lang="en-US"/>
              <a:t>Click to edit Master title style</a:t>
            </a:r>
            <a:endParaRPr lang="en-US" dirty="0"/>
          </a:p>
        </p:txBody>
      </p:sp>
      <p:sp>
        <p:nvSpPr>
          <p:cNvPr id="3" name="Text Placeholder 2"/>
          <p:cNvSpPr>
            <a:spLocks noGrp="1"/>
          </p:cNvSpPr>
          <p:nvPr>
            <p:ph type="body" idx="1"/>
          </p:nvPr>
        </p:nvSpPr>
        <p:spPr>
          <a:xfrm>
            <a:off x="1490724" y="22029429"/>
            <a:ext cx="18844558" cy="7200898"/>
          </a:xfrm>
        </p:spPr>
        <p:txBody>
          <a:bodyPr/>
          <a:lstStyle>
            <a:lvl1pPr marL="0" indent="0">
              <a:buNone/>
              <a:defRPr sz="5735">
                <a:solidFill>
                  <a:schemeClr val="tx1"/>
                </a:solidFill>
              </a:defRPr>
            </a:lvl1pPr>
            <a:lvl2pPr marL="1092434" indent="0">
              <a:buNone/>
              <a:defRPr sz="4779">
                <a:solidFill>
                  <a:schemeClr val="tx1">
                    <a:tint val="75000"/>
                  </a:schemeClr>
                </a:solidFill>
              </a:defRPr>
            </a:lvl2pPr>
            <a:lvl3pPr marL="2184867" indent="0">
              <a:buNone/>
              <a:defRPr sz="4301">
                <a:solidFill>
                  <a:schemeClr val="tx1">
                    <a:tint val="75000"/>
                  </a:schemeClr>
                </a:solidFill>
              </a:defRPr>
            </a:lvl3pPr>
            <a:lvl4pPr marL="3277301" indent="0">
              <a:buNone/>
              <a:defRPr sz="3823">
                <a:solidFill>
                  <a:schemeClr val="tx1">
                    <a:tint val="75000"/>
                  </a:schemeClr>
                </a:solidFill>
              </a:defRPr>
            </a:lvl4pPr>
            <a:lvl5pPr marL="4369735" indent="0">
              <a:buNone/>
              <a:defRPr sz="3823">
                <a:solidFill>
                  <a:schemeClr val="tx1">
                    <a:tint val="75000"/>
                  </a:schemeClr>
                </a:solidFill>
              </a:defRPr>
            </a:lvl5pPr>
            <a:lvl6pPr marL="5462168" indent="0">
              <a:buNone/>
              <a:defRPr sz="3823">
                <a:solidFill>
                  <a:schemeClr val="tx1">
                    <a:tint val="75000"/>
                  </a:schemeClr>
                </a:solidFill>
              </a:defRPr>
            </a:lvl6pPr>
            <a:lvl7pPr marL="6554602" indent="0">
              <a:buNone/>
              <a:defRPr sz="3823">
                <a:solidFill>
                  <a:schemeClr val="tx1">
                    <a:tint val="75000"/>
                  </a:schemeClr>
                </a:solidFill>
              </a:defRPr>
            </a:lvl7pPr>
            <a:lvl8pPr marL="7647036" indent="0">
              <a:buNone/>
              <a:defRPr sz="3823">
                <a:solidFill>
                  <a:schemeClr val="tx1">
                    <a:tint val="75000"/>
                  </a:schemeClr>
                </a:solidFill>
              </a:defRPr>
            </a:lvl8pPr>
            <a:lvl9pPr marL="8739469" indent="0">
              <a:buNone/>
              <a:defRPr sz="382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A30DF8-228D-4FDC-880A-9682C1EABFEE}" type="datetimeFigureOut">
              <a:rPr lang="en-AU" smtClean="0"/>
              <a:t>9/10/2023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4BCD6FB-74E3-44EA-8594-162ECBA9FAF5}" type="slidenum">
              <a:rPr lang="en-AU" smtClean="0"/>
              <a:t>‹#›</a:t>
            </a:fld>
            <a:endParaRPr lang="en-AU"/>
          </a:p>
        </p:txBody>
      </p:sp>
    </p:spTree>
    <p:extLst>
      <p:ext uri="{BB962C8B-B14F-4D97-AF65-F5344CB8AC3E}">
        <p14:creationId xmlns:p14="http://schemas.microsoft.com/office/powerpoint/2010/main" val="1782477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02103" y="8763000"/>
            <a:ext cx="9285724"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060936" y="8763000"/>
            <a:ext cx="9285724"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A30DF8-228D-4FDC-880A-9682C1EABFEE}" type="datetimeFigureOut">
              <a:rPr lang="en-AU" smtClean="0"/>
              <a:t>9/10/2023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4BCD6FB-74E3-44EA-8594-162ECBA9FAF5}" type="slidenum">
              <a:rPr lang="en-AU" smtClean="0"/>
              <a:t>‹#›</a:t>
            </a:fld>
            <a:endParaRPr lang="en-AU"/>
          </a:p>
        </p:txBody>
      </p:sp>
    </p:spTree>
    <p:extLst>
      <p:ext uri="{BB962C8B-B14F-4D97-AF65-F5344CB8AC3E}">
        <p14:creationId xmlns:p14="http://schemas.microsoft.com/office/powerpoint/2010/main" val="1018536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04948" y="1752607"/>
            <a:ext cx="18844558"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04951" y="8069582"/>
            <a:ext cx="9243049" cy="3954778"/>
          </a:xfrm>
        </p:spPr>
        <p:txBody>
          <a:bodyPr anchor="b"/>
          <a:lstStyle>
            <a:lvl1pPr marL="0" indent="0">
              <a:buNone/>
              <a:defRPr sz="5735" b="1"/>
            </a:lvl1pPr>
            <a:lvl2pPr marL="1092434" indent="0">
              <a:buNone/>
              <a:defRPr sz="4779" b="1"/>
            </a:lvl2pPr>
            <a:lvl3pPr marL="2184867" indent="0">
              <a:buNone/>
              <a:defRPr sz="4301" b="1"/>
            </a:lvl3pPr>
            <a:lvl4pPr marL="3277301" indent="0">
              <a:buNone/>
              <a:defRPr sz="3823" b="1"/>
            </a:lvl4pPr>
            <a:lvl5pPr marL="4369735" indent="0">
              <a:buNone/>
              <a:defRPr sz="3823" b="1"/>
            </a:lvl5pPr>
            <a:lvl6pPr marL="5462168" indent="0">
              <a:buNone/>
              <a:defRPr sz="3823" b="1"/>
            </a:lvl6pPr>
            <a:lvl7pPr marL="6554602" indent="0">
              <a:buNone/>
              <a:defRPr sz="3823" b="1"/>
            </a:lvl7pPr>
            <a:lvl8pPr marL="7647036" indent="0">
              <a:buNone/>
              <a:defRPr sz="3823" b="1"/>
            </a:lvl8pPr>
            <a:lvl9pPr marL="8739469" indent="0">
              <a:buNone/>
              <a:defRPr sz="3823" b="1"/>
            </a:lvl9pPr>
          </a:lstStyle>
          <a:p>
            <a:pPr lvl="0"/>
            <a:r>
              <a:rPr lang="en-US"/>
              <a:t>Edit Master text styles</a:t>
            </a:r>
          </a:p>
        </p:txBody>
      </p:sp>
      <p:sp>
        <p:nvSpPr>
          <p:cNvPr id="4" name="Content Placeholder 3"/>
          <p:cNvSpPr>
            <a:spLocks noGrp="1"/>
          </p:cNvSpPr>
          <p:nvPr>
            <p:ph sz="half" idx="2"/>
          </p:nvPr>
        </p:nvSpPr>
        <p:spPr>
          <a:xfrm>
            <a:off x="1504951" y="12024360"/>
            <a:ext cx="9243049"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060937" y="8069582"/>
            <a:ext cx="9288570" cy="3954778"/>
          </a:xfrm>
        </p:spPr>
        <p:txBody>
          <a:bodyPr anchor="b"/>
          <a:lstStyle>
            <a:lvl1pPr marL="0" indent="0">
              <a:buNone/>
              <a:defRPr sz="5735" b="1"/>
            </a:lvl1pPr>
            <a:lvl2pPr marL="1092434" indent="0">
              <a:buNone/>
              <a:defRPr sz="4779" b="1"/>
            </a:lvl2pPr>
            <a:lvl3pPr marL="2184867" indent="0">
              <a:buNone/>
              <a:defRPr sz="4301" b="1"/>
            </a:lvl3pPr>
            <a:lvl4pPr marL="3277301" indent="0">
              <a:buNone/>
              <a:defRPr sz="3823" b="1"/>
            </a:lvl4pPr>
            <a:lvl5pPr marL="4369735" indent="0">
              <a:buNone/>
              <a:defRPr sz="3823" b="1"/>
            </a:lvl5pPr>
            <a:lvl6pPr marL="5462168" indent="0">
              <a:buNone/>
              <a:defRPr sz="3823" b="1"/>
            </a:lvl6pPr>
            <a:lvl7pPr marL="6554602" indent="0">
              <a:buNone/>
              <a:defRPr sz="3823" b="1"/>
            </a:lvl7pPr>
            <a:lvl8pPr marL="7647036" indent="0">
              <a:buNone/>
              <a:defRPr sz="3823" b="1"/>
            </a:lvl8pPr>
            <a:lvl9pPr marL="8739469" indent="0">
              <a:buNone/>
              <a:defRPr sz="3823" b="1"/>
            </a:lvl9pPr>
          </a:lstStyle>
          <a:p>
            <a:pPr lvl="0"/>
            <a:r>
              <a:rPr lang="en-US"/>
              <a:t>Edit Master text styles</a:t>
            </a:r>
          </a:p>
        </p:txBody>
      </p:sp>
      <p:sp>
        <p:nvSpPr>
          <p:cNvPr id="6" name="Content Placeholder 5"/>
          <p:cNvSpPr>
            <a:spLocks noGrp="1"/>
          </p:cNvSpPr>
          <p:nvPr>
            <p:ph sz="quarter" idx="4"/>
          </p:nvPr>
        </p:nvSpPr>
        <p:spPr>
          <a:xfrm>
            <a:off x="11060937" y="12024360"/>
            <a:ext cx="9288570"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A30DF8-228D-4FDC-880A-9682C1EABFEE}" type="datetimeFigureOut">
              <a:rPr lang="en-AU" smtClean="0"/>
              <a:t>9/10/2023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4BCD6FB-74E3-44EA-8594-162ECBA9FAF5}" type="slidenum">
              <a:rPr lang="en-AU" smtClean="0"/>
              <a:t>‹#›</a:t>
            </a:fld>
            <a:endParaRPr lang="en-AU"/>
          </a:p>
        </p:txBody>
      </p:sp>
    </p:spTree>
    <p:extLst>
      <p:ext uri="{BB962C8B-B14F-4D97-AF65-F5344CB8AC3E}">
        <p14:creationId xmlns:p14="http://schemas.microsoft.com/office/powerpoint/2010/main" val="1033414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A30DF8-228D-4FDC-880A-9682C1EABFEE}" type="datetimeFigureOut">
              <a:rPr lang="en-AU" smtClean="0"/>
              <a:t>9/10/2023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4BCD6FB-74E3-44EA-8594-162ECBA9FAF5}" type="slidenum">
              <a:rPr lang="en-AU" smtClean="0"/>
              <a:t>‹#›</a:t>
            </a:fld>
            <a:endParaRPr lang="en-AU"/>
          </a:p>
        </p:txBody>
      </p:sp>
    </p:spTree>
    <p:extLst>
      <p:ext uri="{BB962C8B-B14F-4D97-AF65-F5344CB8AC3E}">
        <p14:creationId xmlns:p14="http://schemas.microsoft.com/office/powerpoint/2010/main" val="343464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A30DF8-228D-4FDC-880A-9682C1EABFEE}" type="datetimeFigureOut">
              <a:rPr lang="en-AU" smtClean="0"/>
              <a:t>9/10/2023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4BCD6FB-74E3-44EA-8594-162ECBA9FAF5}" type="slidenum">
              <a:rPr lang="en-AU" smtClean="0"/>
              <a:t>‹#›</a:t>
            </a:fld>
            <a:endParaRPr lang="en-AU"/>
          </a:p>
        </p:txBody>
      </p:sp>
    </p:spTree>
    <p:extLst>
      <p:ext uri="{BB962C8B-B14F-4D97-AF65-F5344CB8AC3E}">
        <p14:creationId xmlns:p14="http://schemas.microsoft.com/office/powerpoint/2010/main" val="1525124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04948" y="2194560"/>
            <a:ext cx="7046795" cy="7680960"/>
          </a:xfrm>
        </p:spPr>
        <p:txBody>
          <a:bodyPr anchor="b"/>
          <a:lstStyle>
            <a:lvl1pPr>
              <a:defRPr sz="7646"/>
            </a:lvl1pPr>
          </a:lstStyle>
          <a:p>
            <a:r>
              <a:rPr lang="en-US"/>
              <a:t>Click to edit Master title style</a:t>
            </a:r>
            <a:endParaRPr lang="en-US" dirty="0"/>
          </a:p>
        </p:txBody>
      </p:sp>
      <p:sp>
        <p:nvSpPr>
          <p:cNvPr id="3" name="Content Placeholder 2"/>
          <p:cNvSpPr>
            <a:spLocks noGrp="1"/>
          </p:cNvSpPr>
          <p:nvPr>
            <p:ph idx="1"/>
          </p:nvPr>
        </p:nvSpPr>
        <p:spPr>
          <a:xfrm>
            <a:off x="9288570" y="4739647"/>
            <a:ext cx="11060936" cy="23393400"/>
          </a:xfrm>
        </p:spPr>
        <p:txBody>
          <a:bodyPr/>
          <a:lstStyle>
            <a:lvl1pPr>
              <a:defRPr sz="7646"/>
            </a:lvl1pPr>
            <a:lvl2pPr>
              <a:defRPr sz="6690"/>
            </a:lvl2pPr>
            <a:lvl3pPr>
              <a:defRPr sz="5735"/>
            </a:lvl3pPr>
            <a:lvl4pPr>
              <a:defRPr sz="4779"/>
            </a:lvl4pPr>
            <a:lvl5pPr>
              <a:defRPr sz="4779"/>
            </a:lvl5pPr>
            <a:lvl6pPr>
              <a:defRPr sz="4779"/>
            </a:lvl6pPr>
            <a:lvl7pPr>
              <a:defRPr sz="4779"/>
            </a:lvl7pPr>
            <a:lvl8pPr>
              <a:defRPr sz="4779"/>
            </a:lvl8pPr>
            <a:lvl9pPr>
              <a:defRPr sz="477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04948" y="9875520"/>
            <a:ext cx="7046795" cy="18295622"/>
          </a:xfrm>
        </p:spPr>
        <p:txBody>
          <a:bodyPr/>
          <a:lstStyle>
            <a:lvl1pPr marL="0" indent="0">
              <a:buNone/>
              <a:defRPr sz="3823"/>
            </a:lvl1pPr>
            <a:lvl2pPr marL="1092434" indent="0">
              <a:buNone/>
              <a:defRPr sz="3345"/>
            </a:lvl2pPr>
            <a:lvl3pPr marL="2184867" indent="0">
              <a:buNone/>
              <a:defRPr sz="2867"/>
            </a:lvl3pPr>
            <a:lvl4pPr marL="3277301" indent="0">
              <a:buNone/>
              <a:defRPr sz="2389"/>
            </a:lvl4pPr>
            <a:lvl5pPr marL="4369735" indent="0">
              <a:buNone/>
              <a:defRPr sz="2389"/>
            </a:lvl5pPr>
            <a:lvl6pPr marL="5462168" indent="0">
              <a:buNone/>
              <a:defRPr sz="2389"/>
            </a:lvl6pPr>
            <a:lvl7pPr marL="6554602" indent="0">
              <a:buNone/>
              <a:defRPr sz="2389"/>
            </a:lvl7pPr>
            <a:lvl8pPr marL="7647036" indent="0">
              <a:buNone/>
              <a:defRPr sz="2389"/>
            </a:lvl8pPr>
            <a:lvl9pPr marL="8739469" indent="0">
              <a:buNone/>
              <a:defRPr sz="2389"/>
            </a:lvl9pPr>
          </a:lstStyle>
          <a:p>
            <a:pPr lvl="0"/>
            <a:r>
              <a:rPr lang="en-US"/>
              <a:t>Edit Master text styles</a:t>
            </a:r>
          </a:p>
        </p:txBody>
      </p:sp>
      <p:sp>
        <p:nvSpPr>
          <p:cNvPr id="5" name="Date Placeholder 4"/>
          <p:cNvSpPr>
            <a:spLocks noGrp="1"/>
          </p:cNvSpPr>
          <p:nvPr>
            <p:ph type="dt" sz="half" idx="10"/>
          </p:nvPr>
        </p:nvSpPr>
        <p:spPr/>
        <p:txBody>
          <a:bodyPr/>
          <a:lstStyle/>
          <a:p>
            <a:fld id="{33A30DF8-228D-4FDC-880A-9682C1EABFEE}" type="datetimeFigureOut">
              <a:rPr lang="en-AU" smtClean="0"/>
              <a:t>9/10/2023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4BCD6FB-74E3-44EA-8594-162ECBA9FAF5}" type="slidenum">
              <a:rPr lang="en-AU" smtClean="0"/>
              <a:t>‹#›</a:t>
            </a:fld>
            <a:endParaRPr lang="en-AU"/>
          </a:p>
        </p:txBody>
      </p:sp>
    </p:spTree>
    <p:extLst>
      <p:ext uri="{BB962C8B-B14F-4D97-AF65-F5344CB8AC3E}">
        <p14:creationId xmlns:p14="http://schemas.microsoft.com/office/powerpoint/2010/main" val="3246142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04948" y="2194560"/>
            <a:ext cx="7046795" cy="7680960"/>
          </a:xfrm>
        </p:spPr>
        <p:txBody>
          <a:bodyPr anchor="b"/>
          <a:lstStyle>
            <a:lvl1pPr>
              <a:defRPr sz="7646"/>
            </a:lvl1pPr>
          </a:lstStyle>
          <a:p>
            <a:r>
              <a:rPr lang="en-US"/>
              <a:t>Click to edit Master title style</a:t>
            </a:r>
            <a:endParaRPr lang="en-US" dirty="0"/>
          </a:p>
        </p:txBody>
      </p:sp>
      <p:sp>
        <p:nvSpPr>
          <p:cNvPr id="3" name="Picture Placeholder 2"/>
          <p:cNvSpPr>
            <a:spLocks noGrp="1" noChangeAspect="1"/>
          </p:cNvSpPr>
          <p:nvPr>
            <p:ph type="pic" idx="1"/>
          </p:nvPr>
        </p:nvSpPr>
        <p:spPr>
          <a:xfrm>
            <a:off x="9288570" y="4739647"/>
            <a:ext cx="11060936" cy="23393400"/>
          </a:xfrm>
        </p:spPr>
        <p:txBody>
          <a:bodyPr anchor="t"/>
          <a:lstStyle>
            <a:lvl1pPr marL="0" indent="0">
              <a:buNone/>
              <a:defRPr sz="7646"/>
            </a:lvl1pPr>
            <a:lvl2pPr marL="1092434" indent="0">
              <a:buNone/>
              <a:defRPr sz="6690"/>
            </a:lvl2pPr>
            <a:lvl3pPr marL="2184867" indent="0">
              <a:buNone/>
              <a:defRPr sz="5735"/>
            </a:lvl3pPr>
            <a:lvl4pPr marL="3277301" indent="0">
              <a:buNone/>
              <a:defRPr sz="4779"/>
            </a:lvl4pPr>
            <a:lvl5pPr marL="4369735" indent="0">
              <a:buNone/>
              <a:defRPr sz="4779"/>
            </a:lvl5pPr>
            <a:lvl6pPr marL="5462168" indent="0">
              <a:buNone/>
              <a:defRPr sz="4779"/>
            </a:lvl6pPr>
            <a:lvl7pPr marL="6554602" indent="0">
              <a:buNone/>
              <a:defRPr sz="4779"/>
            </a:lvl7pPr>
            <a:lvl8pPr marL="7647036" indent="0">
              <a:buNone/>
              <a:defRPr sz="4779"/>
            </a:lvl8pPr>
            <a:lvl9pPr marL="8739469" indent="0">
              <a:buNone/>
              <a:defRPr sz="4779"/>
            </a:lvl9pPr>
          </a:lstStyle>
          <a:p>
            <a:r>
              <a:rPr lang="en-US"/>
              <a:t>Click icon to add picture</a:t>
            </a:r>
            <a:endParaRPr lang="en-US" dirty="0"/>
          </a:p>
        </p:txBody>
      </p:sp>
      <p:sp>
        <p:nvSpPr>
          <p:cNvPr id="4" name="Text Placeholder 3"/>
          <p:cNvSpPr>
            <a:spLocks noGrp="1"/>
          </p:cNvSpPr>
          <p:nvPr>
            <p:ph type="body" sz="half" idx="2"/>
          </p:nvPr>
        </p:nvSpPr>
        <p:spPr>
          <a:xfrm>
            <a:off x="1504948" y="9875520"/>
            <a:ext cx="7046795" cy="18295622"/>
          </a:xfrm>
        </p:spPr>
        <p:txBody>
          <a:bodyPr/>
          <a:lstStyle>
            <a:lvl1pPr marL="0" indent="0">
              <a:buNone/>
              <a:defRPr sz="3823"/>
            </a:lvl1pPr>
            <a:lvl2pPr marL="1092434" indent="0">
              <a:buNone/>
              <a:defRPr sz="3345"/>
            </a:lvl2pPr>
            <a:lvl3pPr marL="2184867" indent="0">
              <a:buNone/>
              <a:defRPr sz="2867"/>
            </a:lvl3pPr>
            <a:lvl4pPr marL="3277301" indent="0">
              <a:buNone/>
              <a:defRPr sz="2389"/>
            </a:lvl4pPr>
            <a:lvl5pPr marL="4369735" indent="0">
              <a:buNone/>
              <a:defRPr sz="2389"/>
            </a:lvl5pPr>
            <a:lvl6pPr marL="5462168" indent="0">
              <a:buNone/>
              <a:defRPr sz="2389"/>
            </a:lvl6pPr>
            <a:lvl7pPr marL="6554602" indent="0">
              <a:buNone/>
              <a:defRPr sz="2389"/>
            </a:lvl7pPr>
            <a:lvl8pPr marL="7647036" indent="0">
              <a:buNone/>
              <a:defRPr sz="2389"/>
            </a:lvl8pPr>
            <a:lvl9pPr marL="8739469" indent="0">
              <a:buNone/>
              <a:defRPr sz="2389"/>
            </a:lvl9pPr>
          </a:lstStyle>
          <a:p>
            <a:pPr lvl="0"/>
            <a:r>
              <a:rPr lang="en-US"/>
              <a:t>Edit Master text styles</a:t>
            </a:r>
          </a:p>
        </p:txBody>
      </p:sp>
      <p:sp>
        <p:nvSpPr>
          <p:cNvPr id="5" name="Date Placeholder 4"/>
          <p:cNvSpPr>
            <a:spLocks noGrp="1"/>
          </p:cNvSpPr>
          <p:nvPr>
            <p:ph type="dt" sz="half" idx="10"/>
          </p:nvPr>
        </p:nvSpPr>
        <p:spPr/>
        <p:txBody>
          <a:bodyPr/>
          <a:lstStyle/>
          <a:p>
            <a:fld id="{33A30DF8-228D-4FDC-880A-9682C1EABFEE}" type="datetimeFigureOut">
              <a:rPr lang="en-AU" smtClean="0"/>
              <a:t>9/10/2023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4BCD6FB-74E3-44EA-8594-162ECBA9FAF5}" type="slidenum">
              <a:rPr lang="en-AU" smtClean="0"/>
              <a:t>‹#›</a:t>
            </a:fld>
            <a:endParaRPr lang="en-AU"/>
          </a:p>
        </p:txBody>
      </p:sp>
    </p:spTree>
    <p:extLst>
      <p:ext uri="{BB962C8B-B14F-4D97-AF65-F5344CB8AC3E}">
        <p14:creationId xmlns:p14="http://schemas.microsoft.com/office/powerpoint/2010/main" val="1459117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2103" y="1752607"/>
            <a:ext cx="18844558"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02103" y="8763000"/>
            <a:ext cx="18844558"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02102" y="30510487"/>
            <a:ext cx="4915972" cy="1752600"/>
          </a:xfrm>
          <a:prstGeom prst="rect">
            <a:avLst/>
          </a:prstGeom>
        </p:spPr>
        <p:txBody>
          <a:bodyPr vert="horz" lIns="91440" tIns="45720" rIns="91440" bIns="45720" rtlCol="0" anchor="ctr"/>
          <a:lstStyle>
            <a:lvl1pPr algn="l">
              <a:defRPr sz="2867">
                <a:solidFill>
                  <a:schemeClr val="tx1">
                    <a:tint val="75000"/>
                  </a:schemeClr>
                </a:solidFill>
              </a:defRPr>
            </a:lvl1pPr>
          </a:lstStyle>
          <a:p>
            <a:fld id="{33A30DF8-228D-4FDC-880A-9682C1EABFEE}" type="datetimeFigureOut">
              <a:rPr lang="en-AU" smtClean="0"/>
              <a:t>9/10/2023</a:t>
            </a:fld>
            <a:endParaRPr lang="en-AU"/>
          </a:p>
        </p:txBody>
      </p:sp>
      <p:sp>
        <p:nvSpPr>
          <p:cNvPr id="5" name="Footer Placeholder 4"/>
          <p:cNvSpPr>
            <a:spLocks noGrp="1"/>
          </p:cNvSpPr>
          <p:nvPr>
            <p:ph type="ftr" sz="quarter" idx="3"/>
          </p:nvPr>
        </p:nvSpPr>
        <p:spPr>
          <a:xfrm>
            <a:off x="7237403" y="30510487"/>
            <a:ext cx="7373958" cy="1752600"/>
          </a:xfrm>
          <a:prstGeom prst="rect">
            <a:avLst/>
          </a:prstGeom>
        </p:spPr>
        <p:txBody>
          <a:bodyPr vert="horz" lIns="91440" tIns="45720" rIns="91440" bIns="45720" rtlCol="0" anchor="ctr"/>
          <a:lstStyle>
            <a:lvl1pPr algn="ctr">
              <a:defRPr sz="2867">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5430689" y="30510487"/>
            <a:ext cx="4915972" cy="1752600"/>
          </a:xfrm>
          <a:prstGeom prst="rect">
            <a:avLst/>
          </a:prstGeom>
        </p:spPr>
        <p:txBody>
          <a:bodyPr vert="horz" lIns="91440" tIns="45720" rIns="91440" bIns="45720" rtlCol="0" anchor="ctr"/>
          <a:lstStyle>
            <a:lvl1pPr algn="r">
              <a:defRPr sz="2867">
                <a:solidFill>
                  <a:schemeClr val="tx1">
                    <a:tint val="75000"/>
                  </a:schemeClr>
                </a:solidFill>
              </a:defRPr>
            </a:lvl1pPr>
          </a:lstStyle>
          <a:p>
            <a:fld id="{34BCD6FB-74E3-44EA-8594-162ECBA9FAF5}" type="slidenum">
              <a:rPr lang="en-AU" smtClean="0"/>
              <a:t>‹#›</a:t>
            </a:fld>
            <a:endParaRPr lang="en-AU"/>
          </a:p>
        </p:txBody>
      </p:sp>
    </p:spTree>
    <p:extLst>
      <p:ext uri="{BB962C8B-B14F-4D97-AF65-F5344CB8AC3E}">
        <p14:creationId xmlns:p14="http://schemas.microsoft.com/office/powerpoint/2010/main" val="34750295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84867" rtl="0" eaLnBrk="1" latinLnBrk="0" hangingPunct="1">
        <a:lnSpc>
          <a:spcPct val="90000"/>
        </a:lnSpc>
        <a:spcBef>
          <a:spcPct val="0"/>
        </a:spcBef>
        <a:buNone/>
        <a:defRPr sz="10513" kern="1200">
          <a:solidFill>
            <a:schemeClr val="tx1"/>
          </a:solidFill>
          <a:latin typeface="+mj-lt"/>
          <a:ea typeface="+mj-ea"/>
          <a:cs typeface="+mj-cs"/>
        </a:defRPr>
      </a:lvl1pPr>
    </p:titleStyle>
    <p:bodyStyle>
      <a:lvl1pPr marL="546217" indent="-546217" algn="l" defTabSz="2184867" rtl="0" eaLnBrk="1" latinLnBrk="0" hangingPunct="1">
        <a:lnSpc>
          <a:spcPct val="90000"/>
        </a:lnSpc>
        <a:spcBef>
          <a:spcPts val="2389"/>
        </a:spcBef>
        <a:buFont typeface="Arial" panose="020B0604020202020204" pitchFamily="34" charset="0"/>
        <a:buChar char="•"/>
        <a:defRPr sz="6690" kern="1200">
          <a:solidFill>
            <a:schemeClr val="tx1"/>
          </a:solidFill>
          <a:latin typeface="+mn-lt"/>
          <a:ea typeface="+mn-ea"/>
          <a:cs typeface="+mn-cs"/>
        </a:defRPr>
      </a:lvl1pPr>
      <a:lvl2pPr marL="1638651" indent="-546217" algn="l" defTabSz="2184867" rtl="0" eaLnBrk="1" latinLnBrk="0" hangingPunct="1">
        <a:lnSpc>
          <a:spcPct val="90000"/>
        </a:lnSpc>
        <a:spcBef>
          <a:spcPts val="1195"/>
        </a:spcBef>
        <a:buFont typeface="Arial" panose="020B0604020202020204" pitchFamily="34" charset="0"/>
        <a:buChar char="•"/>
        <a:defRPr sz="5735" kern="1200">
          <a:solidFill>
            <a:schemeClr val="tx1"/>
          </a:solidFill>
          <a:latin typeface="+mn-lt"/>
          <a:ea typeface="+mn-ea"/>
          <a:cs typeface="+mn-cs"/>
        </a:defRPr>
      </a:lvl2pPr>
      <a:lvl3pPr marL="2731084" indent="-546217" algn="l" defTabSz="2184867" rtl="0" eaLnBrk="1" latinLnBrk="0" hangingPunct="1">
        <a:lnSpc>
          <a:spcPct val="90000"/>
        </a:lnSpc>
        <a:spcBef>
          <a:spcPts val="1195"/>
        </a:spcBef>
        <a:buFont typeface="Arial" panose="020B0604020202020204" pitchFamily="34" charset="0"/>
        <a:buChar char="•"/>
        <a:defRPr sz="4779" kern="1200">
          <a:solidFill>
            <a:schemeClr val="tx1"/>
          </a:solidFill>
          <a:latin typeface="+mn-lt"/>
          <a:ea typeface="+mn-ea"/>
          <a:cs typeface="+mn-cs"/>
        </a:defRPr>
      </a:lvl3pPr>
      <a:lvl4pPr marL="3823518" indent="-546217" algn="l" defTabSz="2184867" rtl="0" eaLnBrk="1" latinLnBrk="0" hangingPunct="1">
        <a:lnSpc>
          <a:spcPct val="90000"/>
        </a:lnSpc>
        <a:spcBef>
          <a:spcPts val="1195"/>
        </a:spcBef>
        <a:buFont typeface="Arial" panose="020B0604020202020204" pitchFamily="34" charset="0"/>
        <a:buChar char="•"/>
        <a:defRPr sz="4301" kern="1200">
          <a:solidFill>
            <a:schemeClr val="tx1"/>
          </a:solidFill>
          <a:latin typeface="+mn-lt"/>
          <a:ea typeface="+mn-ea"/>
          <a:cs typeface="+mn-cs"/>
        </a:defRPr>
      </a:lvl4pPr>
      <a:lvl5pPr marL="4915952" indent="-546217" algn="l" defTabSz="2184867" rtl="0" eaLnBrk="1" latinLnBrk="0" hangingPunct="1">
        <a:lnSpc>
          <a:spcPct val="90000"/>
        </a:lnSpc>
        <a:spcBef>
          <a:spcPts val="1195"/>
        </a:spcBef>
        <a:buFont typeface="Arial" panose="020B0604020202020204" pitchFamily="34" charset="0"/>
        <a:buChar char="•"/>
        <a:defRPr sz="4301" kern="1200">
          <a:solidFill>
            <a:schemeClr val="tx1"/>
          </a:solidFill>
          <a:latin typeface="+mn-lt"/>
          <a:ea typeface="+mn-ea"/>
          <a:cs typeface="+mn-cs"/>
        </a:defRPr>
      </a:lvl5pPr>
      <a:lvl6pPr marL="6008385" indent="-546217" algn="l" defTabSz="2184867" rtl="0" eaLnBrk="1" latinLnBrk="0" hangingPunct="1">
        <a:lnSpc>
          <a:spcPct val="90000"/>
        </a:lnSpc>
        <a:spcBef>
          <a:spcPts val="1195"/>
        </a:spcBef>
        <a:buFont typeface="Arial" panose="020B0604020202020204" pitchFamily="34" charset="0"/>
        <a:buChar char="•"/>
        <a:defRPr sz="4301" kern="1200">
          <a:solidFill>
            <a:schemeClr val="tx1"/>
          </a:solidFill>
          <a:latin typeface="+mn-lt"/>
          <a:ea typeface="+mn-ea"/>
          <a:cs typeface="+mn-cs"/>
        </a:defRPr>
      </a:lvl6pPr>
      <a:lvl7pPr marL="7100819" indent="-546217" algn="l" defTabSz="2184867" rtl="0" eaLnBrk="1" latinLnBrk="0" hangingPunct="1">
        <a:lnSpc>
          <a:spcPct val="90000"/>
        </a:lnSpc>
        <a:spcBef>
          <a:spcPts val="1195"/>
        </a:spcBef>
        <a:buFont typeface="Arial" panose="020B0604020202020204" pitchFamily="34" charset="0"/>
        <a:buChar char="•"/>
        <a:defRPr sz="4301" kern="1200">
          <a:solidFill>
            <a:schemeClr val="tx1"/>
          </a:solidFill>
          <a:latin typeface="+mn-lt"/>
          <a:ea typeface="+mn-ea"/>
          <a:cs typeface="+mn-cs"/>
        </a:defRPr>
      </a:lvl7pPr>
      <a:lvl8pPr marL="8193253" indent="-546217" algn="l" defTabSz="2184867" rtl="0" eaLnBrk="1" latinLnBrk="0" hangingPunct="1">
        <a:lnSpc>
          <a:spcPct val="90000"/>
        </a:lnSpc>
        <a:spcBef>
          <a:spcPts val="1195"/>
        </a:spcBef>
        <a:buFont typeface="Arial" panose="020B0604020202020204" pitchFamily="34" charset="0"/>
        <a:buChar char="•"/>
        <a:defRPr sz="4301" kern="1200">
          <a:solidFill>
            <a:schemeClr val="tx1"/>
          </a:solidFill>
          <a:latin typeface="+mn-lt"/>
          <a:ea typeface="+mn-ea"/>
          <a:cs typeface="+mn-cs"/>
        </a:defRPr>
      </a:lvl8pPr>
      <a:lvl9pPr marL="9285686" indent="-546217" algn="l" defTabSz="2184867" rtl="0" eaLnBrk="1" latinLnBrk="0" hangingPunct="1">
        <a:lnSpc>
          <a:spcPct val="90000"/>
        </a:lnSpc>
        <a:spcBef>
          <a:spcPts val="1195"/>
        </a:spcBef>
        <a:buFont typeface="Arial" panose="020B0604020202020204" pitchFamily="34" charset="0"/>
        <a:buChar char="•"/>
        <a:defRPr sz="4301" kern="1200">
          <a:solidFill>
            <a:schemeClr val="tx1"/>
          </a:solidFill>
          <a:latin typeface="+mn-lt"/>
          <a:ea typeface="+mn-ea"/>
          <a:cs typeface="+mn-cs"/>
        </a:defRPr>
      </a:lvl9pPr>
    </p:bodyStyle>
    <p:otherStyle>
      <a:defPPr>
        <a:defRPr lang="en-US"/>
      </a:defPPr>
      <a:lvl1pPr marL="0" algn="l" defTabSz="2184867" rtl="0" eaLnBrk="1" latinLnBrk="0" hangingPunct="1">
        <a:defRPr sz="4301" kern="1200">
          <a:solidFill>
            <a:schemeClr val="tx1"/>
          </a:solidFill>
          <a:latin typeface="+mn-lt"/>
          <a:ea typeface="+mn-ea"/>
          <a:cs typeface="+mn-cs"/>
        </a:defRPr>
      </a:lvl1pPr>
      <a:lvl2pPr marL="1092434" algn="l" defTabSz="2184867" rtl="0" eaLnBrk="1" latinLnBrk="0" hangingPunct="1">
        <a:defRPr sz="4301" kern="1200">
          <a:solidFill>
            <a:schemeClr val="tx1"/>
          </a:solidFill>
          <a:latin typeface="+mn-lt"/>
          <a:ea typeface="+mn-ea"/>
          <a:cs typeface="+mn-cs"/>
        </a:defRPr>
      </a:lvl2pPr>
      <a:lvl3pPr marL="2184867" algn="l" defTabSz="2184867" rtl="0" eaLnBrk="1" latinLnBrk="0" hangingPunct="1">
        <a:defRPr sz="4301" kern="1200">
          <a:solidFill>
            <a:schemeClr val="tx1"/>
          </a:solidFill>
          <a:latin typeface="+mn-lt"/>
          <a:ea typeface="+mn-ea"/>
          <a:cs typeface="+mn-cs"/>
        </a:defRPr>
      </a:lvl3pPr>
      <a:lvl4pPr marL="3277301" algn="l" defTabSz="2184867" rtl="0" eaLnBrk="1" latinLnBrk="0" hangingPunct="1">
        <a:defRPr sz="4301" kern="1200">
          <a:solidFill>
            <a:schemeClr val="tx1"/>
          </a:solidFill>
          <a:latin typeface="+mn-lt"/>
          <a:ea typeface="+mn-ea"/>
          <a:cs typeface="+mn-cs"/>
        </a:defRPr>
      </a:lvl4pPr>
      <a:lvl5pPr marL="4369735" algn="l" defTabSz="2184867" rtl="0" eaLnBrk="1" latinLnBrk="0" hangingPunct="1">
        <a:defRPr sz="4301" kern="1200">
          <a:solidFill>
            <a:schemeClr val="tx1"/>
          </a:solidFill>
          <a:latin typeface="+mn-lt"/>
          <a:ea typeface="+mn-ea"/>
          <a:cs typeface="+mn-cs"/>
        </a:defRPr>
      </a:lvl5pPr>
      <a:lvl6pPr marL="5462168" algn="l" defTabSz="2184867" rtl="0" eaLnBrk="1" latinLnBrk="0" hangingPunct="1">
        <a:defRPr sz="4301" kern="1200">
          <a:solidFill>
            <a:schemeClr val="tx1"/>
          </a:solidFill>
          <a:latin typeface="+mn-lt"/>
          <a:ea typeface="+mn-ea"/>
          <a:cs typeface="+mn-cs"/>
        </a:defRPr>
      </a:lvl6pPr>
      <a:lvl7pPr marL="6554602" algn="l" defTabSz="2184867" rtl="0" eaLnBrk="1" latinLnBrk="0" hangingPunct="1">
        <a:defRPr sz="4301" kern="1200">
          <a:solidFill>
            <a:schemeClr val="tx1"/>
          </a:solidFill>
          <a:latin typeface="+mn-lt"/>
          <a:ea typeface="+mn-ea"/>
          <a:cs typeface="+mn-cs"/>
        </a:defRPr>
      </a:lvl7pPr>
      <a:lvl8pPr marL="7647036" algn="l" defTabSz="2184867" rtl="0" eaLnBrk="1" latinLnBrk="0" hangingPunct="1">
        <a:defRPr sz="4301" kern="1200">
          <a:solidFill>
            <a:schemeClr val="tx1"/>
          </a:solidFill>
          <a:latin typeface="+mn-lt"/>
          <a:ea typeface="+mn-ea"/>
          <a:cs typeface="+mn-cs"/>
        </a:defRPr>
      </a:lvl8pPr>
      <a:lvl9pPr marL="8739469" algn="l" defTabSz="2184867" rtl="0" eaLnBrk="1" latinLnBrk="0" hangingPunct="1">
        <a:defRPr sz="43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jpg"/><Relationship Id="rId16" Type="http://schemas.openxmlformats.org/officeDocument/2006/relationships/image" Target="../media/image15.sv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46">
            <a:extLst>
              <a:ext uri="{FF2B5EF4-FFF2-40B4-BE49-F238E27FC236}">
                <a16:creationId xmlns:a16="http://schemas.microsoft.com/office/drawing/2014/main" id="{EE3E541E-9A58-449A-8119-73F8D50B400F}"/>
              </a:ext>
            </a:extLst>
          </p:cNvPr>
          <p:cNvSpPr txBox="1">
            <a:spLocks/>
          </p:cNvSpPr>
          <p:nvPr/>
        </p:nvSpPr>
        <p:spPr bwMode="auto">
          <a:xfrm>
            <a:off x="11119705" y="14750083"/>
            <a:ext cx="10529562" cy="3844382"/>
          </a:xfrm>
          <a:prstGeom prst="rect">
            <a:avLst/>
          </a:prstGeom>
          <a:noFill/>
          <a:ln w="9525">
            <a:noFill/>
            <a:miter lim="800000"/>
            <a:headEnd/>
            <a:tailEnd/>
          </a:ln>
        </p:spPr>
        <p:txBody>
          <a:bodyPr vert="horz" wrap="square" lIns="213944" tIns="106973" rIns="213944" bIns="106973" numCol="1" anchor="t" anchorCtr="0" compatLnSpc="1">
            <a:prstTxWarp prst="textNoShape">
              <a:avLst/>
            </a:prstTxWarp>
          </a:bodyPr>
          <a:lstStyle>
            <a:lvl1pPr marL="823233" indent="-823233" algn="just" rtl="0" eaLnBrk="0" fontAlgn="base" hangingPunct="0">
              <a:spcBef>
                <a:spcPts val="1200"/>
              </a:spcBef>
              <a:spcAft>
                <a:spcPct val="0"/>
              </a:spcAft>
              <a:buChar char="•"/>
              <a:defRPr sz="2800"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1pPr>
            <a:lvl2pPr marL="1783675" indent="-686030" algn="just" rtl="0" eaLnBrk="0" fontAlgn="base" hangingPunct="0">
              <a:spcBef>
                <a:spcPts val="1200"/>
              </a:spcBef>
              <a:spcAft>
                <a:spcPct val="0"/>
              </a:spcAft>
              <a:buChar char="–"/>
              <a:defRPr sz="2800"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2pPr>
            <a:lvl3pPr marL="2744114" indent="-548824" algn="just" rtl="0" eaLnBrk="0" fontAlgn="base" hangingPunct="0">
              <a:spcBef>
                <a:spcPts val="1200"/>
              </a:spcBef>
              <a:spcAft>
                <a:spcPct val="0"/>
              </a:spcAft>
              <a:buChar char="•"/>
              <a:defRPr sz="2800"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3pPr>
            <a:lvl4pPr marL="3841758" indent="-548824" algn="just" rtl="0" eaLnBrk="0" fontAlgn="base" hangingPunct="0">
              <a:spcBef>
                <a:spcPts val="1200"/>
              </a:spcBef>
              <a:spcAft>
                <a:spcPct val="0"/>
              </a:spcAft>
              <a:buChar char="–"/>
              <a:defRPr sz="2800"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4pPr>
            <a:lvl5pPr marL="4939405" indent="-548824" algn="just" rtl="0" eaLnBrk="0" fontAlgn="base" hangingPunct="0">
              <a:spcBef>
                <a:spcPts val="1200"/>
              </a:spcBef>
              <a:spcAft>
                <a:spcPct val="0"/>
              </a:spcAft>
              <a:buChar char="»"/>
              <a:defRPr sz="2800"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5pPr>
            <a:lvl6pPr marL="6037050" indent="-548824" algn="l" rtl="0" fontAlgn="base">
              <a:spcBef>
                <a:spcPct val="20000"/>
              </a:spcBef>
              <a:spcAft>
                <a:spcPct val="0"/>
              </a:spcAft>
              <a:buChar char="»"/>
              <a:defRPr sz="4823">
                <a:solidFill>
                  <a:schemeClr val="tx1"/>
                </a:solidFill>
                <a:latin typeface="+mn-lt"/>
                <a:ea typeface="+mn-ea"/>
                <a:cs typeface="+mn-cs"/>
              </a:defRPr>
            </a:lvl6pPr>
            <a:lvl7pPr marL="7134695" indent="-548824" algn="l" rtl="0" fontAlgn="base">
              <a:spcBef>
                <a:spcPct val="20000"/>
              </a:spcBef>
              <a:spcAft>
                <a:spcPct val="0"/>
              </a:spcAft>
              <a:buChar char="»"/>
              <a:defRPr sz="4823">
                <a:solidFill>
                  <a:schemeClr val="tx1"/>
                </a:solidFill>
                <a:latin typeface="+mn-lt"/>
                <a:ea typeface="+mn-ea"/>
                <a:cs typeface="+mn-cs"/>
              </a:defRPr>
            </a:lvl7pPr>
            <a:lvl8pPr marL="8232340" indent="-548824" algn="l" rtl="0" fontAlgn="base">
              <a:spcBef>
                <a:spcPct val="20000"/>
              </a:spcBef>
              <a:spcAft>
                <a:spcPct val="0"/>
              </a:spcAft>
              <a:buChar char="»"/>
              <a:defRPr sz="4823">
                <a:solidFill>
                  <a:schemeClr val="tx1"/>
                </a:solidFill>
                <a:latin typeface="+mn-lt"/>
                <a:ea typeface="+mn-ea"/>
                <a:cs typeface="+mn-cs"/>
              </a:defRPr>
            </a:lvl8pPr>
            <a:lvl9pPr marL="9329988" indent="-548824" algn="l" rtl="0" fontAlgn="base">
              <a:spcBef>
                <a:spcPct val="20000"/>
              </a:spcBef>
              <a:spcAft>
                <a:spcPct val="0"/>
              </a:spcAft>
              <a:buChar char="»"/>
              <a:defRPr sz="4823">
                <a:solidFill>
                  <a:schemeClr val="tx1"/>
                </a:solidFill>
                <a:latin typeface="+mn-lt"/>
                <a:ea typeface="+mn-ea"/>
                <a:cs typeface="+mn-cs"/>
              </a:defRPr>
            </a:lvl9pPr>
          </a:lstStyle>
          <a:p>
            <a:pPr defTabSz="914400">
              <a:defRPr/>
            </a:pPr>
            <a:r>
              <a:rPr lang="en-AU" sz="2400" kern="0" noProof="1">
                <a:solidFill>
                  <a:srgbClr val="393938"/>
                </a:solidFill>
              </a:rPr>
              <a:t>Method 2: Test Loss </a:t>
            </a:r>
            <a:r>
              <a:rPr lang="en-AU" sz="2400" b="1" kern="0" noProof="1">
                <a:solidFill>
                  <a:srgbClr val="393938"/>
                </a:solidFill>
              </a:rPr>
              <a:t>7.57 MAE</a:t>
            </a:r>
            <a:r>
              <a:rPr lang="en-AU" sz="2400" kern="0" noProof="1">
                <a:solidFill>
                  <a:srgbClr val="393938"/>
                </a:solidFill>
              </a:rPr>
              <a:t>. Training/ Validation </a:t>
            </a:r>
            <a:r>
              <a:rPr lang="en-AU" sz="2400" kern="0" noProof="1">
                <a:solidFill>
                  <a:srgbClr val="393938"/>
                </a:solidFill>
                <a:latin typeface="Helvetica Neue Light" panose="02000403000000020004"/>
              </a:rPr>
              <a:t>Loss </a:t>
            </a:r>
            <a:r>
              <a:rPr lang="en-AU" sz="2400" kern="0" noProof="1">
                <a:solidFill>
                  <a:srgbClr val="393938"/>
                </a:solidFill>
                <a:latin typeface="Helvetica Neue Light" panose="02000403000000020004"/>
                <a:cs typeface="Times New Roman" panose="02020603050405020304" pitchFamily="18" charset="0"/>
              </a:rPr>
              <a:t>≈ </a:t>
            </a:r>
            <a:r>
              <a:rPr lang="en-AU" sz="2400" b="1" kern="0" noProof="1">
                <a:solidFill>
                  <a:srgbClr val="393938"/>
                </a:solidFill>
                <a:latin typeface="Helvetica Neue Light" panose="02000403000000020004"/>
                <a:cs typeface="Times New Roman" panose="02020603050405020304" pitchFamily="18" charset="0"/>
              </a:rPr>
              <a:t>9</a:t>
            </a:r>
            <a:r>
              <a:rPr lang="en-AU" sz="2400" b="1" kern="0" noProof="1">
                <a:solidFill>
                  <a:srgbClr val="393938"/>
                </a:solidFill>
                <a:latin typeface="Helvetica Neue Light" panose="02000403000000020004"/>
              </a:rPr>
              <a:t>.46</a:t>
            </a:r>
            <a:r>
              <a:rPr lang="en-AU" sz="2400" kern="0" noProof="1">
                <a:solidFill>
                  <a:srgbClr val="393938"/>
                </a:solidFill>
                <a:latin typeface="Helvetica Neue Light" panose="02000403000000020004"/>
              </a:rPr>
              <a:t> </a:t>
            </a:r>
            <a:r>
              <a:rPr lang="en-AU" sz="2400" b="1" kern="0" noProof="1">
                <a:solidFill>
                  <a:srgbClr val="393938"/>
                </a:solidFill>
                <a:latin typeface="Helvetica Neue Light" panose="02000403000000020004"/>
              </a:rPr>
              <a:t>MAE</a:t>
            </a:r>
          </a:p>
          <a:p>
            <a:pPr defTabSz="914400">
              <a:defRPr/>
            </a:pPr>
            <a:r>
              <a:rPr lang="en-AU" sz="2400" kern="0" noProof="1">
                <a:solidFill>
                  <a:srgbClr val="393938"/>
                </a:solidFill>
              </a:rPr>
              <a:t>EV prediction at POA: </a:t>
            </a:r>
            <a:r>
              <a:rPr lang="en-AU" sz="2400" b="1" kern="0" noProof="1">
                <a:solidFill>
                  <a:srgbClr val="393938"/>
                </a:solidFill>
              </a:rPr>
              <a:t>5,607</a:t>
            </a:r>
            <a:r>
              <a:rPr lang="en-AU" sz="2400" kern="0" noProof="1">
                <a:solidFill>
                  <a:srgbClr val="393938"/>
                </a:solidFill>
              </a:rPr>
              <a:t>.	 Error </a:t>
            </a:r>
            <a:r>
              <a:rPr lang="en-AU" sz="2400" kern="0" noProof="1">
                <a:solidFill>
                  <a:srgbClr val="393938"/>
                </a:solidFill>
                <a:latin typeface="Helvetica Neue Light" panose="02000403000000020004"/>
                <a:cs typeface="Times New Roman" panose="02020603050405020304" pitchFamily="18" charset="0"/>
              </a:rPr>
              <a:t>≈ </a:t>
            </a:r>
            <a:r>
              <a:rPr lang="en-AU" sz="2400" b="1" kern="0" noProof="1">
                <a:solidFill>
                  <a:srgbClr val="393938"/>
                </a:solidFill>
              </a:rPr>
              <a:t>10%</a:t>
            </a:r>
            <a:r>
              <a:rPr lang="en-AU" sz="2400" kern="0" noProof="1">
                <a:solidFill>
                  <a:srgbClr val="393938"/>
                </a:solidFill>
              </a:rPr>
              <a:t>. </a:t>
            </a:r>
          </a:p>
          <a:p>
            <a:pPr defTabSz="914400">
              <a:defRPr/>
            </a:pPr>
            <a:r>
              <a:rPr lang="en-AU" sz="2400" kern="0" noProof="1">
                <a:solidFill>
                  <a:srgbClr val="393938"/>
                </a:solidFill>
              </a:rPr>
              <a:t>EV prediction at SA1: </a:t>
            </a:r>
            <a:r>
              <a:rPr lang="en-AU" sz="2400" b="1" kern="0" noProof="1">
                <a:solidFill>
                  <a:srgbClr val="393938"/>
                </a:solidFill>
              </a:rPr>
              <a:t>5,897</a:t>
            </a:r>
            <a:r>
              <a:rPr lang="en-AU" sz="2400" kern="0" noProof="1">
                <a:solidFill>
                  <a:srgbClr val="393938"/>
                </a:solidFill>
              </a:rPr>
              <a:t>. 	Error </a:t>
            </a:r>
            <a:r>
              <a:rPr lang="en-AU" sz="2400" kern="0" noProof="1">
                <a:solidFill>
                  <a:srgbClr val="393938"/>
                </a:solidFill>
                <a:latin typeface="Helvetica Neue Light" panose="02000403000000020004"/>
                <a:cs typeface="Times New Roman" panose="02020603050405020304" pitchFamily="18" charset="0"/>
              </a:rPr>
              <a:t>≈ </a:t>
            </a:r>
            <a:r>
              <a:rPr lang="en-AU" sz="2400" b="1" kern="0" noProof="1">
                <a:solidFill>
                  <a:srgbClr val="393938"/>
                </a:solidFill>
                <a:latin typeface="Helvetica Neue Light" panose="02000403000000020004"/>
                <a:cs typeface="Times New Roman" panose="02020603050405020304" pitchFamily="18" charset="0"/>
              </a:rPr>
              <a:t>5</a:t>
            </a:r>
            <a:r>
              <a:rPr lang="en-AU" sz="2400" b="1" kern="0" noProof="1">
                <a:solidFill>
                  <a:srgbClr val="393938"/>
                </a:solidFill>
              </a:rPr>
              <a:t>%</a:t>
            </a:r>
            <a:r>
              <a:rPr lang="en-AU" sz="2400" kern="0" noProof="1">
                <a:solidFill>
                  <a:srgbClr val="393938"/>
                </a:solidFill>
              </a:rPr>
              <a:t>. </a:t>
            </a:r>
          </a:p>
          <a:p>
            <a:pPr marL="0" indent="0" defTabSz="914400">
              <a:buNone/>
              <a:defRPr/>
            </a:pPr>
            <a:r>
              <a:rPr lang="en-AU" sz="2400" kern="0" noProof="1">
                <a:solidFill>
                  <a:srgbClr val="393938"/>
                </a:solidFill>
              </a:rPr>
              <a:t>The POA accuracy is important in validating the prediction made at SA1 level. </a:t>
            </a:r>
          </a:p>
          <a:p>
            <a:pPr defTabSz="914400">
              <a:defRPr/>
            </a:pPr>
            <a:r>
              <a:rPr lang="en-AU" sz="2400" kern="0" noProof="1">
                <a:solidFill>
                  <a:srgbClr val="393938"/>
                </a:solidFill>
              </a:rPr>
              <a:t>Most EVs assigned to a SA1: </a:t>
            </a:r>
            <a:r>
              <a:rPr lang="en-AU" sz="2400" b="1" kern="0" noProof="1">
                <a:solidFill>
                  <a:srgbClr val="393938"/>
                </a:solidFill>
              </a:rPr>
              <a:t>5.82</a:t>
            </a:r>
            <a:r>
              <a:rPr lang="en-AU" sz="2400" kern="0" noProof="1">
                <a:solidFill>
                  <a:srgbClr val="393938"/>
                </a:solidFill>
              </a:rPr>
              <a:t> (In </a:t>
            </a:r>
            <a:r>
              <a:rPr lang="en-GB" sz="2400" kern="0" noProof="1">
                <a:solidFill>
                  <a:srgbClr val="393938"/>
                </a:solidFill>
              </a:rPr>
              <a:t>Melbourne’s CBD)</a:t>
            </a:r>
          </a:p>
          <a:p>
            <a:pPr marL="0" indent="0" defTabSz="914400">
              <a:buNone/>
              <a:defRPr/>
            </a:pPr>
            <a:r>
              <a:rPr lang="en-GB" sz="2400" kern="0" noProof="1">
                <a:solidFill>
                  <a:srgbClr val="393938"/>
                </a:solidFill>
              </a:rPr>
              <a:t>The assigned EV population was then validated by previous literature. All attributes were supported partially or fully.</a:t>
            </a:r>
            <a:endParaRPr kumimoji="0" lang="en-AU" sz="2800" b="0" i="0" u="none" strike="noStrike" kern="0" cap="none" spc="0" normalizeH="0" baseline="0" noProof="0" dirty="0">
              <a:ln>
                <a:noFill/>
              </a:ln>
              <a:solidFill>
                <a:srgbClr val="393938"/>
              </a:solidFill>
              <a:effectLst/>
              <a:uLnTx/>
              <a:uFillTx/>
              <a:latin typeface="Helvetica Neue Light" panose="02000403000000020004" pitchFamily="2" charset="0"/>
            </a:endParaRPr>
          </a:p>
        </p:txBody>
      </p:sp>
      <p:sp>
        <p:nvSpPr>
          <p:cNvPr id="7" name="Text Placeholder 45">
            <a:extLst>
              <a:ext uri="{FF2B5EF4-FFF2-40B4-BE49-F238E27FC236}">
                <a16:creationId xmlns:a16="http://schemas.microsoft.com/office/drawing/2014/main" id="{6D61C5E4-D884-4C03-BEAB-4F898D022DF9}"/>
              </a:ext>
            </a:extLst>
          </p:cNvPr>
          <p:cNvSpPr txBox="1">
            <a:spLocks/>
          </p:cNvSpPr>
          <p:nvPr/>
        </p:nvSpPr>
        <p:spPr bwMode="auto">
          <a:xfrm>
            <a:off x="153724" y="5719457"/>
            <a:ext cx="10728000" cy="21014043"/>
          </a:xfrm>
          <a:prstGeom prst="rect">
            <a:avLst/>
          </a:prstGeom>
          <a:noFill/>
          <a:ln w="9525">
            <a:noFill/>
            <a:miter lim="800000"/>
            <a:headEnd/>
            <a:tailEnd/>
          </a:ln>
        </p:spPr>
        <p:txBody>
          <a:bodyPr vert="horz" wrap="square" lIns="213944" tIns="106973" rIns="213944" bIns="106973" numCol="1" anchor="t" anchorCtr="0" compatLnSpc="1">
            <a:prstTxWarp prst="textNoShape">
              <a:avLst/>
            </a:prstTxWarp>
          </a:bodyPr>
          <a:lstStyle>
            <a:lvl1pPr marL="823233" indent="-823233" algn="just" rtl="0" eaLnBrk="0" fontAlgn="base" hangingPunct="0">
              <a:spcBef>
                <a:spcPts val="1200"/>
              </a:spcBef>
              <a:spcAft>
                <a:spcPct val="0"/>
              </a:spcAft>
              <a:buChar char="•"/>
              <a:defRPr sz="2800"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1pPr>
            <a:lvl2pPr marL="1783675" indent="-686030" algn="just" rtl="0" eaLnBrk="0" fontAlgn="base" hangingPunct="0">
              <a:spcBef>
                <a:spcPts val="1200"/>
              </a:spcBef>
              <a:spcAft>
                <a:spcPct val="0"/>
              </a:spcAft>
              <a:buChar char="–"/>
              <a:defRPr sz="2800"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2pPr>
            <a:lvl3pPr marL="2744114" indent="-548824" algn="just" rtl="0" eaLnBrk="0" fontAlgn="base" hangingPunct="0">
              <a:spcBef>
                <a:spcPts val="1200"/>
              </a:spcBef>
              <a:spcAft>
                <a:spcPct val="0"/>
              </a:spcAft>
              <a:buChar char="•"/>
              <a:defRPr sz="2800"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3pPr>
            <a:lvl4pPr marL="3841758" indent="-548824" algn="just" rtl="0" eaLnBrk="0" fontAlgn="base" hangingPunct="0">
              <a:spcBef>
                <a:spcPts val="1200"/>
              </a:spcBef>
              <a:spcAft>
                <a:spcPct val="0"/>
              </a:spcAft>
              <a:buChar char="–"/>
              <a:defRPr sz="2800"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4pPr>
            <a:lvl5pPr marL="4939405" indent="-548824" algn="just" rtl="0" eaLnBrk="0" fontAlgn="base" hangingPunct="0">
              <a:spcBef>
                <a:spcPts val="1200"/>
              </a:spcBef>
              <a:spcAft>
                <a:spcPct val="0"/>
              </a:spcAft>
              <a:buChar char="»"/>
              <a:defRPr sz="2800"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5pPr>
            <a:lvl6pPr marL="6037050" indent="-548824" algn="l" rtl="0" fontAlgn="base">
              <a:spcBef>
                <a:spcPct val="20000"/>
              </a:spcBef>
              <a:spcAft>
                <a:spcPct val="0"/>
              </a:spcAft>
              <a:buChar char="»"/>
              <a:defRPr sz="4823">
                <a:solidFill>
                  <a:schemeClr val="tx1"/>
                </a:solidFill>
                <a:latin typeface="+mn-lt"/>
                <a:ea typeface="+mn-ea"/>
                <a:cs typeface="+mn-cs"/>
              </a:defRPr>
            </a:lvl6pPr>
            <a:lvl7pPr marL="7134695" indent="-548824" algn="l" rtl="0" fontAlgn="base">
              <a:spcBef>
                <a:spcPct val="20000"/>
              </a:spcBef>
              <a:spcAft>
                <a:spcPct val="0"/>
              </a:spcAft>
              <a:buChar char="»"/>
              <a:defRPr sz="4823">
                <a:solidFill>
                  <a:schemeClr val="tx1"/>
                </a:solidFill>
                <a:latin typeface="+mn-lt"/>
                <a:ea typeface="+mn-ea"/>
                <a:cs typeface="+mn-cs"/>
              </a:defRPr>
            </a:lvl7pPr>
            <a:lvl8pPr marL="8232340" indent="-548824" algn="l" rtl="0" fontAlgn="base">
              <a:spcBef>
                <a:spcPct val="20000"/>
              </a:spcBef>
              <a:spcAft>
                <a:spcPct val="0"/>
              </a:spcAft>
              <a:buChar char="»"/>
              <a:defRPr sz="4823">
                <a:solidFill>
                  <a:schemeClr val="tx1"/>
                </a:solidFill>
                <a:latin typeface="+mn-lt"/>
                <a:ea typeface="+mn-ea"/>
                <a:cs typeface="+mn-cs"/>
              </a:defRPr>
            </a:lvl8pPr>
            <a:lvl9pPr marL="9329988" indent="-548824" algn="l" rtl="0" fontAlgn="base">
              <a:spcBef>
                <a:spcPct val="20000"/>
              </a:spcBef>
              <a:spcAft>
                <a:spcPct val="0"/>
              </a:spcAft>
              <a:buChar char="»"/>
              <a:defRPr sz="4823">
                <a:solidFill>
                  <a:schemeClr val="tx1"/>
                </a:solidFill>
                <a:latin typeface="+mn-lt"/>
                <a:ea typeface="+mn-ea"/>
                <a:cs typeface="+mn-cs"/>
              </a:defRPr>
            </a:lvl9pPr>
          </a:lstStyle>
          <a:p>
            <a:pPr marL="0" marR="0" lvl="0" indent="0" algn="just" defTabSz="914400" rtl="0" eaLnBrk="0" fontAlgn="base" latinLnBrk="0" hangingPunct="0">
              <a:lnSpc>
                <a:spcPct val="100000"/>
              </a:lnSpc>
              <a:spcBef>
                <a:spcPts val="1200"/>
              </a:spcBef>
              <a:spcAft>
                <a:spcPct val="0"/>
              </a:spcAft>
              <a:buClrTx/>
              <a:buSzTx/>
              <a:buFontTx/>
              <a:buNone/>
              <a:tabLst/>
              <a:defRPr/>
            </a:pPr>
            <a:r>
              <a:rPr kumimoji="0" lang="en-AU" sz="3600" b="1" i="0" u="none" strike="noStrike" kern="0" cap="all" spc="0" normalizeH="0" baseline="0" noProof="0" dirty="0">
                <a:ln>
                  <a:noFill/>
                </a:ln>
                <a:solidFill>
                  <a:srgbClr val="393938"/>
                </a:solidFill>
                <a:effectLst/>
                <a:uLnTx/>
                <a:uFillTx/>
                <a:latin typeface="Helvetica Neue Condensed" panose="02000503000000020004" pitchFamily="2" charset="0"/>
                <a:ea typeface="Helvetica Neue Condensed" panose="02000503000000020004" pitchFamily="2" charset="0"/>
                <a:cs typeface="Helvetica Neue Condensed" panose="02000503000000020004" pitchFamily="2" charset="0"/>
              </a:rPr>
              <a:t>Introduction</a:t>
            </a:r>
          </a:p>
          <a:p>
            <a:pPr marL="0" marR="0" lvl="0" indent="0" algn="just" defTabSz="914400" rtl="0" eaLnBrk="0" fontAlgn="base" latinLnBrk="0" hangingPunct="0">
              <a:lnSpc>
                <a:spcPct val="100000"/>
              </a:lnSpc>
              <a:spcBef>
                <a:spcPts val="1200"/>
              </a:spcBef>
              <a:spcAft>
                <a:spcPct val="0"/>
              </a:spcAft>
              <a:buClrTx/>
              <a:buSzTx/>
              <a:buFontTx/>
              <a:buNone/>
              <a:tabLst/>
              <a:defRPr/>
            </a:pPr>
            <a:r>
              <a:rPr lang="en-GB" sz="2400" kern="0" dirty="0">
                <a:solidFill>
                  <a:srgbClr val="393938"/>
                </a:solidFill>
                <a:latin typeface="Helvetica Neue Light" panose="02000403000000020004"/>
                <a:ea typeface="Helvetica Neue Condensed" panose="02000503000000020004" pitchFamily="2" charset="0"/>
                <a:cs typeface="Helvetica Neue Condensed" panose="02000503000000020004" pitchFamily="2" charset="0"/>
              </a:rPr>
              <a:t>C</a:t>
            </a:r>
            <a:r>
              <a:rPr kumimoji="0" lang="en-GB" sz="2400" i="0" u="none" strike="noStrike" kern="0" spc="0" normalizeH="0" baseline="0" noProof="0" dirty="0" err="1">
                <a:ln>
                  <a:noFill/>
                </a:ln>
                <a:solidFill>
                  <a:srgbClr val="393938"/>
                </a:solidFill>
                <a:effectLst/>
                <a:uLnTx/>
                <a:uFillTx/>
                <a:latin typeface="Helvetica Neue Light" panose="02000403000000020004"/>
                <a:ea typeface="Helvetica Neue Condensed" panose="02000503000000020004" pitchFamily="2" charset="0"/>
                <a:cs typeface="Helvetica Neue Condensed" panose="02000503000000020004" pitchFamily="2" charset="0"/>
              </a:rPr>
              <a:t>urrently</a:t>
            </a:r>
            <a:r>
              <a:rPr kumimoji="0" lang="en-GB" sz="2400" i="0" u="none" strike="noStrike" kern="0" spc="0" normalizeH="0" baseline="0" noProof="0" dirty="0">
                <a:ln>
                  <a:noFill/>
                </a:ln>
                <a:solidFill>
                  <a:srgbClr val="393938"/>
                </a:solidFill>
                <a:effectLst/>
                <a:uLnTx/>
                <a:uFillTx/>
                <a:latin typeface="Helvetica Neue Light" panose="02000403000000020004"/>
                <a:ea typeface="Helvetica Neue Condensed" panose="02000503000000020004" pitchFamily="2" charset="0"/>
                <a:cs typeface="Helvetica Neue Condensed" panose="02000503000000020004" pitchFamily="2" charset="0"/>
              </a:rPr>
              <a:t> we are living through the electric vehicle (EV) revolution [1]. The growth in EV adoption can be attributed to: • environmental concerns                 • improved EV technology • more EV options. Understanding the present and future state of EVs is important to policy makers. They are tasked with facilitating a smooth transition to electrification and must understand </a:t>
            </a:r>
            <a:r>
              <a:rPr kumimoji="0" lang="en-GB" sz="2400" b="1" i="0" u="none" strike="noStrike" kern="0" spc="0" normalizeH="0" baseline="0" noProof="0" dirty="0">
                <a:ln>
                  <a:noFill/>
                </a:ln>
                <a:solidFill>
                  <a:srgbClr val="393938"/>
                </a:solidFill>
                <a:effectLst/>
                <a:uLnTx/>
                <a:uFillTx/>
                <a:latin typeface="Helvetica Neue Light" panose="02000403000000020004"/>
                <a:ea typeface="Helvetica Neue Condensed" panose="02000503000000020004" pitchFamily="2" charset="0"/>
                <a:cs typeface="Helvetica Neue Condensed" panose="02000503000000020004" pitchFamily="2" charset="0"/>
              </a:rPr>
              <a:t>where</a:t>
            </a:r>
            <a:r>
              <a:rPr kumimoji="0" lang="en-GB" sz="2400" i="0" u="none" strike="noStrike" kern="0" spc="0" normalizeH="0" baseline="0" noProof="0" dirty="0">
                <a:ln>
                  <a:noFill/>
                </a:ln>
                <a:solidFill>
                  <a:srgbClr val="393938"/>
                </a:solidFill>
                <a:effectLst/>
                <a:uLnTx/>
                <a:uFillTx/>
                <a:latin typeface="Helvetica Neue Light" panose="02000403000000020004"/>
                <a:ea typeface="Helvetica Neue Condensed" panose="02000503000000020004" pitchFamily="2" charset="0"/>
                <a:cs typeface="Helvetica Neue Condensed" panose="02000503000000020004" pitchFamily="2" charset="0"/>
              </a:rPr>
              <a:t> and </a:t>
            </a:r>
            <a:r>
              <a:rPr kumimoji="0" lang="en-GB" sz="2400" b="1" i="0" u="none" strike="noStrike" kern="0" spc="0" normalizeH="0" baseline="0" noProof="0" dirty="0">
                <a:ln>
                  <a:noFill/>
                </a:ln>
                <a:solidFill>
                  <a:srgbClr val="393938"/>
                </a:solidFill>
                <a:effectLst/>
                <a:uLnTx/>
                <a:uFillTx/>
                <a:latin typeface="Helvetica Neue Light" panose="02000403000000020004"/>
                <a:ea typeface="Helvetica Neue Condensed" panose="02000503000000020004" pitchFamily="2" charset="0"/>
                <a:cs typeface="Helvetica Neue Condensed" panose="02000503000000020004" pitchFamily="2" charset="0"/>
              </a:rPr>
              <a:t>what</a:t>
            </a:r>
            <a:r>
              <a:rPr kumimoji="0" lang="en-GB" sz="2400" i="0" u="none" strike="noStrike" kern="0" spc="0" normalizeH="0" baseline="0" noProof="0" dirty="0">
                <a:ln>
                  <a:noFill/>
                </a:ln>
                <a:solidFill>
                  <a:srgbClr val="393938"/>
                </a:solidFill>
                <a:effectLst/>
                <a:uLnTx/>
                <a:uFillTx/>
                <a:latin typeface="Helvetica Neue Light" panose="02000403000000020004"/>
                <a:ea typeface="Helvetica Neue Condensed" panose="02000503000000020004" pitchFamily="2" charset="0"/>
                <a:cs typeface="Helvetica Neue Condensed" panose="02000503000000020004" pitchFamily="2" charset="0"/>
              </a:rPr>
              <a:t> EV infrastructure is to be built [3].</a:t>
            </a:r>
          </a:p>
          <a:p>
            <a:pPr marL="0" marR="0" lvl="0" indent="0" algn="just" defTabSz="914400" rtl="0" eaLnBrk="0" fontAlgn="base" latinLnBrk="0" hangingPunct="0">
              <a:lnSpc>
                <a:spcPct val="100000"/>
              </a:lnSpc>
              <a:spcBef>
                <a:spcPts val="1200"/>
              </a:spcBef>
              <a:spcAft>
                <a:spcPct val="0"/>
              </a:spcAft>
              <a:buClrTx/>
              <a:buSzTx/>
              <a:buFontTx/>
              <a:buNone/>
              <a:tabLst/>
              <a:defRPr/>
            </a:pPr>
            <a:r>
              <a:rPr lang="en-GB" sz="2400" b="1" kern="0" dirty="0">
                <a:solidFill>
                  <a:srgbClr val="393938"/>
                </a:solidFill>
                <a:latin typeface="Helvetica Neue Light" panose="02000403000000020004"/>
                <a:ea typeface="Helvetica Neue Condensed" panose="02000503000000020004" pitchFamily="2" charset="0"/>
                <a:cs typeface="Helvetica Neue Condensed" panose="02000503000000020004" pitchFamily="2" charset="0"/>
              </a:rPr>
              <a:t>P</a:t>
            </a:r>
            <a:r>
              <a:rPr kumimoji="0" lang="en-GB" sz="2400" b="1" i="0" u="none" strike="noStrike" kern="0" spc="0" normalizeH="0" baseline="0" noProof="0" dirty="0" err="1">
                <a:ln>
                  <a:noFill/>
                </a:ln>
                <a:solidFill>
                  <a:srgbClr val="393938"/>
                </a:solidFill>
                <a:effectLst/>
                <a:uLnTx/>
                <a:uFillTx/>
                <a:latin typeface="Helvetica Neue Light" panose="02000403000000020004"/>
                <a:ea typeface="Helvetica Neue Condensed" panose="02000503000000020004" pitchFamily="2" charset="0"/>
                <a:cs typeface="Helvetica Neue Condensed" panose="02000503000000020004" pitchFamily="2" charset="0"/>
              </a:rPr>
              <a:t>roject</a:t>
            </a:r>
            <a:r>
              <a:rPr kumimoji="0" lang="en-GB" sz="2400" b="1" i="0" u="none" strike="noStrike" kern="0" spc="0" normalizeH="0" baseline="0" noProof="0" dirty="0">
                <a:ln>
                  <a:noFill/>
                </a:ln>
                <a:solidFill>
                  <a:srgbClr val="393938"/>
                </a:solidFill>
                <a:effectLst/>
                <a:uLnTx/>
                <a:uFillTx/>
                <a:latin typeface="Helvetica Neue Light" panose="02000403000000020004"/>
                <a:ea typeface="Helvetica Neue Condensed" panose="02000503000000020004" pitchFamily="2" charset="0"/>
                <a:cs typeface="Helvetica Neue Condensed" panose="02000503000000020004" pitchFamily="2" charset="0"/>
              </a:rPr>
              <a:t> Aims: </a:t>
            </a:r>
            <a:r>
              <a:rPr kumimoji="0" lang="en-GB" sz="2400" i="0" u="none" strike="noStrike" kern="0" spc="0" normalizeH="0" baseline="0" noProof="0" dirty="0">
                <a:ln>
                  <a:noFill/>
                </a:ln>
                <a:solidFill>
                  <a:srgbClr val="393938"/>
                </a:solidFill>
                <a:effectLst/>
                <a:uLnTx/>
                <a:uFillTx/>
                <a:latin typeface="Helvetica Neue Light" panose="02000403000000020004"/>
                <a:ea typeface="Helvetica Neue Condensed" panose="02000503000000020004" pitchFamily="2" charset="0"/>
                <a:cs typeface="Helvetica Neue Condensed" panose="02000503000000020004" pitchFamily="2" charset="0"/>
              </a:rPr>
              <a:t>to inform policy makers about </a:t>
            </a:r>
            <a:r>
              <a:rPr kumimoji="0" lang="en-GB" sz="2400" b="1" i="0" u="none" strike="noStrike" kern="0" spc="0" normalizeH="0" baseline="0" noProof="0" dirty="0">
                <a:ln>
                  <a:noFill/>
                </a:ln>
                <a:solidFill>
                  <a:srgbClr val="393938"/>
                </a:solidFill>
                <a:effectLst/>
                <a:uLnTx/>
                <a:uFillTx/>
                <a:latin typeface="Helvetica Neue Light" panose="02000403000000020004"/>
                <a:ea typeface="Helvetica Neue Condensed" panose="02000503000000020004" pitchFamily="2" charset="0"/>
                <a:cs typeface="Helvetica Neue Condensed" panose="02000503000000020004" pitchFamily="2" charset="0"/>
              </a:rPr>
              <a:t>who</a:t>
            </a:r>
            <a:r>
              <a:rPr kumimoji="0" lang="en-GB" sz="2400" i="0" u="none" strike="noStrike" kern="0" spc="0" normalizeH="0" baseline="0" noProof="0" dirty="0">
                <a:ln>
                  <a:noFill/>
                </a:ln>
                <a:solidFill>
                  <a:srgbClr val="393938"/>
                </a:solidFill>
                <a:effectLst/>
                <a:uLnTx/>
                <a:uFillTx/>
                <a:latin typeface="Helvetica Neue Light" panose="02000403000000020004"/>
                <a:ea typeface="Helvetica Neue Condensed" panose="02000503000000020004" pitchFamily="2" charset="0"/>
                <a:cs typeface="Helvetica Neue Condensed" panose="02000503000000020004" pitchFamily="2" charset="0"/>
              </a:rPr>
              <a:t> owns EVs and </a:t>
            </a:r>
            <a:r>
              <a:rPr kumimoji="0" lang="en-GB" sz="2400" b="1" i="0" u="none" strike="noStrike" kern="0" spc="0" normalizeH="0" baseline="0" noProof="0" dirty="0">
                <a:ln>
                  <a:noFill/>
                </a:ln>
                <a:solidFill>
                  <a:srgbClr val="393938"/>
                </a:solidFill>
                <a:effectLst/>
                <a:uLnTx/>
                <a:uFillTx/>
                <a:latin typeface="Helvetica Neue Light" panose="02000403000000020004"/>
                <a:ea typeface="Helvetica Neue Condensed" panose="02000503000000020004" pitchFamily="2" charset="0"/>
                <a:cs typeface="Helvetica Neue Condensed" panose="02000503000000020004" pitchFamily="2" charset="0"/>
              </a:rPr>
              <a:t>where</a:t>
            </a:r>
            <a:r>
              <a:rPr kumimoji="0" lang="en-GB" sz="2400" i="0" u="none" strike="noStrike" kern="0" spc="0" normalizeH="0" baseline="0" noProof="0" dirty="0">
                <a:ln>
                  <a:noFill/>
                </a:ln>
                <a:solidFill>
                  <a:srgbClr val="393938"/>
                </a:solidFill>
                <a:effectLst/>
                <a:uLnTx/>
                <a:uFillTx/>
                <a:latin typeface="Helvetica Neue Light" panose="02000403000000020004"/>
                <a:ea typeface="Helvetica Neue Condensed" panose="02000503000000020004" pitchFamily="2" charset="0"/>
                <a:cs typeface="Helvetica Neue Condensed" panose="02000503000000020004" pitchFamily="2" charset="0"/>
              </a:rPr>
              <a:t> EV owners live. Given the rapid evolution of the EV sector, coupled with variations between countries and cities, existing EV research does not capture the region-specific nuances of EV ownership [4]. </a:t>
            </a:r>
          </a:p>
          <a:p>
            <a:pPr marL="0" marR="0" lvl="0" indent="0" algn="just" defTabSz="914400" rtl="0" eaLnBrk="0" fontAlgn="base" latinLnBrk="0" hangingPunct="0">
              <a:lnSpc>
                <a:spcPct val="100000"/>
              </a:lnSpc>
              <a:spcBef>
                <a:spcPts val="1200"/>
              </a:spcBef>
              <a:spcAft>
                <a:spcPct val="0"/>
              </a:spcAft>
              <a:buClrTx/>
              <a:buSzTx/>
              <a:buFontTx/>
              <a:buNone/>
              <a:tabLst/>
              <a:defRPr/>
            </a:pPr>
            <a:r>
              <a:rPr lang="en-GB" sz="2400" b="1" kern="0" dirty="0">
                <a:solidFill>
                  <a:srgbClr val="393938"/>
                </a:solidFill>
                <a:latin typeface="Helvetica Neue Light" panose="02000403000000020004"/>
                <a:ea typeface="Helvetica Neue Condensed" panose="02000503000000020004" pitchFamily="2" charset="0"/>
                <a:cs typeface="Helvetica Neue Condensed" panose="02000503000000020004" pitchFamily="2" charset="0"/>
              </a:rPr>
              <a:t>Outcome</a:t>
            </a:r>
            <a:r>
              <a:rPr lang="en-GB" sz="2400" kern="0" dirty="0">
                <a:solidFill>
                  <a:srgbClr val="393938"/>
                </a:solidFill>
                <a:latin typeface="Helvetica Neue Light" panose="02000403000000020004"/>
                <a:ea typeface="Helvetica Neue Condensed" panose="02000503000000020004" pitchFamily="2" charset="0"/>
                <a:cs typeface="Helvetica Neue Condensed" panose="02000503000000020004" pitchFamily="2" charset="0"/>
              </a:rPr>
              <a:t>: </a:t>
            </a:r>
            <a:r>
              <a:rPr kumimoji="0" lang="en-GB" sz="2400" i="0" u="none" strike="noStrike" kern="0" spc="0" normalizeH="0" baseline="0" noProof="0" dirty="0">
                <a:ln>
                  <a:noFill/>
                </a:ln>
                <a:solidFill>
                  <a:srgbClr val="393938"/>
                </a:solidFill>
                <a:effectLst/>
                <a:uLnTx/>
                <a:uFillTx/>
                <a:latin typeface="Helvetica Neue Light" panose="02000403000000020004"/>
                <a:ea typeface="Helvetica Neue Condensed" panose="02000503000000020004" pitchFamily="2" charset="0"/>
                <a:cs typeface="Helvetica Neue Condensed" panose="02000503000000020004" pitchFamily="2" charset="0"/>
              </a:rPr>
              <a:t>will assign EV ownership status to a synthetic population of Melbourne/Geelong based on • household attributes • household location</a:t>
            </a:r>
          </a:p>
          <a:p>
            <a:pPr marL="0" marR="0" lvl="0" indent="0" algn="just" defTabSz="914400" rtl="0" eaLnBrk="0" fontAlgn="base" latinLnBrk="0" hangingPunct="0">
              <a:lnSpc>
                <a:spcPct val="100000"/>
              </a:lnSpc>
              <a:spcBef>
                <a:spcPts val="1200"/>
              </a:spcBef>
              <a:spcAft>
                <a:spcPct val="0"/>
              </a:spcAft>
              <a:buClrTx/>
              <a:buSzTx/>
              <a:buFontTx/>
              <a:buNone/>
              <a:tabLst/>
              <a:defRPr/>
            </a:pPr>
            <a:r>
              <a:rPr kumimoji="0" lang="en-GB" sz="2400" i="0" u="none" strike="noStrike" kern="0" spc="0" normalizeH="0" baseline="0" noProof="0" dirty="0">
                <a:ln>
                  <a:noFill/>
                </a:ln>
                <a:solidFill>
                  <a:srgbClr val="393938"/>
                </a:solidFill>
                <a:effectLst/>
                <a:uLnTx/>
                <a:uFillTx/>
                <a:latin typeface="Helvetica Neue Light" panose="02000403000000020004"/>
                <a:ea typeface="Helvetica Neue Condensed" panose="02000503000000020004" pitchFamily="2" charset="0"/>
                <a:cs typeface="Helvetica Neue Condensed" panose="02000503000000020004" pitchFamily="2" charset="0"/>
              </a:rPr>
              <a:t> </a:t>
            </a:r>
            <a:r>
              <a:rPr kumimoji="0" lang="en-AU" sz="3600" b="1" i="0" u="none" strike="noStrike" kern="0" cap="all" spc="0" normalizeH="0" baseline="0" noProof="0" dirty="0">
                <a:ln>
                  <a:noFill/>
                </a:ln>
                <a:solidFill>
                  <a:srgbClr val="393938"/>
                </a:solidFill>
                <a:effectLst/>
                <a:uLnTx/>
                <a:uFillTx/>
                <a:latin typeface="Helvetica Neue Condensed" panose="02000503000000020004" pitchFamily="2" charset="0"/>
                <a:ea typeface="Helvetica Neue Condensed" panose="02000503000000020004" pitchFamily="2" charset="0"/>
                <a:cs typeface="Helvetica Neue Condensed" panose="02000503000000020004" pitchFamily="2" charset="0"/>
              </a:rPr>
              <a:t>METHODS AND MATERIALS</a:t>
            </a:r>
          </a:p>
          <a:p>
            <a:pPr marL="0" marR="0" lvl="0" indent="0" algn="just" defTabSz="914400" rtl="0" eaLnBrk="0" fontAlgn="base" latinLnBrk="0" hangingPunct="0">
              <a:lnSpc>
                <a:spcPct val="100000"/>
              </a:lnSpc>
              <a:spcBef>
                <a:spcPts val="1200"/>
              </a:spcBef>
              <a:spcAft>
                <a:spcPct val="0"/>
              </a:spcAft>
              <a:buClrTx/>
              <a:buSzTx/>
              <a:buFontTx/>
              <a:buNone/>
              <a:tabLst/>
              <a:defRPr/>
            </a:pPr>
            <a:r>
              <a:rPr kumimoji="0" lang="en-AU" sz="2400" b="0" i="0" u="none" strike="noStrike" kern="0" cap="none" spc="0" normalizeH="0" baseline="0" noProof="0" dirty="0">
                <a:ln>
                  <a:noFill/>
                </a:ln>
                <a:solidFill>
                  <a:srgbClr val="393938"/>
                </a:solidFill>
                <a:effectLst/>
                <a:uLnTx/>
                <a:uFillTx/>
                <a:latin typeface="Helvetica Neue Light" panose="02000403000000020004" pitchFamily="2" charset="0"/>
              </a:rPr>
              <a:t>Two methods have been developed to generate an assign EV population</a:t>
            </a:r>
            <a:r>
              <a:rPr lang="en-AU" sz="2400" kern="0" dirty="0">
                <a:solidFill>
                  <a:srgbClr val="393938"/>
                </a:solidFill>
              </a:rPr>
              <a:t>. One that predicts EV ownership based on household attributes alone and the other incorporates EV data. </a:t>
            </a:r>
          </a:p>
          <a:p>
            <a:pPr marL="0" marR="0" lvl="0" indent="0" algn="just" defTabSz="914400" rtl="0" eaLnBrk="0" fontAlgn="base" latinLnBrk="0" hangingPunct="0">
              <a:lnSpc>
                <a:spcPct val="100000"/>
              </a:lnSpc>
              <a:spcBef>
                <a:spcPts val="1200"/>
              </a:spcBef>
              <a:spcAft>
                <a:spcPct val="0"/>
              </a:spcAft>
              <a:buClrTx/>
              <a:buSzTx/>
              <a:buFontTx/>
              <a:buNone/>
              <a:tabLst/>
              <a:defRPr/>
            </a:pPr>
            <a:r>
              <a:rPr kumimoji="0" lang="en-AU" b="1" i="0" u="none" strike="noStrike" kern="0" cap="none" spc="0" normalizeH="0" baseline="0" noProof="0" dirty="0">
                <a:ln>
                  <a:noFill/>
                </a:ln>
                <a:solidFill>
                  <a:srgbClr val="393938"/>
                </a:solidFill>
                <a:effectLst/>
                <a:uLnTx/>
                <a:uFillTx/>
                <a:latin typeface="Helvetica Neue Light" panose="02000403000000020004" pitchFamily="2" charset="0"/>
              </a:rPr>
              <a:t>Method 1: </a:t>
            </a:r>
            <a:r>
              <a:rPr lang="en-AU" sz="2400" kern="0" dirty="0">
                <a:solidFill>
                  <a:srgbClr val="393938"/>
                </a:solidFill>
              </a:rPr>
              <a:t>Synthetic population ✔  -  </a:t>
            </a:r>
            <a:r>
              <a:rPr kumimoji="0" lang="en-AU" sz="2400" b="0" i="0" u="none" strike="noStrike" kern="0" cap="none" spc="0" normalizeH="0" baseline="0" noProof="0" dirty="0">
                <a:ln>
                  <a:noFill/>
                </a:ln>
                <a:solidFill>
                  <a:srgbClr val="393938"/>
                </a:solidFill>
                <a:effectLst/>
                <a:uLnTx/>
                <a:uFillTx/>
                <a:latin typeface="Helvetica Neue Light" panose="02000403000000020004" pitchFamily="2" charset="0"/>
              </a:rPr>
              <a:t>EVs data ✘</a:t>
            </a:r>
          </a:p>
          <a:p>
            <a:pPr marL="0" marR="0" lvl="0" indent="0" algn="just" defTabSz="914400" rtl="0" eaLnBrk="0" fontAlgn="base" latinLnBrk="0" hangingPunct="0">
              <a:lnSpc>
                <a:spcPct val="100000"/>
              </a:lnSpc>
              <a:spcBef>
                <a:spcPts val="1200"/>
              </a:spcBef>
              <a:spcAft>
                <a:spcPct val="0"/>
              </a:spcAft>
              <a:buClrTx/>
              <a:buSzTx/>
              <a:buFontTx/>
              <a:buNone/>
              <a:tabLst/>
              <a:defRPr/>
            </a:pPr>
            <a:endParaRPr lang="en-AU" sz="2400" kern="0" dirty="0">
              <a:solidFill>
                <a:srgbClr val="393938"/>
              </a:solidFill>
            </a:endParaRPr>
          </a:p>
          <a:p>
            <a:pPr marL="0" marR="0" lvl="0" indent="0" algn="just" defTabSz="914400" rtl="0" eaLnBrk="0" fontAlgn="base" latinLnBrk="0" hangingPunct="0">
              <a:lnSpc>
                <a:spcPct val="100000"/>
              </a:lnSpc>
              <a:spcBef>
                <a:spcPts val="1200"/>
              </a:spcBef>
              <a:spcAft>
                <a:spcPct val="0"/>
              </a:spcAft>
              <a:buClrTx/>
              <a:buSzTx/>
              <a:buFontTx/>
              <a:buNone/>
              <a:tabLst/>
              <a:defRPr/>
            </a:pPr>
            <a:endParaRPr kumimoji="0" lang="en-AU" sz="2400" b="0" i="0" u="none" strike="noStrike" kern="0" cap="none" spc="0" normalizeH="0" baseline="0" noProof="0" dirty="0">
              <a:ln>
                <a:noFill/>
              </a:ln>
              <a:solidFill>
                <a:srgbClr val="393938"/>
              </a:solidFill>
              <a:effectLst/>
              <a:uLnTx/>
              <a:uFillTx/>
              <a:latin typeface="Helvetica Neue Light" panose="02000403000000020004" pitchFamily="2" charset="0"/>
            </a:endParaRPr>
          </a:p>
          <a:p>
            <a:pPr marL="0" marR="0" lvl="0" indent="0" algn="just" defTabSz="914400" rtl="0" eaLnBrk="0" fontAlgn="base" latinLnBrk="0" hangingPunct="0">
              <a:lnSpc>
                <a:spcPct val="100000"/>
              </a:lnSpc>
              <a:spcBef>
                <a:spcPts val="1200"/>
              </a:spcBef>
              <a:spcAft>
                <a:spcPct val="0"/>
              </a:spcAft>
              <a:buClrTx/>
              <a:buSzTx/>
              <a:buFontTx/>
              <a:buNone/>
              <a:tabLst/>
              <a:defRPr/>
            </a:pPr>
            <a:endParaRPr kumimoji="0" lang="en-AU" sz="2400" b="0" i="0" u="none" strike="noStrike" kern="0" cap="none" spc="0" normalizeH="0" baseline="0" noProof="0" dirty="0">
              <a:ln>
                <a:noFill/>
              </a:ln>
              <a:solidFill>
                <a:srgbClr val="393938"/>
              </a:solidFill>
              <a:effectLst/>
              <a:uLnTx/>
              <a:uFillTx/>
              <a:latin typeface="Helvetica Neue Light" panose="02000403000000020004" pitchFamily="2" charset="0"/>
            </a:endParaRPr>
          </a:p>
          <a:p>
            <a:pPr marL="0" marR="0" lvl="0" indent="0" algn="just" defTabSz="914400" rtl="0" eaLnBrk="0" fontAlgn="base" latinLnBrk="0" hangingPunct="0">
              <a:lnSpc>
                <a:spcPct val="100000"/>
              </a:lnSpc>
              <a:spcBef>
                <a:spcPts val="1200"/>
              </a:spcBef>
              <a:spcAft>
                <a:spcPct val="0"/>
              </a:spcAft>
              <a:buClrTx/>
              <a:buSzTx/>
              <a:buFontTx/>
              <a:buNone/>
              <a:tabLst/>
              <a:defRPr/>
            </a:pPr>
            <a:endParaRPr kumimoji="0" lang="en-AU" sz="2400" b="0" i="0" u="none" strike="noStrike" kern="0" cap="none" spc="0" normalizeH="0" baseline="0" noProof="0" dirty="0">
              <a:ln>
                <a:noFill/>
              </a:ln>
              <a:solidFill>
                <a:srgbClr val="393938"/>
              </a:solidFill>
              <a:effectLst/>
              <a:uLnTx/>
              <a:uFillTx/>
              <a:latin typeface="Helvetica Neue Light" panose="02000403000000020004" pitchFamily="2" charset="0"/>
            </a:endParaRPr>
          </a:p>
          <a:p>
            <a:pPr marL="0" marR="0" lvl="0" indent="0" algn="just" defTabSz="914400" rtl="0" eaLnBrk="0" fontAlgn="base" latinLnBrk="0" hangingPunct="0">
              <a:lnSpc>
                <a:spcPct val="100000"/>
              </a:lnSpc>
              <a:spcBef>
                <a:spcPts val="1200"/>
              </a:spcBef>
              <a:spcAft>
                <a:spcPct val="0"/>
              </a:spcAft>
              <a:buClrTx/>
              <a:buSzTx/>
              <a:buFontTx/>
              <a:buNone/>
              <a:tabLst/>
              <a:defRPr/>
            </a:pPr>
            <a:endParaRPr lang="en-AU" sz="2400" kern="0" dirty="0">
              <a:solidFill>
                <a:srgbClr val="393938"/>
              </a:solidFill>
            </a:endParaRPr>
          </a:p>
          <a:p>
            <a:pPr marL="0" marR="0" lvl="0" indent="0" algn="just" defTabSz="914400" rtl="0" eaLnBrk="0" fontAlgn="base" latinLnBrk="0" hangingPunct="0">
              <a:lnSpc>
                <a:spcPct val="100000"/>
              </a:lnSpc>
              <a:spcBef>
                <a:spcPts val="1200"/>
              </a:spcBef>
              <a:spcAft>
                <a:spcPct val="0"/>
              </a:spcAft>
              <a:buClrTx/>
              <a:buSzTx/>
              <a:buFontTx/>
              <a:buNone/>
              <a:tabLst/>
              <a:defRPr/>
            </a:pPr>
            <a:endParaRPr kumimoji="0" lang="en-AU" sz="2400" b="0" i="0" u="none" strike="noStrike" kern="0" cap="none" spc="0" normalizeH="0" baseline="0" noProof="0" dirty="0">
              <a:ln>
                <a:noFill/>
              </a:ln>
              <a:solidFill>
                <a:srgbClr val="393938"/>
              </a:solidFill>
              <a:effectLst/>
              <a:uLnTx/>
              <a:uFillTx/>
              <a:latin typeface="Helvetica Neue Light" panose="02000403000000020004" pitchFamily="2" charset="0"/>
            </a:endParaRPr>
          </a:p>
          <a:p>
            <a:pPr marL="0" indent="0" defTabSz="914400">
              <a:buNone/>
              <a:defRPr/>
            </a:pPr>
            <a:r>
              <a:rPr kumimoji="0" lang="en-AU" b="1" i="0" u="none" strike="noStrike" kern="0" cap="none" spc="0" normalizeH="0" baseline="0" noProof="0" dirty="0">
                <a:ln>
                  <a:noFill/>
                </a:ln>
                <a:solidFill>
                  <a:srgbClr val="393938"/>
                </a:solidFill>
                <a:effectLst/>
                <a:uLnTx/>
                <a:uFillTx/>
                <a:latin typeface="Helvetica Neue Light" panose="02000403000000020004" pitchFamily="2" charset="0"/>
              </a:rPr>
              <a:t>Method 2: </a:t>
            </a:r>
            <a:r>
              <a:rPr lang="en-AU" sz="2400" kern="0" dirty="0">
                <a:solidFill>
                  <a:srgbClr val="393938"/>
                </a:solidFill>
              </a:rPr>
              <a:t>Synthetic population ✔  -  </a:t>
            </a:r>
            <a:r>
              <a:rPr kumimoji="0" lang="en-AU" sz="2400" b="0" i="0" u="none" strike="noStrike" kern="0" cap="none" spc="0" normalizeH="0" baseline="0" noProof="0" dirty="0">
                <a:ln>
                  <a:noFill/>
                </a:ln>
                <a:solidFill>
                  <a:srgbClr val="393938"/>
                </a:solidFill>
                <a:effectLst/>
                <a:uLnTx/>
                <a:uFillTx/>
                <a:latin typeface="Helvetica Neue Light" panose="02000403000000020004" pitchFamily="2" charset="0"/>
              </a:rPr>
              <a:t>EVs data </a:t>
            </a:r>
            <a:r>
              <a:rPr lang="en-AU" sz="2400" kern="0" dirty="0">
                <a:solidFill>
                  <a:srgbClr val="393938"/>
                </a:solidFill>
              </a:rPr>
              <a:t>✔  </a:t>
            </a:r>
          </a:p>
          <a:p>
            <a:pPr marL="0" indent="0" defTabSz="914400">
              <a:buNone/>
              <a:defRPr/>
            </a:pPr>
            <a:endParaRPr lang="en-AU" sz="2400" kern="0" dirty="0">
              <a:solidFill>
                <a:srgbClr val="393938"/>
              </a:solidFill>
            </a:endParaRPr>
          </a:p>
          <a:p>
            <a:pPr marL="0" indent="0" defTabSz="914400">
              <a:buNone/>
              <a:defRPr/>
            </a:pPr>
            <a:endParaRPr lang="en-AU" sz="2400" kern="0" dirty="0">
              <a:solidFill>
                <a:srgbClr val="393938"/>
              </a:solidFill>
            </a:endParaRPr>
          </a:p>
          <a:p>
            <a:pPr marL="0" indent="0" defTabSz="914400">
              <a:buNone/>
              <a:defRPr/>
            </a:pPr>
            <a:endParaRPr lang="en-AU" sz="2400" kern="0" dirty="0">
              <a:solidFill>
                <a:srgbClr val="393938"/>
              </a:solidFill>
            </a:endParaRPr>
          </a:p>
          <a:p>
            <a:pPr marL="0" indent="0" defTabSz="914400">
              <a:buNone/>
              <a:defRPr/>
            </a:pPr>
            <a:endParaRPr lang="en-AU" sz="2400" kern="0" dirty="0">
              <a:solidFill>
                <a:srgbClr val="393938"/>
              </a:solidFill>
            </a:endParaRPr>
          </a:p>
          <a:p>
            <a:pPr marL="0" indent="0" defTabSz="914400">
              <a:buNone/>
              <a:defRPr/>
            </a:pPr>
            <a:endParaRPr lang="en-AU" sz="2400" kern="0" dirty="0">
              <a:solidFill>
                <a:srgbClr val="393938"/>
              </a:solidFill>
            </a:endParaRPr>
          </a:p>
          <a:p>
            <a:pPr marL="0" indent="0" defTabSz="914400">
              <a:buNone/>
              <a:defRPr/>
            </a:pPr>
            <a:endParaRPr lang="en-AU" sz="2400" kern="0" dirty="0">
              <a:solidFill>
                <a:srgbClr val="393938"/>
              </a:solidFill>
            </a:endParaRPr>
          </a:p>
          <a:p>
            <a:pPr marL="0" marR="0" lvl="0" indent="0" algn="just" defTabSz="914400" rtl="0" eaLnBrk="0" fontAlgn="base" latinLnBrk="0" hangingPunct="0">
              <a:lnSpc>
                <a:spcPct val="100000"/>
              </a:lnSpc>
              <a:spcBef>
                <a:spcPts val="1200"/>
              </a:spcBef>
              <a:spcAft>
                <a:spcPct val="0"/>
              </a:spcAft>
              <a:buClrTx/>
              <a:buSzTx/>
              <a:buFontTx/>
              <a:buNone/>
              <a:tabLst/>
              <a:defRPr/>
            </a:pPr>
            <a:endParaRPr kumimoji="0" lang="en-AU" sz="3600" b="1" i="0" u="none" strike="noStrike" kern="0" cap="all" spc="0" normalizeH="0" baseline="0" noProof="0" dirty="0">
              <a:ln>
                <a:noFill/>
              </a:ln>
              <a:solidFill>
                <a:srgbClr val="393938"/>
              </a:solidFill>
              <a:effectLst/>
              <a:uLnTx/>
              <a:uFillTx/>
              <a:latin typeface="Helvetica Neue Condensed" panose="02000503000000020004" pitchFamily="2" charset="0"/>
              <a:ea typeface="Helvetica Neue Condensed" panose="02000503000000020004" pitchFamily="2" charset="0"/>
              <a:cs typeface="Helvetica Neue Condensed" panose="02000503000000020004" pitchFamily="2" charset="0"/>
            </a:endParaRPr>
          </a:p>
          <a:p>
            <a:pPr marL="0" marR="0" lvl="0" indent="0" algn="just" defTabSz="914400" rtl="0" eaLnBrk="0" fontAlgn="base" latinLnBrk="0" hangingPunct="0">
              <a:lnSpc>
                <a:spcPct val="100000"/>
              </a:lnSpc>
              <a:spcBef>
                <a:spcPts val="1200"/>
              </a:spcBef>
              <a:spcAft>
                <a:spcPct val="0"/>
              </a:spcAft>
              <a:buClrTx/>
              <a:buSzTx/>
              <a:buFontTx/>
              <a:buNone/>
              <a:tabLst/>
              <a:defRPr/>
            </a:pPr>
            <a:r>
              <a:rPr kumimoji="0" lang="en-AU" sz="3600" b="1" i="0" u="none" strike="noStrike" kern="0" cap="all" spc="0" normalizeH="0" baseline="0" noProof="0" dirty="0">
                <a:ln>
                  <a:noFill/>
                </a:ln>
                <a:solidFill>
                  <a:srgbClr val="393938"/>
                </a:solidFill>
                <a:effectLst/>
                <a:uLnTx/>
                <a:uFillTx/>
                <a:latin typeface="Helvetica Neue Condensed" panose="02000503000000020004" pitchFamily="2" charset="0"/>
                <a:ea typeface="Helvetica Neue Condensed" panose="02000503000000020004" pitchFamily="2" charset="0"/>
                <a:cs typeface="Helvetica Neue Condensed" panose="02000503000000020004" pitchFamily="2" charset="0"/>
              </a:rPr>
              <a:t>RESULTS AND DISCUSSION</a:t>
            </a:r>
          </a:p>
          <a:p>
            <a:pPr marL="0" marR="0" lvl="0" indent="0" algn="just" defTabSz="914400" rtl="0" eaLnBrk="0" fontAlgn="base" latinLnBrk="0" hangingPunct="0">
              <a:lnSpc>
                <a:spcPct val="100000"/>
              </a:lnSpc>
              <a:spcBef>
                <a:spcPts val="1200"/>
              </a:spcBef>
              <a:spcAft>
                <a:spcPct val="0"/>
              </a:spcAft>
              <a:buClrTx/>
              <a:buSzTx/>
              <a:buFontTx/>
              <a:buNone/>
              <a:tabLst/>
              <a:defRPr/>
            </a:pPr>
            <a:r>
              <a:rPr lang="en-AU" sz="2400" b="1" kern="0" cap="all" dirty="0">
                <a:solidFill>
                  <a:srgbClr val="393938"/>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Method 1:</a:t>
            </a:r>
            <a:endParaRPr kumimoji="0" lang="en-AU" sz="2400" b="1" i="0" u="none" strike="noStrike" kern="0" cap="all" spc="0" normalizeH="0" baseline="0" noProof="0" dirty="0">
              <a:ln>
                <a:noFill/>
              </a:ln>
              <a:solidFill>
                <a:srgbClr val="393938"/>
              </a:solidFill>
              <a:effectLst/>
              <a:uLnTx/>
              <a:uFillTx/>
              <a:latin typeface="Helvetica Neue Condensed" panose="02000503000000020004" pitchFamily="2" charset="0"/>
              <a:ea typeface="Helvetica Neue Condensed" panose="02000503000000020004" pitchFamily="2" charset="0"/>
              <a:cs typeface="Helvetica Neue Condensed" panose="02000503000000020004" pitchFamily="2" charset="0"/>
            </a:endParaRPr>
          </a:p>
          <a:p>
            <a:pPr marL="0" indent="0" defTabSz="914400">
              <a:buNone/>
              <a:defRPr/>
            </a:pPr>
            <a:r>
              <a:rPr lang="en-GB" sz="2400" dirty="0"/>
              <a:t>Successfully identified a cluster of the population that had attributes strongly associated with EV ownership. K-means was chosen due to its run-time efficiency and consistency in segmenting households. The assigned synthetic population generated is shown below. </a:t>
            </a:r>
          </a:p>
          <a:p>
            <a:pPr defTabSz="914400">
              <a:defRPr/>
            </a:pPr>
            <a:r>
              <a:rPr lang="en-AU" sz="2400" kern="0" noProof="1">
                <a:solidFill>
                  <a:srgbClr val="393938"/>
                </a:solidFill>
              </a:rPr>
              <a:t>Evs predicted at SA2</a:t>
            </a:r>
            <a:r>
              <a:rPr kumimoji="0" lang="en-AU" sz="2400" b="0" i="0" u="none" strike="noStrike" kern="0" cap="none" spc="0" normalizeH="0" baseline="0" noProof="1">
                <a:ln>
                  <a:noFill/>
                </a:ln>
                <a:solidFill>
                  <a:srgbClr val="393938"/>
                </a:solidFill>
                <a:effectLst/>
                <a:uLnTx/>
                <a:uFillTx/>
                <a:latin typeface="Helvetica Neue Light" panose="02000403000000020004" pitchFamily="2" charset="0"/>
              </a:rPr>
              <a:t>: </a:t>
            </a:r>
            <a:r>
              <a:rPr kumimoji="0" lang="en-AU" sz="2400" b="1" i="0" u="none" strike="noStrike" kern="0" cap="none" spc="0" normalizeH="0" baseline="0" noProof="1">
                <a:ln>
                  <a:noFill/>
                </a:ln>
                <a:solidFill>
                  <a:srgbClr val="393938"/>
                </a:solidFill>
                <a:effectLst/>
                <a:uLnTx/>
                <a:uFillTx/>
                <a:latin typeface="Helvetica Neue Light" panose="02000403000000020004" pitchFamily="2" charset="0"/>
              </a:rPr>
              <a:t>148,305</a:t>
            </a:r>
            <a:r>
              <a:rPr lang="en-AU" sz="2400" b="1" kern="0" noProof="1">
                <a:solidFill>
                  <a:srgbClr val="393938"/>
                </a:solidFill>
              </a:rPr>
              <a:t> </a:t>
            </a:r>
            <a:endParaRPr kumimoji="0" lang="en-AU" sz="2400" b="1" i="0" u="none" strike="noStrike" kern="0" cap="none" spc="0" normalizeH="0" baseline="0" noProof="1">
              <a:ln>
                <a:noFill/>
              </a:ln>
              <a:solidFill>
                <a:srgbClr val="393938"/>
              </a:solidFill>
              <a:effectLst/>
              <a:uLnTx/>
              <a:uFillTx/>
              <a:latin typeface="Helvetica Neue Light" panose="02000403000000020004" pitchFamily="2" charset="0"/>
            </a:endParaRPr>
          </a:p>
          <a:p>
            <a:pPr defTabSz="914400">
              <a:defRPr/>
            </a:pPr>
            <a:r>
              <a:rPr lang="en-AU" sz="2400" kern="0" noProof="1">
                <a:solidFill>
                  <a:srgbClr val="393938"/>
                </a:solidFill>
              </a:rPr>
              <a:t>True</a:t>
            </a:r>
            <a:r>
              <a:rPr lang="en-AU" sz="2400" b="1" kern="0" noProof="1">
                <a:solidFill>
                  <a:srgbClr val="393938"/>
                </a:solidFill>
              </a:rPr>
              <a:t> </a:t>
            </a:r>
            <a:r>
              <a:rPr lang="en-AU" sz="2400" kern="0" noProof="1">
                <a:solidFill>
                  <a:srgbClr val="393938"/>
                </a:solidFill>
              </a:rPr>
              <a:t>n</a:t>
            </a:r>
            <a:r>
              <a:rPr kumimoji="0" lang="en-AU" sz="2400" b="0" i="0" u="none" strike="noStrike" kern="0" cap="none" spc="0" normalizeH="0" noProof="1">
                <a:ln>
                  <a:noFill/>
                </a:ln>
                <a:solidFill>
                  <a:srgbClr val="393938"/>
                </a:solidFill>
                <a:effectLst/>
                <a:uLnTx/>
                <a:uFillTx/>
                <a:latin typeface="Helvetica Neue Light" panose="02000403000000020004" pitchFamily="2" charset="0"/>
              </a:rPr>
              <a:t>umber of E</a:t>
            </a:r>
            <a:r>
              <a:rPr lang="en-AU" sz="2400" kern="0" noProof="1">
                <a:solidFill>
                  <a:srgbClr val="393938"/>
                </a:solidFill>
              </a:rPr>
              <a:t>V</a:t>
            </a:r>
            <a:r>
              <a:rPr kumimoji="0" lang="en-AU" sz="2400" b="0" i="0" u="none" strike="noStrike" kern="0" cap="none" spc="0" normalizeH="0" noProof="1">
                <a:ln>
                  <a:noFill/>
                </a:ln>
                <a:solidFill>
                  <a:srgbClr val="393938"/>
                </a:solidFill>
                <a:effectLst/>
                <a:uLnTx/>
                <a:uFillTx/>
                <a:latin typeface="Helvetica Neue Light" panose="02000403000000020004" pitchFamily="2" charset="0"/>
              </a:rPr>
              <a:t>s: </a:t>
            </a:r>
            <a:r>
              <a:rPr kumimoji="0" lang="en-AU" sz="2400" b="1" i="0" u="none" strike="noStrike" kern="0" cap="none" spc="0" normalizeH="0" baseline="0" noProof="1">
                <a:ln>
                  <a:noFill/>
                </a:ln>
                <a:solidFill>
                  <a:srgbClr val="393938"/>
                </a:solidFill>
                <a:effectLst/>
                <a:uLnTx/>
                <a:uFillTx/>
                <a:latin typeface="Helvetica Neue Light" panose="02000403000000020004" pitchFamily="2" charset="0"/>
              </a:rPr>
              <a:t>6,128</a:t>
            </a:r>
            <a:r>
              <a:rPr kumimoji="0" lang="en-AU" sz="2400" b="0" i="0" u="none" strike="noStrike" kern="0" cap="none" spc="0" normalizeH="0" baseline="0" noProof="1">
                <a:ln>
                  <a:noFill/>
                </a:ln>
                <a:solidFill>
                  <a:srgbClr val="393938"/>
                </a:solidFill>
                <a:effectLst/>
                <a:uLnTx/>
                <a:uFillTx/>
                <a:latin typeface="Helvetica Neue Light" panose="02000403000000020004" pitchFamily="2" charset="0"/>
              </a:rPr>
              <a:t>. </a:t>
            </a:r>
            <a:endParaRPr lang="en-AU" sz="2400" kern="0" noProof="1">
              <a:solidFill>
                <a:srgbClr val="393938"/>
              </a:solidFill>
            </a:endParaRPr>
          </a:p>
          <a:p>
            <a:pPr defTabSz="914400">
              <a:defRPr/>
            </a:pPr>
            <a:r>
              <a:rPr lang="en-AU" sz="2400" kern="0" noProof="1">
                <a:solidFill>
                  <a:srgbClr val="393938"/>
                </a:solidFill>
              </a:rPr>
              <a:t>O</a:t>
            </a:r>
            <a:r>
              <a:rPr kumimoji="0" lang="en-AU" sz="2400" b="0" i="0" u="none" strike="noStrike" kern="0" cap="none" spc="0" normalizeH="0" baseline="0" noProof="1">
                <a:ln>
                  <a:noFill/>
                </a:ln>
                <a:solidFill>
                  <a:srgbClr val="393938"/>
                </a:solidFill>
                <a:effectLst/>
                <a:uLnTx/>
                <a:uFillTx/>
                <a:latin typeface="Helvetica Neue Light" panose="02000403000000020004" pitchFamily="2" charset="0"/>
              </a:rPr>
              <a:t>ver prediction by a factor of </a:t>
            </a:r>
            <a:r>
              <a:rPr kumimoji="0" lang="en-AU" sz="2400" b="1" i="0" u="none" strike="noStrike" kern="0" cap="none" spc="0" normalizeH="0" baseline="0" noProof="1">
                <a:ln>
                  <a:noFill/>
                </a:ln>
                <a:solidFill>
                  <a:srgbClr val="393938"/>
                </a:solidFill>
                <a:effectLst/>
                <a:uLnTx/>
                <a:uFillTx/>
                <a:latin typeface="Helvetica Neue Light" panose="02000403000000020004" pitchFamily="2" charset="0"/>
              </a:rPr>
              <a:t>24.2</a:t>
            </a:r>
            <a:endParaRPr lang="en-AU" sz="2400" kern="0" noProof="1">
              <a:solidFill>
                <a:srgbClr val="393938"/>
              </a:solidFill>
            </a:endParaRPr>
          </a:p>
          <a:p>
            <a:pPr marL="0" indent="0" defTabSz="914400">
              <a:buNone/>
              <a:defRPr/>
            </a:pPr>
            <a:endParaRPr lang="en-GB" sz="2400" dirty="0"/>
          </a:p>
          <a:p>
            <a:pPr marL="0" marR="0" lvl="0" indent="0" algn="just" defTabSz="914400" rtl="0" eaLnBrk="0" fontAlgn="base" latinLnBrk="0" hangingPunct="0">
              <a:lnSpc>
                <a:spcPct val="100000"/>
              </a:lnSpc>
              <a:spcBef>
                <a:spcPts val="1200"/>
              </a:spcBef>
              <a:spcAft>
                <a:spcPct val="0"/>
              </a:spcAft>
              <a:buClrTx/>
              <a:buSzTx/>
              <a:buFontTx/>
              <a:buNone/>
              <a:tabLst/>
              <a:defRPr/>
            </a:pPr>
            <a:endParaRPr kumimoji="0" lang="en-AU" sz="3600" b="1" i="0" u="none" strike="noStrike" kern="0" cap="all" spc="0" normalizeH="0" baseline="0" noProof="0" dirty="0">
              <a:ln>
                <a:noFill/>
              </a:ln>
              <a:solidFill>
                <a:srgbClr val="393938"/>
              </a:solidFill>
              <a:effectLst/>
              <a:uLnTx/>
              <a:uFillTx/>
              <a:latin typeface="Helvetica Neue Condensed" panose="02000503000000020004" pitchFamily="2" charset="0"/>
              <a:ea typeface="Helvetica Neue Condensed" panose="02000503000000020004" pitchFamily="2" charset="0"/>
              <a:cs typeface="Helvetica Neue Condensed" panose="02000503000000020004" pitchFamily="2" charset="0"/>
            </a:endParaRPr>
          </a:p>
        </p:txBody>
      </p:sp>
      <p:sp>
        <p:nvSpPr>
          <p:cNvPr id="14" name="Text Placeholder 80">
            <a:extLst>
              <a:ext uri="{FF2B5EF4-FFF2-40B4-BE49-F238E27FC236}">
                <a16:creationId xmlns:a16="http://schemas.microsoft.com/office/drawing/2014/main" id="{AD1B1E80-445E-408C-93F0-EDDB55E43B5F}"/>
              </a:ext>
            </a:extLst>
          </p:cNvPr>
          <p:cNvSpPr txBox="1">
            <a:spLocks/>
          </p:cNvSpPr>
          <p:nvPr/>
        </p:nvSpPr>
        <p:spPr bwMode="auto">
          <a:xfrm>
            <a:off x="240074" y="30183865"/>
            <a:ext cx="5127833" cy="588476"/>
          </a:xfrm>
          <a:prstGeom prst="rect">
            <a:avLst/>
          </a:prstGeom>
          <a:noFill/>
          <a:ln w="9525">
            <a:noFill/>
            <a:miter lim="800000"/>
            <a:headEnd/>
            <a:tailEnd/>
          </a:ln>
        </p:spPr>
        <p:txBody>
          <a:bodyPr vert="horz" wrap="square" lIns="213944" tIns="106973" rIns="213944" bIns="106973" numCol="1" anchor="t" anchorCtr="0" compatLnSpc="1">
            <a:prstTxWarp prst="textNoShape">
              <a:avLst/>
            </a:prstTxWarp>
          </a:bodyPr>
          <a:lstStyle>
            <a:lvl1pPr marL="0" indent="0" algn="just" rtl="0" eaLnBrk="0" fontAlgn="base" hangingPunct="0">
              <a:spcBef>
                <a:spcPts val="1200"/>
              </a:spcBef>
              <a:spcAft>
                <a:spcPct val="0"/>
              </a:spcAft>
              <a:buNone/>
              <a:defRPr sz="2400" b="0" i="1">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1pPr>
            <a:lvl2pPr marL="1783675" indent="-686030" algn="just" rtl="0" eaLnBrk="0" fontAlgn="base" hangingPunct="0">
              <a:spcBef>
                <a:spcPts val="1231"/>
              </a:spcBef>
              <a:spcAft>
                <a:spcPct val="0"/>
              </a:spcAft>
              <a:buChar char="–"/>
              <a:defRPr sz="2873"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2pPr>
            <a:lvl3pPr marL="2744114" indent="-548824" algn="just" rtl="0" eaLnBrk="0" fontAlgn="base" hangingPunct="0">
              <a:spcBef>
                <a:spcPts val="1231"/>
              </a:spcBef>
              <a:spcAft>
                <a:spcPct val="0"/>
              </a:spcAft>
              <a:buChar char="•"/>
              <a:defRPr sz="2873"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3pPr>
            <a:lvl4pPr marL="3841758" indent="-548824" algn="just" rtl="0" eaLnBrk="0" fontAlgn="base" hangingPunct="0">
              <a:spcBef>
                <a:spcPts val="1231"/>
              </a:spcBef>
              <a:spcAft>
                <a:spcPct val="0"/>
              </a:spcAft>
              <a:buChar char="–"/>
              <a:defRPr sz="2873"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4pPr>
            <a:lvl5pPr marL="4939405" indent="-548824" algn="just" rtl="0" eaLnBrk="0" fontAlgn="base" hangingPunct="0">
              <a:spcBef>
                <a:spcPts val="1231"/>
              </a:spcBef>
              <a:spcAft>
                <a:spcPct val="0"/>
              </a:spcAft>
              <a:buChar char="»"/>
              <a:defRPr sz="2873"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5pPr>
            <a:lvl6pPr marL="6037050" indent="-548824" algn="l" rtl="0" fontAlgn="base">
              <a:spcBef>
                <a:spcPct val="20000"/>
              </a:spcBef>
              <a:spcAft>
                <a:spcPct val="0"/>
              </a:spcAft>
              <a:buChar char="»"/>
              <a:defRPr sz="4823">
                <a:solidFill>
                  <a:schemeClr val="tx1"/>
                </a:solidFill>
                <a:latin typeface="+mn-lt"/>
                <a:ea typeface="+mn-ea"/>
                <a:cs typeface="+mn-cs"/>
              </a:defRPr>
            </a:lvl6pPr>
            <a:lvl7pPr marL="7134695" indent="-548824" algn="l" rtl="0" fontAlgn="base">
              <a:spcBef>
                <a:spcPct val="20000"/>
              </a:spcBef>
              <a:spcAft>
                <a:spcPct val="0"/>
              </a:spcAft>
              <a:buChar char="»"/>
              <a:defRPr sz="4823">
                <a:solidFill>
                  <a:schemeClr val="tx1"/>
                </a:solidFill>
                <a:latin typeface="+mn-lt"/>
                <a:ea typeface="+mn-ea"/>
                <a:cs typeface="+mn-cs"/>
              </a:defRPr>
            </a:lvl7pPr>
            <a:lvl8pPr marL="8232340" indent="-548824" algn="l" rtl="0" fontAlgn="base">
              <a:spcBef>
                <a:spcPct val="20000"/>
              </a:spcBef>
              <a:spcAft>
                <a:spcPct val="0"/>
              </a:spcAft>
              <a:buChar char="»"/>
              <a:defRPr sz="4823">
                <a:solidFill>
                  <a:schemeClr val="tx1"/>
                </a:solidFill>
                <a:latin typeface="+mn-lt"/>
                <a:ea typeface="+mn-ea"/>
                <a:cs typeface="+mn-cs"/>
              </a:defRPr>
            </a:lvl8pPr>
            <a:lvl9pPr marL="9329988" indent="-548824" algn="l" rtl="0" fontAlgn="base">
              <a:spcBef>
                <a:spcPct val="20000"/>
              </a:spcBef>
              <a:spcAft>
                <a:spcPct val="0"/>
              </a:spcAft>
              <a:buChar char="»"/>
              <a:defRPr sz="4823">
                <a:solidFill>
                  <a:schemeClr val="tx1"/>
                </a:solidFill>
                <a:latin typeface="+mn-lt"/>
                <a:ea typeface="+mn-ea"/>
                <a:cs typeface="+mn-cs"/>
              </a:defRPr>
            </a:lvl9pPr>
          </a:lstStyle>
          <a:p>
            <a:pPr marL="0" marR="0" lvl="0" indent="0" algn="just" defTabSz="914400" rtl="0" eaLnBrk="0" fontAlgn="base" latinLnBrk="0" hangingPunct="0">
              <a:lnSpc>
                <a:spcPct val="100000"/>
              </a:lnSpc>
              <a:spcBef>
                <a:spcPts val="1200"/>
              </a:spcBef>
              <a:spcAft>
                <a:spcPct val="0"/>
              </a:spcAft>
              <a:buClrTx/>
              <a:buSzTx/>
              <a:buFontTx/>
              <a:buNone/>
              <a:tabLst/>
              <a:defRPr/>
            </a:pPr>
            <a:r>
              <a:rPr kumimoji="0" lang="en-US" sz="2400" b="0" i="1" u="none" strike="noStrike" kern="0" cap="none" spc="0" normalizeH="0" baseline="0" noProof="0" dirty="0">
                <a:ln>
                  <a:noFill/>
                </a:ln>
                <a:solidFill>
                  <a:srgbClr val="393938"/>
                </a:solidFill>
                <a:effectLst/>
                <a:uLnTx/>
                <a:uFillTx/>
                <a:latin typeface="Helvetica Neue Light" panose="02000403000000020004" pitchFamily="2" charset="0"/>
              </a:rPr>
              <a:t>Figure</a:t>
            </a:r>
            <a:r>
              <a:rPr kumimoji="0" lang="en-US" sz="2400" b="0" i="1" u="none" strike="noStrike" kern="0" cap="none" spc="0" normalizeH="0" noProof="0" dirty="0">
                <a:ln>
                  <a:noFill/>
                </a:ln>
                <a:solidFill>
                  <a:srgbClr val="393938"/>
                </a:solidFill>
                <a:effectLst/>
                <a:uLnTx/>
                <a:uFillTx/>
                <a:latin typeface="Helvetica Neue Light" panose="02000403000000020004" pitchFamily="2" charset="0"/>
              </a:rPr>
              <a:t> </a:t>
            </a:r>
            <a:r>
              <a:rPr kumimoji="0" lang="en-US" sz="2400" b="0" i="1" u="none" strike="noStrike" kern="0" cap="none" spc="0" normalizeH="0" baseline="0" noProof="0" dirty="0">
                <a:ln>
                  <a:noFill/>
                </a:ln>
                <a:solidFill>
                  <a:srgbClr val="393938"/>
                </a:solidFill>
                <a:effectLst/>
                <a:uLnTx/>
                <a:uFillTx/>
                <a:latin typeface="Helvetica Neue Light" panose="02000403000000020004" pitchFamily="2" charset="0"/>
              </a:rPr>
              <a:t>1: </a:t>
            </a:r>
            <a:r>
              <a:rPr lang="en-US" kern="0" dirty="0">
                <a:solidFill>
                  <a:srgbClr val="393938"/>
                </a:solidFill>
              </a:rPr>
              <a:t>M</a:t>
            </a:r>
            <a:r>
              <a:rPr kumimoji="0" lang="en-US" sz="2400" b="0" i="1" u="none" strike="noStrike" kern="0" cap="none" spc="0" normalizeH="0" baseline="0" noProof="0" dirty="0" err="1">
                <a:ln>
                  <a:noFill/>
                </a:ln>
                <a:solidFill>
                  <a:srgbClr val="393938"/>
                </a:solidFill>
                <a:effectLst/>
                <a:uLnTx/>
                <a:uFillTx/>
                <a:latin typeface="Helvetica Neue Light" panose="02000403000000020004" pitchFamily="2" charset="0"/>
              </a:rPr>
              <a:t>ethod</a:t>
            </a:r>
            <a:r>
              <a:rPr kumimoji="0" lang="en-US" sz="2400" b="0" i="1" u="none" strike="noStrike" kern="0" cap="none" spc="0" normalizeH="0" baseline="0" noProof="0" dirty="0">
                <a:ln>
                  <a:noFill/>
                </a:ln>
                <a:solidFill>
                  <a:srgbClr val="393938"/>
                </a:solidFill>
                <a:effectLst/>
                <a:uLnTx/>
                <a:uFillTx/>
                <a:latin typeface="Helvetica Neue Light" panose="02000403000000020004" pitchFamily="2" charset="0"/>
              </a:rPr>
              <a:t> 1 </a:t>
            </a:r>
            <a:r>
              <a:rPr lang="en-US" kern="0" dirty="0">
                <a:solidFill>
                  <a:srgbClr val="393938"/>
                </a:solidFill>
              </a:rPr>
              <a:t>P</a:t>
            </a:r>
            <a:r>
              <a:rPr kumimoji="0" lang="en-US" sz="2400" b="0" i="1" u="none" strike="noStrike" kern="0" cap="none" spc="0" normalizeH="0" baseline="0" noProof="0" dirty="0" err="1">
                <a:ln>
                  <a:noFill/>
                </a:ln>
                <a:solidFill>
                  <a:srgbClr val="393938"/>
                </a:solidFill>
                <a:effectLst/>
                <a:uLnTx/>
                <a:uFillTx/>
                <a:latin typeface="Helvetica Neue Light" panose="02000403000000020004" pitchFamily="2" charset="0"/>
              </a:rPr>
              <a:t>redicted</a:t>
            </a:r>
            <a:r>
              <a:rPr kumimoji="0" lang="en-US" sz="2400" b="0" i="1" u="none" strike="noStrike" kern="0" cap="none" spc="0" normalizeH="0" baseline="0" noProof="0" dirty="0">
                <a:ln>
                  <a:noFill/>
                </a:ln>
                <a:solidFill>
                  <a:srgbClr val="393938"/>
                </a:solidFill>
                <a:effectLst/>
                <a:uLnTx/>
                <a:uFillTx/>
                <a:latin typeface="Helvetica Neue Light" panose="02000403000000020004" pitchFamily="2" charset="0"/>
              </a:rPr>
              <a:t> EVs</a:t>
            </a:r>
          </a:p>
        </p:txBody>
      </p:sp>
      <p:sp>
        <p:nvSpPr>
          <p:cNvPr id="15" name="Text Placeholder 81">
            <a:extLst>
              <a:ext uri="{FF2B5EF4-FFF2-40B4-BE49-F238E27FC236}">
                <a16:creationId xmlns:a16="http://schemas.microsoft.com/office/drawing/2014/main" id="{5BE17245-06C2-4A09-A055-81D0BD9BBA5B}"/>
              </a:ext>
            </a:extLst>
          </p:cNvPr>
          <p:cNvSpPr txBox="1">
            <a:spLocks/>
          </p:cNvSpPr>
          <p:nvPr/>
        </p:nvSpPr>
        <p:spPr bwMode="auto">
          <a:xfrm>
            <a:off x="10582090" y="14172253"/>
            <a:ext cx="5264948" cy="522148"/>
          </a:xfrm>
          <a:prstGeom prst="rect">
            <a:avLst/>
          </a:prstGeom>
          <a:noFill/>
          <a:ln w="9525">
            <a:noFill/>
            <a:miter lim="800000"/>
            <a:headEnd/>
            <a:tailEnd/>
          </a:ln>
        </p:spPr>
        <p:txBody>
          <a:bodyPr vert="horz" wrap="square" lIns="213944" tIns="106973" rIns="213944" bIns="106973" numCol="1" anchor="t" anchorCtr="0" compatLnSpc="1">
            <a:prstTxWarp prst="textNoShape">
              <a:avLst/>
            </a:prstTxWarp>
          </a:bodyPr>
          <a:lstStyle>
            <a:lvl1pPr marL="0" indent="0" algn="just" rtl="0" eaLnBrk="0" fontAlgn="base" hangingPunct="0">
              <a:spcBef>
                <a:spcPts val="1200"/>
              </a:spcBef>
              <a:spcAft>
                <a:spcPct val="0"/>
              </a:spcAft>
              <a:buNone/>
              <a:defRPr sz="2400" b="0" i="1">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1pPr>
            <a:lvl2pPr marL="1783675" indent="-686030" algn="just" rtl="0" eaLnBrk="0" fontAlgn="base" hangingPunct="0">
              <a:spcBef>
                <a:spcPts val="1231"/>
              </a:spcBef>
              <a:spcAft>
                <a:spcPct val="0"/>
              </a:spcAft>
              <a:buChar char="–"/>
              <a:defRPr sz="2873"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2pPr>
            <a:lvl3pPr marL="2744114" indent="-548824" algn="just" rtl="0" eaLnBrk="0" fontAlgn="base" hangingPunct="0">
              <a:spcBef>
                <a:spcPts val="1231"/>
              </a:spcBef>
              <a:spcAft>
                <a:spcPct val="0"/>
              </a:spcAft>
              <a:buChar char="•"/>
              <a:defRPr sz="2873"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3pPr>
            <a:lvl4pPr marL="3841758" indent="-548824" algn="just" rtl="0" eaLnBrk="0" fontAlgn="base" hangingPunct="0">
              <a:spcBef>
                <a:spcPts val="1231"/>
              </a:spcBef>
              <a:spcAft>
                <a:spcPct val="0"/>
              </a:spcAft>
              <a:buChar char="–"/>
              <a:defRPr sz="2873"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4pPr>
            <a:lvl5pPr marL="4939405" indent="-548824" algn="just" rtl="0" eaLnBrk="0" fontAlgn="base" hangingPunct="0">
              <a:spcBef>
                <a:spcPts val="1231"/>
              </a:spcBef>
              <a:spcAft>
                <a:spcPct val="0"/>
              </a:spcAft>
              <a:buChar char="»"/>
              <a:defRPr sz="2873"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5pPr>
            <a:lvl6pPr marL="6037050" indent="-548824" algn="l" rtl="0" fontAlgn="base">
              <a:spcBef>
                <a:spcPct val="20000"/>
              </a:spcBef>
              <a:spcAft>
                <a:spcPct val="0"/>
              </a:spcAft>
              <a:buChar char="»"/>
              <a:defRPr sz="4823">
                <a:solidFill>
                  <a:schemeClr val="tx1"/>
                </a:solidFill>
                <a:latin typeface="+mn-lt"/>
                <a:ea typeface="+mn-ea"/>
                <a:cs typeface="+mn-cs"/>
              </a:defRPr>
            </a:lvl6pPr>
            <a:lvl7pPr marL="7134695" indent="-548824" algn="l" rtl="0" fontAlgn="base">
              <a:spcBef>
                <a:spcPct val="20000"/>
              </a:spcBef>
              <a:spcAft>
                <a:spcPct val="0"/>
              </a:spcAft>
              <a:buChar char="»"/>
              <a:defRPr sz="4823">
                <a:solidFill>
                  <a:schemeClr val="tx1"/>
                </a:solidFill>
                <a:latin typeface="+mn-lt"/>
                <a:ea typeface="+mn-ea"/>
                <a:cs typeface="+mn-cs"/>
              </a:defRPr>
            </a:lvl7pPr>
            <a:lvl8pPr marL="8232340" indent="-548824" algn="l" rtl="0" fontAlgn="base">
              <a:spcBef>
                <a:spcPct val="20000"/>
              </a:spcBef>
              <a:spcAft>
                <a:spcPct val="0"/>
              </a:spcAft>
              <a:buChar char="»"/>
              <a:defRPr sz="4823">
                <a:solidFill>
                  <a:schemeClr val="tx1"/>
                </a:solidFill>
                <a:latin typeface="+mn-lt"/>
                <a:ea typeface="+mn-ea"/>
                <a:cs typeface="+mn-cs"/>
              </a:defRPr>
            </a:lvl8pPr>
            <a:lvl9pPr marL="9329988" indent="-548824" algn="l" rtl="0" fontAlgn="base">
              <a:spcBef>
                <a:spcPct val="20000"/>
              </a:spcBef>
              <a:spcAft>
                <a:spcPct val="0"/>
              </a:spcAft>
              <a:buChar char="»"/>
              <a:defRPr sz="4823">
                <a:solidFill>
                  <a:schemeClr val="tx1"/>
                </a:solidFill>
                <a:latin typeface="+mn-lt"/>
                <a:ea typeface="+mn-ea"/>
                <a:cs typeface="+mn-cs"/>
              </a:defRPr>
            </a:lvl9pPr>
          </a:lstStyle>
          <a:p>
            <a:pPr marL="0" marR="0" lvl="0" indent="0" algn="ctr" defTabSz="914400" rtl="0" eaLnBrk="0" fontAlgn="base" latinLnBrk="0" hangingPunct="0">
              <a:lnSpc>
                <a:spcPct val="100000"/>
              </a:lnSpc>
              <a:spcBef>
                <a:spcPts val="1200"/>
              </a:spcBef>
              <a:spcAft>
                <a:spcPct val="0"/>
              </a:spcAft>
              <a:buClrTx/>
              <a:buSzTx/>
              <a:buFontTx/>
              <a:buNone/>
              <a:tabLst/>
              <a:defRPr/>
            </a:pPr>
            <a:r>
              <a:rPr kumimoji="0" lang="en-US" sz="2400" b="0" i="1" u="none" strike="noStrike" kern="0" cap="none" spc="0" normalizeH="0" baseline="0" noProof="0" dirty="0">
                <a:ln>
                  <a:noFill/>
                </a:ln>
                <a:solidFill>
                  <a:srgbClr val="393938"/>
                </a:solidFill>
                <a:effectLst/>
                <a:uLnTx/>
                <a:uFillTx/>
                <a:latin typeface="Helvetica Neue Light" panose="02000403000000020004" pitchFamily="2" charset="0"/>
              </a:rPr>
              <a:t>Figure 3: MLP EV Prediction </a:t>
            </a:r>
          </a:p>
        </p:txBody>
      </p:sp>
      <p:sp>
        <p:nvSpPr>
          <p:cNvPr id="16" name="Text Placeholder 20">
            <a:extLst>
              <a:ext uri="{FF2B5EF4-FFF2-40B4-BE49-F238E27FC236}">
                <a16:creationId xmlns:a16="http://schemas.microsoft.com/office/drawing/2014/main" id="{85365899-922C-4648-A5F2-F64CA78D19DE}"/>
              </a:ext>
            </a:extLst>
          </p:cNvPr>
          <p:cNvSpPr txBox="1">
            <a:spLocks/>
          </p:cNvSpPr>
          <p:nvPr/>
        </p:nvSpPr>
        <p:spPr bwMode="auto">
          <a:xfrm>
            <a:off x="604816" y="4127801"/>
            <a:ext cx="4398350" cy="791397"/>
          </a:xfrm>
          <a:prstGeom prst="rect">
            <a:avLst/>
          </a:prstGeom>
          <a:noFill/>
          <a:ln w="9525">
            <a:noFill/>
            <a:miter lim="800000"/>
            <a:headEnd/>
            <a:tailEnd/>
          </a:ln>
        </p:spPr>
        <p:txBody>
          <a:bodyPr vert="horz" wrap="square" lIns="213944" tIns="106973" rIns="213944" bIns="106973" numCol="1" anchor="t" anchorCtr="0" compatLnSpc="1">
            <a:prstTxWarp prst="textNoShape">
              <a:avLst/>
            </a:prstTxWarp>
          </a:bodyPr>
          <a:lstStyle>
            <a:lvl1pPr marL="0" indent="0" algn="just" rtl="0" eaLnBrk="0" fontAlgn="base" hangingPunct="0">
              <a:spcBef>
                <a:spcPts val="0"/>
              </a:spcBef>
              <a:spcAft>
                <a:spcPct val="0"/>
              </a:spcAft>
              <a:buNone/>
              <a:defRPr sz="3600" b="0" i="0">
                <a:solidFill>
                  <a:schemeClr val="bg1"/>
                </a:solidFill>
                <a:latin typeface="Helvetica Neue Light" panose="02000403000000020004" pitchFamily="2" charset="0"/>
                <a:ea typeface="Helvetica Neue Light" panose="02000403000000020004" pitchFamily="2" charset="0"/>
                <a:cs typeface="Arial Narrow" panose="020B0604020202020204" pitchFamily="34" charset="0"/>
              </a:defRPr>
            </a:lvl1pPr>
            <a:lvl2pPr marL="1783675" indent="-686030" algn="just" rtl="0" eaLnBrk="0" fontAlgn="base" hangingPunct="0">
              <a:spcBef>
                <a:spcPts val="1231"/>
              </a:spcBef>
              <a:spcAft>
                <a:spcPct val="0"/>
              </a:spcAft>
              <a:buChar char="–"/>
              <a:defRPr sz="2873"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2pPr>
            <a:lvl3pPr marL="2744114" indent="-548824" algn="just" rtl="0" eaLnBrk="0" fontAlgn="base" hangingPunct="0">
              <a:spcBef>
                <a:spcPts val="1231"/>
              </a:spcBef>
              <a:spcAft>
                <a:spcPct val="0"/>
              </a:spcAft>
              <a:buChar char="•"/>
              <a:defRPr sz="2873"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3pPr>
            <a:lvl4pPr marL="3841758" indent="-548824" algn="just" rtl="0" eaLnBrk="0" fontAlgn="base" hangingPunct="0">
              <a:spcBef>
                <a:spcPts val="1231"/>
              </a:spcBef>
              <a:spcAft>
                <a:spcPct val="0"/>
              </a:spcAft>
              <a:buChar char="–"/>
              <a:defRPr sz="2873"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4pPr>
            <a:lvl5pPr marL="4939405" indent="-548824" algn="just" rtl="0" eaLnBrk="0" fontAlgn="base" hangingPunct="0">
              <a:spcBef>
                <a:spcPts val="1231"/>
              </a:spcBef>
              <a:spcAft>
                <a:spcPct val="0"/>
              </a:spcAft>
              <a:buChar char="»"/>
              <a:defRPr sz="2873"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5pPr>
            <a:lvl6pPr marL="6037050" indent="-548824" algn="l" rtl="0" fontAlgn="base">
              <a:spcBef>
                <a:spcPct val="20000"/>
              </a:spcBef>
              <a:spcAft>
                <a:spcPct val="0"/>
              </a:spcAft>
              <a:buChar char="»"/>
              <a:defRPr sz="4823">
                <a:solidFill>
                  <a:schemeClr val="tx1"/>
                </a:solidFill>
                <a:latin typeface="+mn-lt"/>
                <a:ea typeface="+mn-ea"/>
                <a:cs typeface="+mn-cs"/>
              </a:defRPr>
            </a:lvl6pPr>
            <a:lvl7pPr marL="7134695" indent="-548824" algn="l" rtl="0" fontAlgn="base">
              <a:spcBef>
                <a:spcPct val="20000"/>
              </a:spcBef>
              <a:spcAft>
                <a:spcPct val="0"/>
              </a:spcAft>
              <a:buChar char="»"/>
              <a:defRPr sz="4823">
                <a:solidFill>
                  <a:schemeClr val="tx1"/>
                </a:solidFill>
                <a:latin typeface="+mn-lt"/>
                <a:ea typeface="+mn-ea"/>
                <a:cs typeface="+mn-cs"/>
              </a:defRPr>
            </a:lvl7pPr>
            <a:lvl8pPr marL="8232340" indent="-548824" algn="l" rtl="0" fontAlgn="base">
              <a:spcBef>
                <a:spcPct val="20000"/>
              </a:spcBef>
              <a:spcAft>
                <a:spcPct val="0"/>
              </a:spcAft>
              <a:buChar char="»"/>
              <a:defRPr sz="4823">
                <a:solidFill>
                  <a:schemeClr val="tx1"/>
                </a:solidFill>
                <a:latin typeface="+mn-lt"/>
                <a:ea typeface="+mn-ea"/>
                <a:cs typeface="+mn-cs"/>
              </a:defRPr>
            </a:lvl8pPr>
            <a:lvl9pPr marL="9329988" indent="-548824" algn="l" rtl="0" fontAlgn="base">
              <a:spcBef>
                <a:spcPct val="20000"/>
              </a:spcBef>
              <a:spcAft>
                <a:spcPct val="0"/>
              </a:spcAft>
              <a:buChar char="»"/>
              <a:defRPr sz="4823">
                <a:solidFill>
                  <a:schemeClr val="tx1"/>
                </a:solidFill>
                <a:latin typeface="+mn-lt"/>
                <a:ea typeface="+mn-ea"/>
                <a:cs typeface="+mn-cs"/>
              </a:defRPr>
            </a:lvl9pPr>
          </a:lstStyle>
          <a:p>
            <a:pPr marL="0" marR="0" lvl="0" indent="0" algn="just" defTabSz="914400" rtl="0" eaLnBrk="0" fontAlgn="base" latinLnBrk="0" hangingPunct="0">
              <a:lnSpc>
                <a:spcPct val="100000"/>
              </a:lnSpc>
              <a:spcBef>
                <a:spcPts val="0"/>
              </a:spcBef>
              <a:spcAft>
                <a:spcPct val="0"/>
              </a:spcAft>
              <a:buClrTx/>
              <a:buSzTx/>
              <a:buFontTx/>
              <a:buNone/>
              <a:tabLst/>
              <a:defRPr/>
            </a:pPr>
            <a:r>
              <a:rPr kumimoji="0" lang="en-US" sz="4000" b="1" i="0" u="none" strike="noStrike" kern="0" cap="none" spc="0" normalizeH="0" baseline="0" noProof="0" dirty="0">
                <a:ln>
                  <a:noFill/>
                </a:ln>
                <a:solidFill>
                  <a:srgbClr val="A9C8A6"/>
                </a:solidFill>
                <a:effectLst/>
                <a:uLnTx/>
                <a:uFillTx/>
                <a:latin typeface="Helvetica Neue Light" panose="02000403000000020004" pitchFamily="2" charset="0"/>
              </a:rPr>
              <a:t>Daniel Lawson</a:t>
            </a:r>
          </a:p>
        </p:txBody>
      </p:sp>
      <p:sp>
        <p:nvSpPr>
          <p:cNvPr id="17" name="Title 15">
            <a:extLst>
              <a:ext uri="{FF2B5EF4-FFF2-40B4-BE49-F238E27FC236}">
                <a16:creationId xmlns:a16="http://schemas.microsoft.com/office/drawing/2014/main" id="{05BEA977-7BE3-4035-AA6D-73AE00BAACEF}"/>
              </a:ext>
            </a:extLst>
          </p:cNvPr>
          <p:cNvSpPr txBox="1">
            <a:spLocks/>
          </p:cNvSpPr>
          <p:nvPr/>
        </p:nvSpPr>
        <p:spPr bwMode="auto">
          <a:xfrm>
            <a:off x="543611" y="398950"/>
            <a:ext cx="16135045" cy="2411270"/>
          </a:xfrm>
          <a:prstGeom prst="rect">
            <a:avLst/>
          </a:prstGeom>
          <a:noFill/>
          <a:ln w="9525">
            <a:noFill/>
            <a:miter lim="800000"/>
            <a:headEnd/>
            <a:tailEnd/>
          </a:ln>
        </p:spPr>
        <p:txBody>
          <a:bodyPr vert="horz" wrap="square" lIns="213944" tIns="106973" rIns="213944" bIns="106973" numCol="1" anchor="t" anchorCtr="0" compatLnSpc="1">
            <a:prstTxWarp prst="textNoShape">
              <a:avLst/>
            </a:prstTxWarp>
          </a:bodyPr>
          <a:lstStyle>
            <a:lvl1pPr algn="l" rtl="0" eaLnBrk="0" fontAlgn="base" hangingPunct="0">
              <a:spcBef>
                <a:spcPct val="0"/>
              </a:spcBef>
              <a:spcAft>
                <a:spcPct val="0"/>
              </a:spcAft>
              <a:defRPr sz="9600" b="1" i="0" cap="all" baseline="0">
                <a:solidFill>
                  <a:schemeClr val="bg1"/>
                </a:solidFill>
                <a:latin typeface="Helvetica Neue Condensed" panose="02000503000000020004" pitchFamily="2" charset="0"/>
                <a:ea typeface="Helvetica Neue Condensed" panose="02000503000000020004" pitchFamily="2" charset="0"/>
                <a:cs typeface="Helvetica Neue Condensed" panose="02000503000000020004" pitchFamily="2" charset="0"/>
              </a:defRPr>
            </a:lvl1pPr>
            <a:lvl2pPr algn="ctr" rtl="0" eaLnBrk="0" fontAlgn="base" hangingPunct="0">
              <a:spcBef>
                <a:spcPct val="0"/>
              </a:spcBef>
              <a:spcAft>
                <a:spcPct val="0"/>
              </a:spcAft>
              <a:defRPr sz="10569">
                <a:solidFill>
                  <a:schemeClr val="tx2"/>
                </a:solidFill>
                <a:latin typeface="Arial" charset="0"/>
                <a:ea typeface="Arial" charset="0"/>
                <a:cs typeface="Arial" charset="0"/>
              </a:defRPr>
            </a:lvl2pPr>
            <a:lvl3pPr algn="ctr" rtl="0" eaLnBrk="0" fontAlgn="base" hangingPunct="0">
              <a:spcBef>
                <a:spcPct val="0"/>
              </a:spcBef>
              <a:spcAft>
                <a:spcPct val="0"/>
              </a:spcAft>
              <a:defRPr sz="10569">
                <a:solidFill>
                  <a:schemeClr val="tx2"/>
                </a:solidFill>
                <a:latin typeface="Arial" charset="0"/>
                <a:ea typeface="Arial" charset="0"/>
                <a:cs typeface="Arial" charset="0"/>
              </a:defRPr>
            </a:lvl3pPr>
            <a:lvl4pPr algn="ctr" rtl="0" eaLnBrk="0" fontAlgn="base" hangingPunct="0">
              <a:spcBef>
                <a:spcPct val="0"/>
              </a:spcBef>
              <a:spcAft>
                <a:spcPct val="0"/>
              </a:spcAft>
              <a:defRPr sz="10569">
                <a:solidFill>
                  <a:schemeClr val="tx2"/>
                </a:solidFill>
                <a:latin typeface="Arial" charset="0"/>
                <a:ea typeface="Arial" charset="0"/>
                <a:cs typeface="Arial" charset="0"/>
              </a:defRPr>
            </a:lvl4pPr>
            <a:lvl5pPr algn="ctr" rtl="0" eaLnBrk="0" fontAlgn="base" hangingPunct="0">
              <a:spcBef>
                <a:spcPct val="0"/>
              </a:spcBef>
              <a:spcAft>
                <a:spcPct val="0"/>
              </a:spcAft>
              <a:defRPr sz="10569">
                <a:solidFill>
                  <a:schemeClr val="tx2"/>
                </a:solidFill>
                <a:latin typeface="Arial" charset="0"/>
                <a:ea typeface="Arial" charset="0"/>
                <a:cs typeface="Arial" charset="0"/>
              </a:defRPr>
            </a:lvl5pPr>
            <a:lvl6pPr marL="1097645" algn="ctr" rtl="0" fontAlgn="base">
              <a:spcBef>
                <a:spcPct val="0"/>
              </a:spcBef>
              <a:spcAft>
                <a:spcPct val="0"/>
              </a:spcAft>
              <a:defRPr sz="10569">
                <a:solidFill>
                  <a:schemeClr val="tx2"/>
                </a:solidFill>
                <a:latin typeface="Arial" charset="0"/>
                <a:ea typeface="Arial" charset="0"/>
                <a:cs typeface="Arial" charset="0"/>
              </a:defRPr>
            </a:lvl6pPr>
            <a:lvl7pPr marL="2195290" algn="ctr" rtl="0" fontAlgn="base">
              <a:spcBef>
                <a:spcPct val="0"/>
              </a:spcBef>
              <a:spcAft>
                <a:spcPct val="0"/>
              </a:spcAft>
              <a:defRPr sz="10569">
                <a:solidFill>
                  <a:schemeClr val="tx2"/>
                </a:solidFill>
                <a:latin typeface="Arial" charset="0"/>
                <a:ea typeface="Arial" charset="0"/>
                <a:cs typeface="Arial" charset="0"/>
              </a:defRPr>
            </a:lvl7pPr>
            <a:lvl8pPr marL="3292938" algn="ctr" rtl="0" fontAlgn="base">
              <a:spcBef>
                <a:spcPct val="0"/>
              </a:spcBef>
              <a:spcAft>
                <a:spcPct val="0"/>
              </a:spcAft>
              <a:defRPr sz="10569">
                <a:solidFill>
                  <a:schemeClr val="tx2"/>
                </a:solidFill>
                <a:latin typeface="Arial" charset="0"/>
                <a:ea typeface="Arial" charset="0"/>
                <a:cs typeface="Arial" charset="0"/>
              </a:defRPr>
            </a:lvl8pPr>
            <a:lvl9pPr marL="4390582" algn="ctr" rtl="0" fontAlgn="base">
              <a:spcBef>
                <a:spcPct val="0"/>
              </a:spcBef>
              <a:spcAft>
                <a:spcPct val="0"/>
              </a:spcAft>
              <a:defRPr sz="10569">
                <a:solidFill>
                  <a:schemeClr val="tx2"/>
                </a:solidFill>
                <a:latin typeface="Arial"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7200" b="1" i="0" u="none" strike="noStrike" kern="0" cap="all" spc="0" normalizeH="0" baseline="0" noProof="0" dirty="0">
                <a:ln>
                  <a:noFill/>
                </a:ln>
                <a:solidFill>
                  <a:srgbClr val="A9C8A6"/>
                </a:solidFill>
                <a:effectLst/>
                <a:uLnTx/>
                <a:uFillTx/>
                <a:latin typeface="Helvetica Neue Condensed" panose="02000503000000020004" pitchFamily="2" charset="0"/>
              </a:rPr>
              <a:t>Modelling Electric Vehicle Ownership in Melbourne and Geelong</a:t>
            </a:r>
            <a:endParaRPr kumimoji="0" lang="en-US" sz="7200" b="1" i="0" u="none" strike="noStrike" kern="0" cap="all" spc="0" normalizeH="0" baseline="0" noProof="0" dirty="0">
              <a:ln>
                <a:noFill/>
              </a:ln>
              <a:solidFill>
                <a:srgbClr val="A9C8A6"/>
              </a:solidFill>
              <a:effectLst/>
              <a:uLnTx/>
              <a:uFillTx/>
              <a:latin typeface="Helvetica Neue Condensed" panose="02000503000000020004" pitchFamily="2" charset="0"/>
            </a:endParaRPr>
          </a:p>
        </p:txBody>
      </p:sp>
      <p:sp>
        <p:nvSpPr>
          <p:cNvPr id="18" name="Text Placeholder 21">
            <a:extLst>
              <a:ext uri="{FF2B5EF4-FFF2-40B4-BE49-F238E27FC236}">
                <a16:creationId xmlns:a16="http://schemas.microsoft.com/office/drawing/2014/main" id="{129D8A37-866C-45AE-8713-F4D3A8933CEF}"/>
              </a:ext>
            </a:extLst>
          </p:cNvPr>
          <p:cNvSpPr txBox="1">
            <a:spLocks/>
          </p:cNvSpPr>
          <p:nvPr/>
        </p:nvSpPr>
        <p:spPr bwMode="auto">
          <a:xfrm>
            <a:off x="11910484" y="3575871"/>
            <a:ext cx="7040911" cy="1895258"/>
          </a:xfrm>
          <a:prstGeom prst="rect">
            <a:avLst/>
          </a:prstGeom>
          <a:noFill/>
          <a:ln w="9525">
            <a:noFill/>
            <a:miter lim="800000"/>
            <a:headEnd/>
            <a:tailEnd/>
          </a:ln>
        </p:spPr>
        <p:txBody>
          <a:bodyPr vert="horz" wrap="square" lIns="213944" tIns="106973" rIns="213944" bIns="106973" numCol="1" anchor="t" anchorCtr="0" compatLnSpc="1">
            <a:prstTxWarp prst="textNoShape">
              <a:avLst/>
            </a:prstTxWarp>
          </a:bodyPr>
          <a:lstStyle>
            <a:lvl1pPr marL="0" indent="0" algn="just" rtl="0" eaLnBrk="0" fontAlgn="base" hangingPunct="0">
              <a:spcBef>
                <a:spcPts val="0"/>
              </a:spcBef>
              <a:spcAft>
                <a:spcPct val="0"/>
              </a:spcAft>
              <a:buNone/>
              <a:defRPr sz="3600" b="0" i="0">
                <a:solidFill>
                  <a:schemeClr val="bg1"/>
                </a:solidFill>
                <a:latin typeface="Helvetica Neue Light" panose="02000403000000020004" pitchFamily="2" charset="0"/>
                <a:ea typeface="Helvetica Neue Light" panose="02000403000000020004" pitchFamily="2" charset="0"/>
                <a:cs typeface="Arial Narrow" panose="020B0604020202020204" pitchFamily="34" charset="0"/>
              </a:defRPr>
            </a:lvl1pPr>
            <a:lvl2pPr marL="1783675" indent="-686030" algn="just" rtl="0" eaLnBrk="0" fontAlgn="base" hangingPunct="0">
              <a:spcBef>
                <a:spcPts val="1231"/>
              </a:spcBef>
              <a:spcAft>
                <a:spcPct val="0"/>
              </a:spcAft>
              <a:buChar char="–"/>
              <a:defRPr sz="2873"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2pPr>
            <a:lvl3pPr marL="2744114" indent="-548824" algn="just" rtl="0" eaLnBrk="0" fontAlgn="base" hangingPunct="0">
              <a:spcBef>
                <a:spcPts val="1231"/>
              </a:spcBef>
              <a:spcAft>
                <a:spcPct val="0"/>
              </a:spcAft>
              <a:buChar char="•"/>
              <a:defRPr sz="2873"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3pPr>
            <a:lvl4pPr marL="3841758" indent="-548824" algn="just" rtl="0" eaLnBrk="0" fontAlgn="base" hangingPunct="0">
              <a:spcBef>
                <a:spcPts val="1231"/>
              </a:spcBef>
              <a:spcAft>
                <a:spcPct val="0"/>
              </a:spcAft>
              <a:buChar char="–"/>
              <a:defRPr sz="2873"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4pPr>
            <a:lvl5pPr marL="4939405" indent="-548824" algn="just" rtl="0" eaLnBrk="0" fontAlgn="base" hangingPunct="0">
              <a:spcBef>
                <a:spcPts val="1231"/>
              </a:spcBef>
              <a:spcAft>
                <a:spcPct val="0"/>
              </a:spcAft>
              <a:buChar char="»"/>
              <a:defRPr sz="2873"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5pPr>
            <a:lvl6pPr marL="6037050" indent="-548824" algn="l" rtl="0" fontAlgn="base">
              <a:spcBef>
                <a:spcPct val="20000"/>
              </a:spcBef>
              <a:spcAft>
                <a:spcPct val="0"/>
              </a:spcAft>
              <a:buChar char="»"/>
              <a:defRPr sz="4823">
                <a:solidFill>
                  <a:schemeClr val="tx1"/>
                </a:solidFill>
                <a:latin typeface="+mn-lt"/>
                <a:ea typeface="+mn-ea"/>
                <a:cs typeface="+mn-cs"/>
              </a:defRPr>
            </a:lvl6pPr>
            <a:lvl7pPr marL="7134695" indent="-548824" algn="l" rtl="0" fontAlgn="base">
              <a:spcBef>
                <a:spcPct val="20000"/>
              </a:spcBef>
              <a:spcAft>
                <a:spcPct val="0"/>
              </a:spcAft>
              <a:buChar char="»"/>
              <a:defRPr sz="4823">
                <a:solidFill>
                  <a:schemeClr val="tx1"/>
                </a:solidFill>
                <a:latin typeface="+mn-lt"/>
                <a:ea typeface="+mn-ea"/>
                <a:cs typeface="+mn-cs"/>
              </a:defRPr>
            </a:lvl7pPr>
            <a:lvl8pPr marL="8232340" indent="-548824" algn="l" rtl="0" fontAlgn="base">
              <a:spcBef>
                <a:spcPct val="20000"/>
              </a:spcBef>
              <a:spcAft>
                <a:spcPct val="0"/>
              </a:spcAft>
              <a:buChar char="»"/>
              <a:defRPr sz="4823">
                <a:solidFill>
                  <a:schemeClr val="tx1"/>
                </a:solidFill>
                <a:latin typeface="+mn-lt"/>
                <a:ea typeface="+mn-ea"/>
                <a:cs typeface="+mn-cs"/>
              </a:defRPr>
            </a:lvl8pPr>
            <a:lvl9pPr marL="9329988" indent="-548824" algn="l" rtl="0" fontAlgn="base">
              <a:spcBef>
                <a:spcPct val="20000"/>
              </a:spcBef>
              <a:spcAft>
                <a:spcPct val="0"/>
              </a:spcAft>
              <a:buChar char="»"/>
              <a:defRPr sz="4823">
                <a:solidFill>
                  <a:schemeClr val="tx1"/>
                </a:solidFill>
                <a:latin typeface="+mn-lt"/>
                <a:ea typeface="+mn-ea"/>
                <a:cs typeface="+mn-cs"/>
              </a:defRPr>
            </a:lvl9pPr>
          </a:lstStyle>
          <a:p>
            <a:pPr marL="0" marR="0" lvl="0" indent="0" algn="just" defTabSz="914400" rtl="0" eaLnBrk="0" fontAlgn="base" latinLnBrk="0" hangingPunct="0">
              <a:lnSpc>
                <a:spcPct val="100000"/>
              </a:lnSpc>
              <a:spcBef>
                <a:spcPts val="0"/>
              </a:spcBef>
              <a:spcAft>
                <a:spcPct val="0"/>
              </a:spcAft>
              <a:buClrTx/>
              <a:buSzTx/>
              <a:buFontTx/>
              <a:buNone/>
              <a:tabLst/>
              <a:defRPr/>
            </a:pPr>
            <a:r>
              <a:rPr kumimoji="0" lang="en-US" sz="3600" b="1" i="0" u="none" strike="noStrike" kern="0" cap="none" spc="0" normalizeH="0" baseline="0" noProof="0" dirty="0">
                <a:ln>
                  <a:noFill/>
                </a:ln>
                <a:solidFill>
                  <a:srgbClr val="A9C8A6"/>
                </a:solidFill>
                <a:effectLst/>
                <a:uLnTx/>
                <a:uFillTx/>
                <a:latin typeface="Helvetica Neue Light" panose="02000403000000020004" pitchFamily="2" charset="0"/>
              </a:rPr>
              <a:t>Supervised by:</a:t>
            </a:r>
          </a:p>
          <a:p>
            <a:pPr marL="0" marR="0" lvl="0" indent="0" algn="just" defTabSz="914400" rtl="0" eaLnBrk="0" fontAlgn="base" latinLnBrk="0" hangingPunct="0">
              <a:lnSpc>
                <a:spcPct val="100000"/>
              </a:lnSpc>
              <a:spcBef>
                <a:spcPts val="0"/>
              </a:spcBef>
              <a:spcAft>
                <a:spcPct val="0"/>
              </a:spcAft>
              <a:buClrTx/>
              <a:buSzTx/>
              <a:buFontTx/>
              <a:buNone/>
              <a:tabLst/>
              <a:defRPr/>
            </a:pPr>
            <a:r>
              <a:rPr kumimoji="0" lang="en-US" sz="3600" b="1" i="0" u="none" strike="noStrike" kern="0" cap="none" spc="0" normalizeH="0" baseline="0" noProof="0" dirty="0">
                <a:ln>
                  <a:noFill/>
                </a:ln>
                <a:solidFill>
                  <a:srgbClr val="A9C8A6"/>
                </a:solidFill>
                <a:effectLst/>
                <a:uLnTx/>
                <a:uFillTx/>
                <a:latin typeface="Helvetica Neue Light" panose="02000403000000020004" pitchFamily="2" charset="0"/>
              </a:rPr>
              <a:t>Professor </a:t>
            </a:r>
            <a:r>
              <a:rPr lang="en-US" b="1" kern="0" dirty="0">
                <a:solidFill>
                  <a:srgbClr val="A9C8A6"/>
                </a:solidFill>
              </a:rPr>
              <a:t>Le Hai Vu</a:t>
            </a:r>
          </a:p>
          <a:p>
            <a:pPr marL="0" marR="0" lvl="0" indent="0" algn="just" defTabSz="914400" rtl="0" eaLnBrk="0" fontAlgn="base" latinLnBrk="0" hangingPunct="0">
              <a:lnSpc>
                <a:spcPct val="100000"/>
              </a:lnSpc>
              <a:spcBef>
                <a:spcPts val="0"/>
              </a:spcBef>
              <a:spcAft>
                <a:spcPct val="0"/>
              </a:spcAft>
              <a:buClrTx/>
              <a:buSzTx/>
              <a:buFontTx/>
              <a:buNone/>
              <a:tabLst/>
              <a:defRPr/>
            </a:pPr>
            <a:r>
              <a:rPr kumimoji="0" lang="en-US" sz="3600" b="1" i="0" u="none" strike="noStrike" kern="0" cap="none" spc="0" normalizeH="0" baseline="0" noProof="0" dirty="0">
                <a:ln>
                  <a:noFill/>
                </a:ln>
                <a:solidFill>
                  <a:srgbClr val="A9C8A6"/>
                </a:solidFill>
                <a:effectLst/>
                <a:uLnTx/>
                <a:uFillTx/>
                <a:latin typeface="Helvetica Neue Light" panose="02000403000000020004" pitchFamily="2" charset="0"/>
              </a:rPr>
              <a:t>Duc Minh La</a:t>
            </a:r>
          </a:p>
        </p:txBody>
      </p:sp>
      <p:sp>
        <p:nvSpPr>
          <p:cNvPr id="11" name="TextBox 10">
            <a:extLst>
              <a:ext uri="{FF2B5EF4-FFF2-40B4-BE49-F238E27FC236}">
                <a16:creationId xmlns:a16="http://schemas.microsoft.com/office/drawing/2014/main" id="{59970389-2691-48AF-9E04-D5B7A53C466E}"/>
              </a:ext>
            </a:extLst>
          </p:cNvPr>
          <p:cNvSpPr txBox="1"/>
          <p:nvPr/>
        </p:nvSpPr>
        <p:spPr>
          <a:xfrm>
            <a:off x="8965406" y="31918927"/>
            <a:ext cx="4929188" cy="584775"/>
          </a:xfrm>
          <a:prstGeom prst="rect">
            <a:avLst/>
          </a:prstGeom>
          <a:noFill/>
        </p:spPr>
        <p:txBody>
          <a:bodyPr wrap="square" rtlCol="0">
            <a:spAutoFit/>
          </a:bodyPr>
          <a:lstStyle/>
          <a:p>
            <a:pPr algn="ctr"/>
            <a:r>
              <a:rPr lang="en-US" sz="3200" dirty="0">
                <a:latin typeface="Helvetica Neue Condensed" panose="02000503000000020004"/>
              </a:rPr>
              <a:t>2023-[</a:t>
            </a:r>
            <a:r>
              <a:rPr lang="en-AU" sz="3200" b="0" i="0" dirty="0">
                <a:effectLst/>
                <a:latin typeface="Roboto" panose="02000000000000000000" pitchFamily="2" charset="0"/>
              </a:rPr>
              <a:t>CL_CIV-237</a:t>
            </a:r>
            <a:r>
              <a:rPr lang="en-US" sz="3200" dirty="0">
                <a:latin typeface="Helvetica Neue Condensed" panose="02000503000000020004"/>
              </a:rPr>
              <a:t>]</a:t>
            </a:r>
            <a:endParaRPr lang="en-AU" sz="3200" dirty="0">
              <a:latin typeface="Helvetica Neue Condensed" panose="02000503000000020004"/>
            </a:endParaRPr>
          </a:p>
        </p:txBody>
      </p:sp>
      <p:sp>
        <p:nvSpPr>
          <p:cNvPr id="27" name="TextBox 26">
            <a:extLst>
              <a:ext uri="{FF2B5EF4-FFF2-40B4-BE49-F238E27FC236}">
                <a16:creationId xmlns:a16="http://schemas.microsoft.com/office/drawing/2014/main" id="{04595EF6-3610-F3C8-B8CC-02F7151B429E}"/>
              </a:ext>
            </a:extLst>
          </p:cNvPr>
          <p:cNvSpPr txBox="1"/>
          <p:nvPr/>
        </p:nvSpPr>
        <p:spPr>
          <a:xfrm>
            <a:off x="10980945" y="23058584"/>
            <a:ext cx="10529562" cy="7755969"/>
          </a:xfrm>
          <a:prstGeom prst="rect">
            <a:avLst/>
          </a:prstGeom>
          <a:noFill/>
        </p:spPr>
        <p:txBody>
          <a:bodyPr wrap="square">
            <a:spAutoFit/>
          </a:bodyPr>
          <a:lstStyle/>
          <a:p>
            <a:pPr marL="0" marR="0" lvl="0" indent="0" algn="just" defTabSz="914400" rtl="0" eaLnBrk="0" fontAlgn="base" latinLnBrk="0" hangingPunct="0">
              <a:lnSpc>
                <a:spcPct val="100000"/>
              </a:lnSpc>
              <a:spcBef>
                <a:spcPts val="1200"/>
              </a:spcBef>
              <a:spcAft>
                <a:spcPct val="0"/>
              </a:spcAft>
              <a:buClrTx/>
              <a:buSzTx/>
              <a:buFontTx/>
              <a:buNone/>
              <a:tabLst/>
              <a:defRPr/>
            </a:pPr>
            <a:r>
              <a:rPr kumimoji="0" lang="en-US" sz="2800" b="1" i="0" u="none" strike="noStrike" kern="0" cap="all" spc="0" normalizeH="0" baseline="0" noProof="0" dirty="0">
                <a:ln>
                  <a:noFill/>
                </a:ln>
                <a:solidFill>
                  <a:srgbClr val="393938"/>
                </a:solidFill>
                <a:effectLst/>
                <a:uLnTx/>
                <a:uFillTx/>
                <a:latin typeface="Helvetica Neue Condensed" panose="02000503000000020004" pitchFamily="2" charset="0"/>
                <a:ea typeface="Helvetica Neue Condensed" panose="02000503000000020004" pitchFamily="2" charset="0"/>
                <a:cs typeface="Helvetica Neue Condensed" panose="02000503000000020004" pitchFamily="2" charset="0"/>
              </a:rPr>
              <a:t>CONCLUSIONS</a:t>
            </a:r>
          </a:p>
          <a:p>
            <a:pPr marL="0" marR="0" lvl="0" indent="0" algn="just" defTabSz="914400" rtl="0" eaLnBrk="0" fontAlgn="base" latinLnBrk="0" hangingPunct="0">
              <a:lnSpc>
                <a:spcPct val="100000"/>
              </a:lnSpc>
              <a:spcBef>
                <a:spcPts val="1200"/>
              </a:spcBef>
              <a:spcAft>
                <a:spcPct val="0"/>
              </a:spcAft>
              <a:buClrTx/>
              <a:buSzTx/>
              <a:buFontTx/>
              <a:buNone/>
              <a:tabLst/>
              <a:defRPr/>
            </a:pPr>
            <a:r>
              <a:rPr lang="en-GB" sz="2400" kern="0" dirty="0">
                <a:solidFill>
                  <a:srgbClr val="393938"/>
                </a:solidFill>
                <a:latin typeface="Helvetica Neue Light" panose="02000403000000020004" pitchFamily="2" charset="0"/>
              </a:rPr>
              <a:t>Project successfully:</a:t>
            </a:r>
          </a:p>
          <a:p>
            <a:pPr marL="342900" marR="0" lvl="0" indent="-342900" algn="just" defTabSz="914400" rtl="0" eaLnBrk="0" fontAlgn="base" latinLnBrk="0" hangingPunct="0">
              <a:lnSpc>
                <a:spcPct val="100000"/>
              </a:lnSpc>
              <a:spcBef>
                <a:spcPts val="1200"/>
              </a:spcBef>
              <a:spcAft>
                <a:spcPct val="0"/>
              </a:spcAft>
              <a:buClrTx/>
              <a:buSzTx/>
              <a:buFont typeface="Arial" panose="020B0604020202020204" pitchFamily="34" charset="0"/>
              <a:buChar char="•"/>
              <a:tabLst/>
              <a:defRPr/>
            </a:pPr>
            <a:r>
              <a:rPr lang="en-GB" sz="2400" kern="0" dirty="0">
                <a:solidFill>
                  <a:srgbClr val="393938"/>
                </a:solidFill>
                <a:latin typeface="Helvetica Neue Light" panose="02000403000000020004" pitchFamily="2" charset="0"/>
              </a:rPr>
              <a:t>predicted the household attributes of EV owners in Melbourne/Geelong </a:t>
            </a:r>
          </a:p>
          <a:p>
            <a:pPr marL="342900" marR="0" lvl="0" indent="-342900" algn="just" defTabSz="914400" rtl="0" eaLnBrk="0" fontAlgn="base" latinLnBrk="0" hangingPunct="0">
              <a:lnSpc>
                <a:spcPct val="100000"/>
              </a:lnSpc>
              <a:spcBef>
                <a:spcPts val="1200"/>
              </a:spcBef>
              <a:spcAft>
                <a:spcPct val="0"/>
              </a:spcAft>
              <a:buClrTx/>
              <a:buSzTx/>
              <a:buFont typeface="Arial" panose="020B0604020202020204" pitchFamily="34" charset="0"/>
              <a:buChar char="•"/>
              <a:tabLst/>
              <a:defRPr/>
            </a:pPr>
            <a:r>
              <a:rPr lang="en-GB" sz="2400" kern="0" dirty="0">
                <a:solidFill>
                  <a:srgbClr val="393938"/>
                </a:solidFill>
                <a:latin typeface="Helvetica Neue Light" panose="02000403000000020004" pitchFamily="2" charset="0"/>
              </a:rPr>
              <a:t>pinpointed their location down to the SA1 level. </a:t>
            </a:r>
          </a:p>
          <a:p>
            <a:pPr marL="342900" marR="0" lvl="0" indent="-342900" algn="just" defTabSz="914400" rtl="0" eaLnBrk="0" fontAlgn="base" latinLnBrk="0" hangingPunct="0">
              <a:lnSpc>
                <a:spcPct val="100000"/>
              </a:lnSpc>
              <a:spcBef>
                <a:spcPts val="1200"/>
              </a:spcBef>
              <a:spcAft>
                <a:spcPct val="0"/>
              </a:spcAft>
              <a:buClrTx/>
              <a:buSzTx/>
              <a:buFont typeface="Arial" panose="020B0604020202020204" pitchFamily="34" charset="0"/>
              <a:buChar char="•"/>
              <a:tabLst/>
              <a:defRPr/>
            </a:pPr>
            <a:r>
              <a:rPr lang="en-GB" sz="2400" kern="0" dirty="0">
                <a:solidFill>
                  <a:srgbClr val="393938"/>
                </a:solidFill>
                <a:latin typeface="Helvetica Neue Light" panose="02000403000000020004" pitchFamily="2" charset="0"/>
              </a:rPr>
              <a:t>predict at various geospatial scales </a:t>
            </a:r>
          </a:p>
          <a:p>
            <a:pPr marR="0" lvl="0" algn="just" defTabSz="914400" rtl="0" eaLnBrk="0" fontAlgn="base" latinLnBrk="0" hangingPunct="0">
              <a:lnSpc>
                <a:spcPct val="100000"/>
              </a:lnSpc>
              <a:spcBef>
                <a:spcPts val="1200"/>
              </a:spcBef>
              <a:spcAft>
                <a:spcPct val="0"/>
              </a:spcAft>
              <a:buClrTx/>
              <a:buSzTx/>
              <a:tabLst/>
              <a:defRPr/>
            </a:pPr>
            <a:r>
              <a:rPr lang="en-GB" sz="2400" kern="0" dirty="0">
                <a:solidFill>
                  <a:srgbClr val="393938"/>
                </a:solidFill>
                <a:latin typeface="Helvetica Neue Light" panose="02000403000000020004" pitchFamily="2" charset="0"/>
              </a:rPr>
              <a:t>Because of its accuracy method 2 can be used by policymakers to inform:</a:t>
            </a:r>
          </a:p>
          <a:p>
            <a:pPr marL="342900" marR="0" lvl="0" indent="-342900" algn="just" defTabSz="914400" rtl="0" eaLnBrk="0" fontAlgn="base" latinLnBrk="0" hangingPunct="0">
              <a:lnSpc>
                <a:spcPct val="100000"/>
              </a:lnSpc>
              <a:spcBef>
                <a:spcPts val="1200"/>
              </a:spcBef>
              <a:spcAft>
                <a:spcPct val="0"/>
              </a:spcAft>
              <a:buClrTx/>
              <a:buSzTx/>
              <a:buFont typeface="Arial" panose="020B0604020202020204" pitchFamily="34" charset="0"/>
              <a:buChar char="•"/>
              <a:tabLst/>
              <a:defRPr/>
            </a:pPr>
            <a:r>
              <a:rPr lang="en-GB" sz="2400" kern="0" dirty="0">
                <a:solidFill>
                  <a:srgbClr val="393938"/>
                </a:solidFill>
                <a:latin typeface="Helvetica Neue Light" panose="02000403000000020004" pitchFamily="2" charset="0"/>
              </a:rPr>
              <a:t>Best locations for EV infrastructure </a:t>
            </a:r>
          </a:p>
          <a:p>
            <a:pPr marL="342900" marR="0" lvl="0" indent="-342900" algn="just" defTabSz="914400" rtl="0" eaLnBrk="0" fontAlgn="base" latinLnBrk="0" hangingPunct="0">
              <a:lnSpc>
                <a:spcPct val="100000"/>
              </a:lnSpc>
              <a:spcBef>
                <a:spcPts val="1200"/>
              </a:spcBef>
              <a:spcAft>
                <a:spcPct val="0"/>
              </a:spcAft>
              <a:buClrTx/>
              <a:buSzTx/>
              <a:buFont typeface="Arial" panose="020B0604020202020204" pitchFamily="34" charset="0"/>
              <a:buChar char="•"/>
              <a:tabLst/>
              <a:defRPr/>
            </a:pPr>
            <a:r>
              <a:rPr lang="en-GB" sz="2400" kern="0" dirty="0">
                <a:solidFill>
                  <a:srgbClr val="393938"/>
                </a:solidFill>
                <a:latin typeface="Helvetica Neue Light" panose="02000403000000020004" pitchFamily="2" charset="0"/>
              </a:rPr>
              <a:t>EV inceptive based on household attributes</a:t>
            </a:r>
          </a:p>
          <a:p>
            <a:pPr marR="0" lvl="0" algn="just" defTabSz="914400" rtl="0" eaLnBrk="0" fontAlgn="base" latinLnBrk="0" hangingPunct="0">
              <a:lnSpc>
                <a:spcPct val="100000"/>
              </a:lnSpc>
              <a:spcBef>
                <a:spcPts val="1200"/>
              </a:spcBef>
              <a:spcAft>
                <a:spcPct val="0"/>
              </a:spcAft>
              <a:buClrTx/>
              <a:buSzTx/>
              <a:tabLst/>
              <a:defRPr/>
            </a:pPr>
            <a:r>
              <a:rPr lang="en-GB" sz="2400" kern="0" dirty="0">
                <a:solidFill>
                  <a:srgbClr val="393938"/>
                </a:solidFill>
                <a:latin typeface="Helvetica Neue Light" panose="02000403000000020004" pitchFamily="2" charset="0"/>
              </a:rPr>
              <a:t>Method 1 fell short in predicting an accurate number of EVs; however, it offers a valuable framework to estimate EV ownership in the absence of EV data.</a:t>
            </a:r>
          </a:p>
          <a:p>
            <a:pPr marR="0" lvl="0" algn="just" defTabSz="914400" rtl="0" eaLnBrk="0" fontAlgn="base" latinLnBrk="0" hangingPunct="0">
              <a:lnSpc>
                <a:spcPct val="100000"/>
              </a:lnSpc>
              <a:spcBef>
                <a:spcPts val="1200"/>
              </a:spcBef>
              <a:spcAft>
                <a:spcPct val="0"/>
              </a:spcAft>
              <a:buClrTx/>
              <a:buSzTx/>
              <a:tabLst/>
              <a:defRPr/>
            </a:pPr>
            <a:r>
              <a:rPr lang="en-GB" sz="2400" kern="0" dirty="0">
                <a:solidFill>
                  <a:srgbClr val="393938"/>
                </a:solidFill>
                <a:latin typeface="Helvetica Neue Light" panose="02000403000000020004" pitchFamily="2" charset="0"/>
              </a:rPr>
              <a:t>Method 2 emerged as the preferred method as it is more robust and can utilize real world data. </a:t>
            </a:r>
          </a:p>
          <a:p>
            <a:pPr marL="0" marR="0" lvl="0" indent="0" algn="just" defTabSz="914400" rtl="0" eaLnBrk="0" fontAlgn="base" latinLnBrk="0" hangingPunct="0">
              <a:lnSpc>
                <a:spcPct val="100000"/>
              </a:lnSpc>
              <a:spcBef>
                <a:spcPts val="1200"/>
              </a:spcBef>
              <a:spcAft>
                <a:spcPct val="0"/>
              </a:spcAft>
              <a:buClrTx/>
              <a:buSzTx/>
              <a:buFontTx/>
              <a:buNone/>
              <a:tabLst/>
              <a:defRPr/>
            </a:pPr>
            <a:r>
              <a:rPr kumimoji="0" lang="en-US" sz="2800" b="1" i="0" u="none" strike="noStrike" kern="0" cap="all" spc="0" normalizeH="0" baseline="0" noProof="0" dirty="0">
                <a:ln>
                  <a:noFill/>
                </a:ln>
                <a:solidFill>
                  <a:srgbClr val="393938"/>
                </a:solidFill>
                <a:effectLst/>
                <a:uLnTx/>
                <a:uFillTx/>
                <a:latin typeface="Helvetica Neue Condensed" panose="02000503000000020004" pitchFamily="2" charset="0"/>
                <a:ea typeface="Helvetica Neue Condensed" panose="02000503000000020004" pitchFamily="2" charset="0"/>
                <a:cs typeface="Helvetica Neue Condensed" panose="02000503000000020004" pitchFamily="2" charset="0"/>
              </a:rPr>
              <a:t>References</a:t>
            </a:r>
          </a:p>
          <a:p>
            <a:pPr marL="342900" marR="0" lvl="0" indent="-342900" algn="just" defTabSz="914400" rtl="0" eaLnBrk="0" fontAlgn="base" latinLnBrk="0" hangingPunct="0">
              <a:lnSpc>
                <a:spcPct val="100000"/>
              </a:lnSpc>
              <a:spcBef>
                <a:spcPts val="1200"/>
              </a:spcBef>
              <a:spcAft>
                <a:spcPct val="0"/>
              </a:spcAft>
              <a:buClrTx/>
              <a:buSzTx/>
              <a:buFontTx/>
              <a:buAutoNum type="arabicPeriod"/>
              <a:tabLst/>
              <a:defRPr/>
            </a:pPr>
            <a:endParaRPr kumimoji="0" lang="en-GB" sz="1600" i="1" strike="noStrike" kern="0" cap="none" spc="0" normalizeH="0" noProof="0" dirty="0">
              <a:ln>
                <a:noFill/>
              </a:ln>
              <a:solidFill>
                <a:srgbClr val="393938"/>
              </a:solidFill>
              <a:effectLst/>
              <a:uLnTx/>
              <a:uFillTx/>
              <a:latin typeface="Helvetica Neue Light" panose="02000403000000020004" pitchFamily="2" charset="0"/>
            </a:endParaRPr>
          </a:p>
          <a:p>
            <a:pPr marL="342900" marR="0" lvl="0" indent="-342900" algn="just" defTabSz="914400" rtl="0" eaLnBrk="0" fontAlgn="base" latinLnBrk="0" hangingPunct="0">
              <a:lnSpc>
                <a:spcPct val="100000"/>
              </a:lnSpc>
              <a:spcBef>
                <a:spcPts val="1200"/>
              </a:spcBef>
              <a:spcAft>
                <a:spcPct val="0"/>
              </a:spcAft>
              <a:buClrTx/>
              <a:buSzTx/>
              <a:buFontTx/>
              <a:buAutoNum type="arabicPeriod"/>
              <a:tabLst/>
              <a:defRPr/>
            </a:pPr>
            <a:endParaRPr kumimoji="0" lang="en-GB" sz="1600" i="1" strike="noStrike" kern="0" cap="none" spc="0" normalizeH="0" noProof="0" dirty="0">
              <a:ln>
                <a:noFill/>
              </a:ln>
              <a:solidFill>
                <a:srgbClr val="393938"/>
              </a:solidFill>
              <a:effectLst/>
              <a:uLnTx/>
              <a:uFillTx/>
              <a:latin typeface="Helvetica Neue Light" panose="02000403000000020004" pitchFamily="2" charset="0"/>
            </a:endParaRPr>
          </a:p>
          <a:p>
            <a:pPr marL="0" marR="0" lvl="0" indent="0" algn="just" defTabSz="914400" rtl="0" eaLnBrk="0" fontAlgn="base" latinLnBrk="0" hangingPunct="0">
              <a:lnSpc>
                <a:spcPct val="100000"/>
              </a:lnSpc>
              <a:spcBef>
                <a:spcPts val="1200"/>
              </a:spcBef>
              <a:spcAft>
                <a:spcPct val="0"/>
              </a:spcAft>
              <a:buClrTx/>
              <a:buSzTx/>
              <a:buFontTx/>
              <a:buNone/>
              <a:tabLst/>
              <a:defRPr/>
            </a:pPr>
            <a:endParaRPr kumimoji="0" lang="en-US" sz="1600" i="1" strike="noStrike" kern="0" cap="none" spc="0" normalizeH="0" noProof="0" dirty="0">
              <a:ln>
                <a:noFill/>
              </a:ln>
              <a:solidFill>
                <a:srgbClr val="393938"/>
              </a:solidFill>
              <a:effectLst/>
              <a:uLnTx/>
              <a:uFillTx/>
              <a:latin typeface="Helvetica Neue Light" panose="02000403000000020004" pitchFamily="2" charset="0"/>
            </a:endParaRPr>
          </a:p>
        </p:txBody>
      </p:sp>
      <p:sp>
        <p:nvSpPr>
          <p:cNvPr id="28" name="Text Placeholder 46">
            <a:extLst>
              <a:ext uri="{FF2B5EF4-FFF2-40B4-BE49-F238E27FC236}">
                <a16:creationId xmlns:a16="http://schemas.microsoft.com/office/drawing/2014/main" id="{ADAA5BDF-5852-4880-697B-B74E21C4607F}"/>
              </a:ext>
            </a:extLst>
          </p:cNvPr>
          <p:cNvSpPr txBox="1">
            <a:spLocks/>
          </p:cNvSpPr>
          <p:nvPr/>
        </p:nvSpPr>
        <p:spPr bwMode="auto">
          <a:xfrm>
            <a:off x="11080163" y="5826992"/>
            <a:ext cx="10529562" cy="3530428"/>
          </a:xfrm>
          <a:prstGeom prst="rect">
            <a:avLst/>
          </a:prstGeom>
          <a:noFill/>
          <a:ln w="9525">
            <a:noFill/>
            <a:miter lim="800000"/>
            <a:headEnd/>
            <a:tailEnd/>
          </a:ln>
        </p:spPr>
        <p:txBody>
          <a:bodyPr vert="horz" wrap="square" lIns="213944" tIns="106973" rIns="213944" bIns="106973" numCol="1" anchor="t" anchorCtr="0" compatLnSpc="1">
            <a:prstTxWarp prst="textNoShape">
              <a:avLst/>
            </a:prstTxWarp>
          </a:bodyPr>
          <a:lstStyle>
            <a:lvl1pPr marL="823233" indent="-823233" algn="just" rtl="0" eaLnBrk="0" fontAlgn="base" hangingPunct="0">
              <a:spcBef>
                <a:spcPts val="1200"/>
              </a:spcBef>
              <a:spcAft>
                <a:spcPct val="0"/>
              </a:spcAft>
              <a:buChar char="•"/>
              <a:defRPr sz="2800"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1pPr>
            <a:lvl2pPr marL="1783675" indent="-686030" algn="just" rtl="0" eaLnBrk="0" fontAlgn="base" hangingPunct="0">
              <a:spcBef>
                <a:spcPts val="1200"/>
              </a:spcBef>
              <a:spcAft>
                <a:spcPct val="0"/>
              </a:spcAft>
              <a:buChar char="–"/>
              <a:defRPr sz="2800"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2pPr>
            <a:lvl3pPr marL="2744114" indent="-548824" algn="just" rtl="0" eaLnBrk="0" fontAlgn="base" hangingPunct="0">
              <a:spcBef>
                <a:spcPts val="1200"/>
              </a:spcBef>
              <a:spcAft>
                <a:spcPct val="0"/>
              </a:spcAft>
              <a:buChar char="•"/>
              <a:defRPr sz="2800"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3pPr>
            <a:lvl4pPr marL="3841758" indent="-548824" algn="just" rtl="0" eaLnBrk="0" fontAlgn="base" hangingPunct="0">
              <a:spcBef>
                <a:spcPts val="1200"/>
              </a:spcBef>
              <a:spcAft>
                <a:spcPct val="0"/>
              </a:spcAft>
              <a:buChar char="–"/>
              <a:defRPr sz="2800"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4pPr>
            <a:lvl5pPr marL="4939405" indent="-548824" algn="just" rtl="0" eaLnBrk="0" fontAlgn="base" hangingPunct="0">
              <a:spcBef>
                <a:spcPts val="1200"/>
              </a:spcBef>
              <a:spcAft>
                <a:spcPct val="0"/>
              </a:spcAft>
              <a:buChar char="»"/>
              <a:defRPr sz="2800"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5pPr>
            <a:lvl6pPr marL="6037050" indent="-548824" algn="l" rtl="0" fontAlgn="base">
              <a:spcBef>
                <a:spcPct val="20000"/>
              </a:spcBef>
              <a:spcAft>
                <a:spcPct val="0"/>
              </a:spcAft>
              <a:buChar char="»"/>
              <a:defRPr sz="4823">
                <a:solidFill>
                  <a:schemeClr val="tx1"/>
                </a:solidFill>
                <a:latin typeface="+mn-lt"/>
                <a:ea typeface="+mn-ea"/>
                <a:cs typeface="+mn-cs"/>
              </a:defRPr>
            </a:lvl6pPr>
            <a:lvl7pPr marL="7134695" indent="-548824" algn="l" rtl="0" fontAlgn="base">
              <a:spcBef>
                <a:spcPct val="20000"/>
              </a:spcBef>
              <a:spcAft>
                <a:spcPct val="0"/>
              </a:spcAft>
              <a:buChar char="»"/>
              <a:defRPr sz="4823">
                <a:solidFill>
                  <a:schemeClr val="tx1"/>
                </a:solidFill>
                <a:latin typeface="+mn-lt"/>
                <a:ea typeface="+mn-ea"/>
                <a:cs typeface="+mn-cs"/>
              </a:defRPr>
            </a:lvl7pPr>
            <a:lvl8pPr marL="8232340" indent="-548824" algn="l" rtl="0" fontAlgn="base">
              <a:spcBef>
                <a:spcPct val="20000"/>
              </a:spcBef>
              <a:spcAft>
                <a:spcPct val="0"/>
              </a:spcAft>
              <a:buChar char="»"/>
              <a:defRPr sz="4823">
                <a:solidFill>
                  <a:schemeClr val="tx1"/>
                </a:solidFill>
                <a:latin typeface="+mn-lt"/>
                <a:ea typeface="+mn-ea"/>
                <a:cs typeface="+mn-cs"/>
              </a:defRPr>
            </a:lvl8pPr>
            <a:lvl9pPr marL="9329988" indent="-548824" algn="l" rtl="0" fontAlgn="base">
              <a:spcBef>
                <a:spcPct val="20000"/>
              </a:spcBef>
              <a:spcAft>
                <a:spcPct val="0"/>
              </a:spcAft>
              <a:buChar char="»"/>
              <a:defRPr sz="4823">
                <a:solidFill>
                  <a:schemeClr val="tx1"/>
                </a:solidFill>
                <a:latin typeface="+mn-lt"/>
                <a:ea typeface="+mn-ea"/>
                <a:cs typeface="+mn-cs"/>
              </a:defRPr>
            </a:lvl9pPr>
          </a:lstStyle>
          <a:p>
            <a:pPr marL="0" indent="0" defTabSz="914400">
              <a:buNone/>
              <a:defRPr/>
            </a:pPr>
            <a:r>
              <a:rPr lang="en-AU" sz="2400" kern="0" noProof="1">
                <a:solidFill>
                  <a:srgbClr val="393938"/>
                </a:solidFill>
              </a:rPr>
              <a:t>The over prediction highlights a key limitation of estimating EV ownership without knowing the total number of EVs. To improve this method more clusters needed to be produces, which would effectively reduce the size of the EV cluster. </a:t>
            </a:r>
          </a:p>
          <a:p>
            <a:pPr defTabSz="914400">
              <a:defRPr/>
            </a:pPr>
            <a:r>
              <a:rPr kumimoji="0" lang="en-AU" sz="2400" b="0" i="0" u="none" strike="noStrike" kern="0" cap="none" spc="0" normalizeH="0" baseline="0" noProof="1">
                <a:ln>
                  <a:noFill/>
                </a:ln>
                <a:solidFill>
                  <a:srgbClr val="393938"/>
                </a:solidFill>
                <a:effectLst/>
                <a:uLnTx/>
                <a:uFillTx/>
                <a:latin typeface="Helvetica Neue Light" panose="02000403000000020004" pitchFamily="2" charset="0"/>
              </a:rPr>
              <a:t>Predictions accounts for </a:t>
            </a:r>
            <a:r>
              <a:rPr kumimoji="0" lang="en-AU" sz="2400" b="1" i="0" u="none" strike="noStrike" kern="0" cap="none" spc="0" normalizeH="0" baseline="0" noProof="1">
                <a:ln>
                  <a:noFill/>
                </a:ln>
                <a:solidFill>
                  <a:srgbClr val="393938"/>
                </a:solidFill>
                <a:effectLst/>
                <a:uLnTx/>
                <a:uFillTx/>
                <a:latin typeface="Helvetica Neue Light" panose="02000403000000020004" pitchFamily="2" charset="0"/>
              </a:rPr>
              <a:t>4.7% </a:t>
            </a:r>
            <a:r>
              <a:rPr kumimoji="0" lang="en-AU" sz="2400" b="0" i="0" u="none" strike="noStrike" kern="0" cap="none" spc="0" normalizeH="0" baseline="0" noProof="1">
                <a:ln>
                  <a:noFill/>
                </a:ln>
                <a:solidFill>
                  <a:srgbClr val="393938"/>
                </a:solidFill>
                <a:effectLst/>
                <a:uLnTx/>
                <a:uFillTx/>
                <a:latin typeface="Helvetica Neue Light" panose="02000403000000020004" pitchFamily="2" charset="0"/>
              </a:rPr>
              <a:t>of vehicles in Melbourne/Geelong</a:t>
            </a:r>
            <a:endParaRPr lang="en-AU" sz="2400" kern="0" noProof="1">
              <a:solidFill>
                <a:srgbClr val="393938"/>
              </a:solidFill>
            </a:endParaRPr>
          </a:p>
          <a:p>
            <a:pPr marL="0" indent="0" defTabSz="914400">
              <a:buNone/>
              <a:defRPr/>
            </a:pPr>
            <a:r>
              <a:rPr kumimoji="0" lang="en-AU" sz="2400" b="0" i="0" u="none" strike="noStrike" kern="0" cap="none" spc="0" normalizeH="0" baseline="0" noProof="1">
                <a:ln>
                  <a:noFill/>
                </a:ln>
                <a:solidFill>
                  <a:srgbClr val="393938"/>
                </a:solidFill>
                <a:effectLst/>
                <a:uLnTx/>
                <a:uFillTx/>
                <a:latin typeface="Helvetica Neue Light" panose="02000403000000020004" pitchFamily="2" charset="0"/>
              </a:rPr>
              <a:t>Given Norway</a:t>
            </a:r>
            <a:r>
              <a:rPr lang="en-GB" sz="2400" kern="0" noProof="1">
                <a:solidFill>
                  <a:srgbClr val="393938"/>
                </a:solidFill>
              </a:rPr>
              <a:t>’s</a:t>
            </a:r>
            <a:r>
              <a:rPr kumimoji="0" lang="en-GB" sz="2400" b="0" i="0" u="none" strike="noStrike" kern="0" cap="none" spc="0" normalizeH="0" baseline="0" noProof="1">
                <a:ln>
                  <a:noFill/>
                </a:ln>
                <a:solidFill>
                  <a:srgbClr val="393938"/>
                </a:solidFill>
                <a:effectLst/>
                <a:uLnTx/>
                <a:uFillTx/>
                <a:latin typeface="Helvetica Neue Light" panose="02000403000000020004" pitchFamily="2" charset="0"/>
              </a:rPr>
              <a:t> EV sales account for 72% of new car sales [1]</a:t>
            </a:r>
            <a:r>
              <a:rPr lang="en-AU" sz="2400" kern="0" noProof="1">
                <a:solidFill>
                  <a:srgbClr val="393938"/>
                </a:solidFill>
              </a:rPr>
              <a:t>, </a:t>
            </a:r>
            <a:r>
              <a:rPr kumimoji="0" lang="en-AU" sz="2400" b="0" i="0" u="none" strike="noStrike" kern="0" cap="none" spc="0" normalizeH="0" baseline="0" noProof="1">
                <a:ln>
                  <a:noFill/>
                </a:ln>
                <a:solidFill>
                  <a:srgbClr val="393938"/>
                </a:solidFill>
                <a:effectLst/>
                <a:uLnTx/>
                <a:uFillTx/>
                <a:latin typeface="Helvetica Neue Light" panose="02000403000000020004" pitchFamily="2" charset="0"/>
              </a:rPr>
              <a:t>the model's prediction is not unrealistic if it is interpreted as a prediction of who has the means to own an EV in the future. </a:t>
            </a:r>
          </a:p>
          <a:p>
            <a:pPr marL="0" marR="0" lvl="0" indent="0" algn="just" defTabSz="914400" rtl="0" eaLnBrk="0" fontAlgn="base" latinLnBrk="0" hangingPunct="0">
              <a:lnSpc>
                <a:spcPct val="100000"/>
              </a:lnSpc>
              <a:spcBef>
                <a:spcPts val="1200"/>
              </a:spcBef>
              <a:spcAft>
                <a:spcPct val="0"/>
              </a:spcAft>
              <a:buClrTx/>
              <a:buSzTx/>
              <a:buFontTx/>
              <a:buNone/>
              <a:tabLst/>
              <a:defRPr/>
            </a:pPr>
            <a:r>
              <a:rPr lang="en-AU" sz="2400" b="1" kern="0" cap="all" dirty="0">
                <a:solidFill>
                  <a:srgbClr val="393938"/>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Method 2:</a:t>
            </a:r>
            <a:endParaRPr kumimoji="0" lang="en-AU" sz="2400" b="1" i="0" u="none" strike="noStrike" kern="0" cap="all" spc="0" normalizeH="0" baseline="0" noProof="0" dirty="0">
              <a:ln>
                <a:noFill/>
              </a:ln>
              <a:solidFill>
                <a:srgbClr val="393938"/>
              </a:solidFill>
              <a:effectLst/>
              <a:uLnTx/>
              <a:uFillTx/>
              <a:latin typeface="Helvetica Neue Condensed" panose="02000503000000020004" pitchFamily="2" charset="0"/>
              <a:ea typeface="Helvetica Neue Condensed" panose="02000503000000020004" pitchFamily="2" charset="0"/>
              <a:cs typeface="Helvetica Neue Condensed" panose="02000503000000020004" pitchFamily="2" charset="0"/>
            </a:endParaRPr>
          </a:p>
          <a:p>
            <a:pPr marL="0" marR="0" lvl="0" indent="0" algn="just" defTabSz="914400" rtl="0" eaLnBrk="0" fontAlgn="base" latinLnBrk="0" hangingPunct="0">
              <a:lnSpc>
                <a:spcPct val="100000"/>
              </a:lnSpc>
              <a:spcBef>
                <a:spcPts val="1200"/>
              </a:spcBef>
              <a:spcAft>
                <a:spcPct val="0"/>
              </a:spcAft>
              <a:buClrTx/>
              <a:buSzTx/>
              <a:buFontTx/>
              <a:buNone/>
              <a:tabLst/>
              <a:defRPr/>
            </a:pPr>
            <a:endParaRPr kumimoji="0" lang="en-AU" sz="2800" b="0" i="0" u="none" strike="noStrike" kern="0" cap="none" spc="0" normalizeH="0" baseline="0" noProof="0" dirty="0">
              <a:ln>
                <a:noFill/>
              </a:ln>
              <a:solidFill>
                <a:srgbClr val="393938"/>
              </a:solidFill>
              <a:effectLst/>
              <a:uLnTx/>
              <a:uFillTx/>
              <a:latin typeface="Helvetica Neue Light" panose="02000403000000020004" pitchFamily="2" charset="0"/>
            </a:endParaRPr>
          </a:p>
        </p:txBody>
      </p:sp>
      <p:sp>
        <p:nvSpPr>
          <p:cNvPr id="39" name="Text Placeholder 80">
            <a:extLst>
              <a:ext uri="{FF2B5EF4-FFF2-40B4-BE49-F238E27FC236}">
                <a16:creationId xmlns:a16="http://schemas.microsoft.com/office/drawing/2014/main" id="{A176EEC2-4AAA-E6E8-9130-59B9DC424279}"/>
              </a:ext>
            </a:extLst>
          </p:cNvPr>
          <p:cNvSpPr txBox="1">
            <a:spLocks/>
          </p:cNvSpPr>
          <p:nvPr/>
        </p:nvSpPr>
        <p:spPr bwMode="auto">
          <a:xfrm>
            <a:off x="5367907" y="30141652"/>
            <a:ext cx="4913898" cy="672901"/>
          </a:xfrm>
          <a:prstGeom prst="rect">
            <a:avLst/>
          </a:prstGeom>
          <a:noFill/>
          <a:ln w="9525">
            <a:noFill/>
            <a:miter lim="800000"/>
            <a:headEnd/>
            <a:tailEnd/>
          </a:ln>
        </p:spPr>
        <p:txBody>
          <a:bodyPr vert="horz" wrap="square" lIns="213944" tIns="106973" rIns="213944" bIns="106973" numCol="1" anchor="t" anchorCtr="0" compatLnSpc="1">
            <a:prstTxWarp prst="textNoShape">
              <a:avLst/>
            </a:prstTxWarp>
          </a:bodyPr>
          <a:lstStyle>
            <a:lvl1pPr marL="0" indent="0" algn="just" rtl="0" eaLnBrk="0" fontAlgn="base" hangingPunct="0">
              <a:spcBef>
                <a:spcPts val="1200"/>
              </a:spcBef>
              <a:spcAft>
                <a:spcPct val="0"/>
              </a:spcAft>
              <a:buNone/>
              <a:defRPr sz="2400" b="0" i="1">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1pPr>
            <a:lvl2pPr marL="1783675" indent="-686030" algn="just" rtl="0" eaLnBrk="0" fontAlgn="base" hangingPunct="0">
              <a:spcBef>
                <a:spcPts val="1231"/>
              </a:spcBef>
              <a:spcAft>
                <a:spcPct val="0"/>
              </a:spcAft>
              <a:buChar char="–"/>
              <a:defRPr sz="2873"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2pPr>
            <a:lvl3pPr marL="2744114" indent="-548824" algn="just" rtl="0" eaLnBrk="0" fontAlgn="base" hangingPunct="0">
              <a:spcBef>
                <a:spcPts val="1231"/>
              </a:spcBef>
              <a:spcAft>
                <a:spcPct val="0"/>
              </a:spcAft>
              <a:buChar char="•"/>
              <a:defRPr sz="2873"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3pPr>
            <a:lvl4pPr marL="3841758" indent="-548824" algn="just" rtl="0" eaLnBrk="0" fontAlgn="base" hangingPunct="0">
              <a:spcBef>
                <a:spcPts val="1231"/>
              </a:spcBef>
              <a:spcAft>
                <a:spcPct val="0"/>
              </a:spcAft>
              <a:buChar char="–"/>
              <a:defRPr sz="2873"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4pPr>
            <a:lvl5pPr marL="4939405" indent="-548824" algn="just" rtl="0" eaLnBrk="0" fontAlgn="base" hangingPunct="0">
              <a:spcBef>
                <a:spcPts val="1231"/>
              </a:spcBef>
              <a:spcAft>
                <a:spcPct val="0"/>
              </a:spcAft>
              <a:buChar char="»"/>
              <a:defRPr sz="2873"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5pPr>
            <a:lvl6pPr marL="6037050" indent="-548824" algn="l" rtl="0" fontAlgn="base">
              <a:spcBef>
                <a:spcPct val="20000"/>
              </a:spcBef>
              <a:spcAft>
                <a:spcPct val="0"/>
              </a:spcAft>
              <a:buChar char="»"/>
              <a:defRPr sz="4823">
                <a:solidFill>
                  <a:schemeClr val="tx1"/>
                </a:solidFill>
                <a:latin typeface="+mn-lt"/>
                <a:ea typeface="+mn-ea"/>
                <a:cs typeface="+mn-cs"/>
              </a:defRPr>
            </a:lvl6pPr>
            <a:lvl7pPr marL="7134695" indent="-548824" algn="l" rtl="0" fontAlgn="base">
              <a:spcBef>
                <a:spcPct val="20000"/>
              </a:spcBef>
              <a:spcAft>
                <a:spcPct val="0"/>
              </a:spcAft>
              <a:buChar char="»"/>
              <a:defRPr sz="4823">
                <a:solidFill>
                  <a:schemeClr val="tx1"/>
                </a:solidFill>
                <a:latin typeface="+mn-lt"/>
                <a:ea typeface="+mn-ea"/>
                <a:cs typeface="+mn-cs"/>
              </a:defRPr>
            </a:lvl7pPr>
            <a:lvl8pPr marL="8232340" indent="-548824" algn="l" rtl="0" fontAlgn="base">
              <a:spcBef>
                <a:spcPct val="20000"/>
              </a:spcBef>
              <a:spcAft>
                <a:spcPct val="0"/>
              </a:spcAft>
              <a:buChar char="»"/>
              <a:defRPr sz="4823">
                <a:solidFill>
                  <a:schemeClr val="tx1"/>
                </a:solidFill>
                <a:latin typeface="+mn-lt"/>
                <a:ea typeface="+mn-ea"/>
                <a:cs typeface="+mn-cs"/>
              </a:defRPr>
            </a:lvl8pPr>
            <a:lvl9pPr marL="9329988" indent="-548824" algn="l" rtl="0" fontAlgn="base">
              <a:spcBef>
                <a:spcPct val="20000"/>
              </a:spcBef>
              <a:spcAft>
                <a:spcPct val="0"/>
              </a:spcAft>
              <a:buChar char="»"/>
              <a:defRPr sz="4823">
                <a:solidFill>
                  <a:schemeClr val="tx1"/>
                </a:solidFill>
                <a:latin typeface="+mn-lt"/>
                <a:ea typeface="+mn-ea"/>
                <a:cs typeface="+mn-cs"/>
              </a:defRPr>
            </a:lvl9pPr>
          </a:lstStyle>
          <a:p>
            <a:pPr marL="0" marR="0" lvl="0" indent="0" algn="just" defTabSz="914400" rtl="0" eaLnBrk="0" fontAlgn="base" latinLnBrk="0" hangingPunct="0">
              <a:lnSpc>
                <a:spcPct val="100000"/>
              </a:lnSpc>
              <a:spcBef>
                <a:spcPts val="1200"/>
              </a:spcBef>
              <a:spcAft>
                <a:spcPct val="0"/>
              </a:spcAft>
              <a:buClrTx/>
              <a:buSzTx/>
              <a:buFontTx/>
              <a:buNone/>
              <a:tabLst/>
              <a:defRPr/>
            </a:pPr>
            <a:r>
              <a:rPr kumimoji="0" lang="en-US" sz="2400" b="0" i="1" u="none" strike="noStrike" kern="0" cap="none" spc="0" normalizeH="0" baseline="0" noProof="0" dirty="0">
                <a:ln>
                  <a:noFill/>
                </a:ln>
                <a:solidFill>
                  <a:srgbClr val="393938"/>
                </a:solidFill>
                <a:effectLst/>
                <a:uLnTx/>
                <a:uFillTx/>
                <a:latin typeface="Helvetica Neue Light" panose="02000403000000020004" pitchFamily="2" charset="0"/>
              </a:rPr>
              <a:t>Figure </a:t>
            </a:r>
            <a:r>
              <a:rPr lang="en-US" kern="0" dirty="0">
                <a:solidFill>
                  <a:srgbClr val="393938"/>
                </a:solidFill>
              </a:rPr>
              <a:t>2</a:t>
            </a:r>
            <a:r>
              <a:rPr kumimoji="0" lang="en-US" sz="2400" b="0" i="1" u="none" strike="noStrike" kern="0" cap="none" spc="0" normalizeH="0" baseline="0" noProof="0" dirty="0">
                <a:ln>
                  <a:noFill/>
                </a:ln>
                <a:solidFill>
                  <a:srgbClr val="393938"/>
                </a:solidFill>
                <a:effectLst/>
                <a:uLnTx/>
                <a:uFillTx/>
                <a:latin typeface="Helvetica Neue Light" panose="02000403000000020004" pitchFamily="2" charset="0"/>
              </a:rPr>
              <a:t>: </a:t>
            </a:r>
            <a:r>
              <a:rPr lang="en-US" kern="0" dirty="0">
                <a:solidFill>
                  <a:srgbClr val="393938"/>
                </a:solidFill>
              </a:rPr>
              <a:t>Method </a:t>
            </a:r>
            <a:r>
              <a:rPr kumimoji="0" lang="en-US" sz="2400" b="0" i="1" u="none" strike="noStrike" kern="0" cap="none" spc="0" normalizeH="0" baseline="0" noProof="0" dirty="0">
                <a:ln>
                  <a:noFill/>
                </a:ln>
                <a:solidFill>
                  <a:srgbClr val="393938"/>
                </a:solidFill>
                <a:effectLst/>
                <a:uLnTx/>
                <a:uFillTx/>
                <a:latin typeface="Helvetica Neue Light" panose="02000403000000020004" pitchFamily="2" charset="0"/>
              </a:rPr>
              <a:t>2 Predicted EVs</a:t>
            </a:r>
          </a:p>
        </p:txBody>
      </p:sp>
      <p:graphicFrame>
        <p:nvGraphicFramePr>
          <p:cNvPr id="41" name="Table 40">
            <a:extLst>
              <a:ext uri="{FF2B5EF4-FFF2-40B4-BE49-F238E27FC236}">
                <a16:creationId xmlns:a16="http://schemas.microsoft.com/office/drawing/2014/main" id="{9C073C1E-390C-4B5F-8B5A-1EB1698F7A60}"/>
              </a:ext>
            </a:extLst>
          </p:cNvPr>
          <p:cNvGraphicFramePr>
            <a:graphicFrameLocks noGrp="1"/>
          </p:cNvGraphicFramePr>
          <p:nvPr>
            <p:extLst>
              <p:ext uri="{D42A27DB-BD31-4B8C-83A1-F6EECF244321}">
                <p14:modId xmlns:p14="http://schemas.microsoft.com/office/powerpoint/2010/main" val="3453814496"/>
              </p:ext>
            </p:extLst>
          </p:nvPr>
        </p:nvGraphicFramePr>
        <p:xfrm>
          <a:off x="11225822" y="18941135"/>
          <a:ext cx="4675804" cy="3893846"/>
        </p:xfrm>
        <a:graphic>
          <a:graphicData uri="http://schemas.openxmlformats.org/drawingml/2006/table">
            <a:tbl>
              <a:tblPr firstRow="1" firstCol="1" bandRow="1">
                <a:tableStyleId>{93296810-A885-4BE3-A3E7-6D5BEEA58F35}</a:tableStyleId>
              </a:tblPr>
              <a:tblGrid>
                <a:gridCol w="2074511">
                  <a:extLst>
                    <a:ext uri="{9D8B030D-6E8A-4147-A177-3AD203B41FA5}">
                      <a16:colId xmlns:a16="http://schemas.microsoft.com/office/drawing/2014/main" val="2839266035"/>
                    </a:ext>
                  </a:extLst>
                </a:gridCol>
                <a:gridCol w="1166193">
                  <a:extLst>
                    <a:ext uri="{9D8B030D-6E8A-4147-A177-3AD203B41FA5}">
                      <a16:colId xmlns:a16="http://schemas.microsoft.com/office/drawing/2014/main" val="1129885089"/>
                    </a:ext>
                  </a:extLst>
                </a:gridCol>
                <a:gridCol w="1435100">
                  <a:extLst>
                    <a:ext uri="{9D8B030D-6E8A-4147-A177-3AD203B41FA5}">
                      <a16:colId xmlns:a16="http://schemas.microsoft.com/office/drawing/2014/main" val="2445825603"/>
                    </a:ext>
                  </a:extLst>
                </a:gridCol>
              </a:tblGrid>
              <a:tr h="610656">
                <a:tc>
                  <a:txBody>
                    <a:bodyPr/>
                    <a:lstStyle/>
                    <a:p>
                      <a:pPr algn="l">
                        <a:lnSpc>
                          <a:spcPct val="107000"/>
                        </a:lnSpc>
                        <a:spcAft>
                          <a:spcPts val="800"/>
                        </a:spcAft>
                      </a:pPr>
                      <a:r>
                        <a:rPr lang="en-AU" sz="2400" dirty="0">
                          <a:effectLst/>
                        </a:rPr>
                        <a:t> </a:t>
                      </a:r>
                      <a:endParaRPr lang="en-AU" sz="2400" dirty="0">
                        <a:effectLst/>
                        <a:latin typeface="Calibri" panose="020F0502020204030204" pitchFamily="34" charset="0"/>
                        <a:ea typeface="Calibri" panose="020F0502020204030204" pitchFamily="34" charset="0"/>
                      </a:endParaRPr>
                    </a:p>
                  </a:txBody>
                  <a:tcPr marL="68580" marR="68580" marT="0" marB="0">
                    <a:solidFill>
                      <a:srgbClr val="A9C8A4"/>
                    </a:solidFill>
                  </a:tcPr>
                </a:tc>
                <a:tc>
                  <a:txBody>
                    <a:bodyPr/>
                    <a:lstStyle/>
                    <a:p>
                      <a:pPr algn="l">
                        <a:lnSpc>
                          <a:spcPct val="107000"/>
                        </a:lnSpc>
                        <a:spcAft>
                          <a:spcPts val="800"/>
                        </a:spcAft>
                      </a:pPr>
                      <a:r>
                        <a:rPr lang="en-AU" sz="2400" b="0" dirty="0">
                          <a:solidFill>
                            <a:schemeClr val="tx1"/>
                          </a:solidFill>
                          <a:effectLst/>
                        </a:rPr>
                        <a:t>Mean</a:t>
                      </a:r>
                      <a:endParaRPr lang="en-AU" sz="2400" b="0" dirty="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A9C8A4"/>
                    </a:solidFill>
                  </a:tcPr>
                </a:tc>
                <a:tc>
                  <a:txBody>
                    <a:bodyPr/>
                    <a:lstStyle/>
                    <a:p>
                      <a:pPr algn="l">
                        <a:lnSpc>
                          <a:spcPct val="107000"/>
                        </a:lnSpc>
                        <a:spcAft>
                          <a:spcPts val="800"/>
                        </a:spcAft>
                      </a:pPr>
                      <a:r>
                        <a:rPr lang="en-AU" sz="2400" b="0" dirty="0">
                          <a:solidFill>
                            <a:schemeClr val="tx1"/>
                          </a:solidFill>
                          <a:effectLst/>
                        </a:rPr>
                        <a:t>Literature</a:t>
                      </a:r>
                    </a:p>
                    <a:p>
                      <a:pPr algn="l">
                        <a:lnSpc>
                          <a:spcPct val="107000"/>
                        </a:lnSpc>
                        <a:spcAft>
                          <a:spcPts val="800"/>
                        </a:spcAft>
                      </a:pPr>
                      <a:r>
                        <a:rPr lang="en-AU" sz="2400" b="0" dirty="0">
                          <a:solidFill>
                            <a:schemeClr val="tx1"/>
                          </a:solidFill>
                          <a:effectLst/>
                          <a:latin typeface="Calibri" panose="020F0502020204030204" pitchFamily="34" charset="0"/>
                          <a:ea typeface="Calibri" panose="020F0502020204030204" pitchFamily="34" charset="0"/>
                        </a:rPr>
                        <a:t>Support</a:t>
                      </a:r>
                    </a:p>
                  </a:txBody>
                  <a:tcPr marL="68580" marR="68580" marT="0" marB="0">
                    <a:solidFill>
                      <a:srgbClr val="A9C8A4"/>
                    </a:solidFill>
                  </a:tcPr>
                </a:tc>
                <a:extLst>
                  <a:ext uri="{0D108BD9-81ED-4DB2-BD59-A6C34878D82A}">
                    <a16:rowId xmlns:a16="http://schemas.microsoft.com/office/drawing/2014/main" val="2566749268"/>
                  </a:ext>
                </a:extLst>
              </a:tr>
              <a:tr h="498716">
                <a:tc>
                  <a:txBody>
                    <a:bodyPr/>
                    <a:lstStyle/>
                    <a:p>
                      <a:pPr algn="l">
                        <a:lnSpc>
                          <a:spcPct val="107000"/>
                        </a:lnSpc>
                        <a:spcAft>
                          <a:spcPts val="800"/>
                        </a:spcAft>
                      </a:pPr>
                      <a:r>
                        <a:rPr lang="en-AU" sz="2400" b="0" dirty="0">
                          <a:solidFill>
                            <a:schemeClr val="tx1"/>
                          </a:solidFill>
                          <a:effectLst/>
                        </a:rPr>
                        <a:t>Income</a:t>
                      </a:r>
                      <a:endParaRPr lang="en-AU" sz="2400" b="0" dirty="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A9C8A4"/>
                    </a:solidFill>
                  </a:tcPr>
                </a:tc>
                <a:tc>
                  <a:txBody>
                    <a:bodyPr/>
                    <a:lstStyle/>
                    <a:p>
                      <a:pPr algn="ctr">
                        <a:lnSpc>
                          <a:spcPct val="107000"/>
                        </a:lnSpc>
                        <a:spcAft>
                          <a:spcPts val="800"/>
                        </a:spcAft>
                      </a:pPr>
                      <a:r>
                        <a:rPr lang="en-AU" sz="2400" dirty="0">
                          <a:effectLst/>
                        </a:rPr>
                        <a:t>$1,828</a:t>
                      </a:r>
                      <a:endParaRPr lang="en-AU" sz="2400" dirty="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AU" sz="2400" dirty="0">
                          <a:effectLst/>
                        </a:rPr>
                        <a:t>Semi</a:t>
                      </a:r>
                      <a:endParaRPr lang="en-AU" sz="24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671979428"/>
                  </a:ext>
                </a:extLst>
              </a:tr>
              <a:tr h="498716">
                <a:tc>
                  <a:txBody>
                    <a:bodyPr/>
                    <a:lstStyle/>
                    <a:p>
                      <a:pPr algn="l">
                        <a:lnSpc>
                          <a:spcPct val="107000"/>
                        </a:lnSpc>
                        <a:spcAft>
                          <a:spcPts val="800"/>
                        </a:spcAft>
                      </a:pPr>
                      <a:r>
                        <a:rPr lang="en-AU" sz="2400" b="0">
                          <a:solidFill>
                            <a:schemeClr val="tx1"/>
                          </a:solidFill>
                          <a:effectLst/>
                        </a:rPr>
                        <a:t>Total Vehicles </a:t>
                      </a:r>
                      <a:endParaRPr lang="en-AU" sz="2400" b="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A9C8A4"/>
                    </a:solidFill>
                  </a:tcPr>
                </a:tc>
                <a:tc>
                  <a:txBody>
                    <a:bodyPr/>
                    <a:lstStyle/>
                    <a:p>
                      <a:pPr algn="ctr">
                        <a:lnSpc>
                          <a:spcPct val="107000"/>
                        </a:lnSpc>
                        <a:spcAft>
                          <a:spcPts val="800"/>
                        </a:spcAft>
                      </a:pPr>
                      <a:r>
                        <a:rPr lang="en-AU" sz="2400" dirty="0">
                          <a:effectLst/>
                        </a:rPr>
                        <a:t>2.6</a:t>
                      </a:r>
                      <a:endParaRPr lang="en-AU" sz="2400" dirty="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AU" sz="2400" kern="0" dirty="0">
                          <a:solidFill>
                            <a:srgbClr val="393938"/>
                          </a:solidFill>
                        </a:rPr>
                        <a:t>✔ </a:t>
                      </a:r>
                      <a:endParaRPr lang="en-AU" sz="24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978728660"/>
                  </a:ext>
                </a:extLst>
              </a:tr>
              <a:tr h="498716">
                <a:tc>
                  <a:txBody>
                    <a:bodyPr/>
                    <a:lstStyle/>
                    <a:p>
                      <a:pPr algn="l">
                        <a:lnSpc>
                          <a:spcPct val="107000"/>
                        </a:lnSpc>
                        <a:spcAft>
                          <a:spcPts val="800"/>
                        </a:spcAft>
                      </a:pPr>
                      <a:r>
                        <a:rPr lang="en-AU" sz="2400" b="0">
                          <a:solidFill>
                            <a:schemeClr val="tx1"/>
                          </a:solidFill>
                          <a:effectLst/>
                        </a:rPr>
                        <a:t>Household Size</a:t>
                      </a:r>
                      <a:endParaRPr lang="en-AU" sz="2400" b="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A9C8A4"/>
                    </a:solidFill>
                  </a:tcPr>
                </a:tc>
                <a:tc>
                  <a:txBody>
                    <a:bodyPr/>
                    <a:lstStyle/>
                    <a:p>
                      <a:pPr algn="ctr">
                        <a:lnSpc>
                          <a:spcPct val="107000"/>
                        </a:lnSpc>
                        <a:spcAft>
                          <a:spcPts val="800"/>
                        </a:spcAft>
                      </a:pPr>
                      <a:r>
                        <a:rPr lang="en-AU" sz="2400" dirty="0">
                          <a:effectLst/>
                        </a:rPr>
                        <a:t>6.15</a:t>
                      </a:r>
                      <a:endParaRPr lang="en-AU" sz="2400" dirty="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AU" sz="2400" kern="0" dirty="0">
                          <a:solidFill>
                            <a:srgbClr val="393938"/>
                          </a:solidFill>
                        </a:rPr>
                        <a:t>✔ </a:t>
                      </a:r>
                      <a:endParaRPr lang="en-AU" sz="24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573086422"/>
                  </a:ext>
                </a:extLst>
              </a:tr>
              <a:tr h="498716">
                <a:tc>
                  <a:txBody>
                    <a:bodyPr/>
                    <a:lstStyle/>
                    <a:p>
                      <a:pPr algn="l">
                        <a:lnSpc>
                          <a:spcPct val="107000"/>
                        </a:lnSpc>
                        <a:spcAft>
                          <a:spcPts val="800"/>
                        </a:spcAft>
                      </a:pPr>
                      <a:r>
                        <a:rPr lang="en-AU" sz="2400" b="0" dirty="0">
                          <a:solidFill>
                            <a:schemeClr val="tx1"/>
                          </a:solidFill>
                          <a:effectLst/>
                        </a:rPr>
                        <a:t>Separate House</a:t>
                      </a:r>
                      <a:endParaRPr lang="en-AU" sz="2400" b="0" dirty="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A9C8A4"/>
                    </a:solidFill>
                  </a:tcPr>
                </a:tc>
                <a:tc>
                  <a:txBody>
                    <a:bodyPr/>
                    <a:lstStyle/>
                    <a:p>
                      <a:pPr algn="ctr">
                        <a:lnSpc>
                          <a:spcPct val="107000"/>
                        </a:lnSpc>
                        <a:spcAft>
                          <a:spcPts val="800"/>
                        </a:spcAft>
                      </a:pPr>
                      <a:r>
                        <a:rPr lang="en-AU" sz="2400" dirty="0">
                          <a:effectLst/>
                        </a:rPr>
                        <a:t>81.28%</a:t>
                      </a:r>
                      <a:endParaRPr lang="en-AU" sz="2400" dirty="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AU" sz="2400" kern="0" dirty="0">
                          <a:solidFill>
                            <a:srgbClr val="393938"/>
                          </a:solidFill>
                        </a:rPr>
                        <a:t>✔ </a:t>
                      </a:r>
                      <a:endParaRPr lang="en-AU" sz="24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100945124"/>
                  </a:ext>
                </a:extLst>
              </a:tr>
              <a:tr h="498716">
                <a:tc>
                  <a:txBody>
                    <a:bodyPr/>
                    <a:lstStyle/>
                    <a:p>
                      <a:pPr algn="l">
                        <a:lnSpc>
                          <a:spcPct val="107000"/>
                        </a:lnSpc>
                        <a:spcAft>
                          <a:spcPts val="800"/>
                        </a:spcAft>
                      </a:pPr>
                      <a:r>
                        <a:rPr lang="en-AU" sz="2400" b="0" dirty="0">
                          <a:solidFill>
                            <a:schemeClr val="tx1"/>
                          </a:solidFill>
                          <a:effectLst/>
                        </a:rPr>
                        <a:t>Purchasing/ Fully Owned</a:t>
                      </a:r>
                      <a:endParaRPr lang="en-AU" sz="2400" b="0" dirty="0">
                        <a:solidFill>
                          <a:schemeClr val="tx1"/>
                        </a:solidFill>
                        <a:effectLst/>
                        <a:latin typeface="Calibri" panose="020F0502020204030204" pitchFamily="34" charset="0"/>
                        <a:ea typeface="Calibri" panose="020F0502020204030204" pitchFamily="34" charset="0"/>
                      </a:endParaRPr>
                    </a:p>
                  </a:txBody>
                  <a:tcPr marL="68580" marR="68580" marT="0" marB="0">
                    <a:solidFill>
                      <a:srgbClr val="A9C8A4"/>
                    </a:solidFill>
                  </a:tcPr>
                </a:tc>
                <a:tc>
                  <a:txBody>
                    <a:bodyPr/>
                    <a:lstStyle/>
                    <a:p>
                      <a:pPr algn="ctr">
                        <a:lnSpc>
                          <a:spcPct val="107000"/>
                        </a:lnSpc>
                        <a:spcAft>
                          <a:spcPts val="800"/>
                        </a:spcAft>
                      </a:pPr>
                      <a:r>
                        <a:rPr lang="en-AU" sz="2400" dirty="0">
                          <a:effectLst/>
                        </a:rPr>
                        <a:t>66.37%</a:t>
                      </a:r>
                      <a:endParaRPr lang="en-AU" sz="2400" dirty="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07000"/>
                        </a:lnSpc>
                        <a:spcAft>
                          <a:spcPts val="800"/>
                        </a:spcAft>
                      </a:pPr>
                      <a:r>
                        <a:rPr lang="en-AU" sz="2400" kern="0" dirty="0">
                          <a:solidFill>
                            <a:srgbClr val="393938"/>
                          </a:solidFill>
                        </a:rPr>
                        <a:t>✔ </a:t>
                      </a:r>
                      <a:endParaRPr lang="en-AU" sz="24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02136935"/>
                  </a:ext>
                </a:extLst>
              </a:tr>
            </a:tbl>
          </a:graphicData>
        </a:graphic>
      </p:graphicFrame>
      <p:sp>
        <p:nvSpPr>
          <p:cNvPr id="2" name="Text Placeholder 81">
            <a:extLst>
              <a:ext uri="{FF2B5EF4-FFF2-40B4-BE49-F238E27FC236}">
                <a16:creationId xmlns:a16="http://schemas.microsoft.com/office/drawing/2014/main" id="{D04FE782-F8B6-607B-B0B9-61C80B8874C4}"/>
              </a:ext>
            </a:extLst>
          </p:cNvPr>
          <p:cNvSpPr txBox="1">
            <a:spLocks/>
          </p:cNvSpPr>
          <p:nvPr/>
        </p:nvSpPr>
        <p:spPr bwMode="auto">
          <a:xfrm>
            <a:off x="16006217" y="14137823"/>
            <a:ext cx="4660091" cy="522148"/>
          </a:xfrm>
          <a:prstGeom prst="rect">
            <a:avLst/>
          </a:prstGeom>
          <a:noFill/>
          <a:ln w="9525">
            <a:noFill/>
            <a:miter lim="800000"/>
            <a:headEnd/>
            <a:tailEnd/>
          </a:ln>
        </p:spPr>
        <p:txBody>
          <a:bodyPr vert="horz" wrap="square" lIns="213944" tIns="106973" rIns="213944" bIns="106973" numCol="1" anchor="t" anchorCtr="0" compatLnSpc="1">
            <a:prstTxWarp prst="textNoShape">
              <a:avLst/>
            </a:prstTxWarp>
          </a:bodyPr>
          <a:lstStyle>
            <a:lvl1pPr marL="0" indent="0" algn="just" rtl="0" eaLnBrk="0" fontAlgn="base" hangingPunct="0">
              <a:spcBef>
                <a:spcPts val="1200"/>
              </a:spcBef>
              <a:spcAft>
                <a:spcPct val="0"/>
              </a:spcAft>
              <a:buNone/>
              <a:defRPr sz="2400" b="0" i="1">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1pPr>
            <a:lvl2pPr marL="1783675" indent="-686030" algn="just" rtl="0" eaLnBrk="0" fontAlgn="base" hangingPunct="0">
              <a:spcBef>
                <a:spcPts val="1231"/>
              </a:spcBef>
              <a:spcAft>
                <a:spcPct val="0"/>
              </a:spcAft>
              <a:buChar char="–"/>
              <a:defRPr sz="2873"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2pPr>
            <a:lvl3pPr marL="2744114" indent="-548824" algn="just" rtl="0" eaLnBrk="0" fontAlgn="base" hangingPunct="0">
              <a:spcBef>
                <a:spcPts val="1231"/>
              </a:spcBef>
              <a:spcAft>
                <a:spcPct val="0"/>
              </a:spcAft>
              <a:buChar char="•"/>
              <a:defRPr sz="2873"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3pPr>
            <a:lvl4pPr marL="3841758" indent="-548824" algn="just" rtl="0" eaLnBrk="0" fontAlgn="base" hangingPunct="0">
              <a:spcBef>
                <a:spcPts val="1231"/>
              </a:spcBef>
              <a:spcAft>
                <a:spcPct val="0"/>
              </a:spcAft>
              <a:buChar char="–"/>
              <a:defRPr sz="2873"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4pPr>
            <a:lvl5pPr marL="4939405" indent="-548824" algn="just" rtl="0" eaLnBrk="0" fontAlgn="base" hangingPunct="0">
              <a:spcBef>
                <a:spcPts val="1231"/>
              </a:spcBef>
              <a:spcAft>
                <a:spcPct val="0"/>
              </a:spcAft>
              <a:buChar char="»"/>
              <a:defRPr sz="2873"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5pPr>
            <a:lvl6pPr marL="6037050" indent="-548824" algn="l" rtl="0" fontAlgn="base">
              <a:spcBef>
                <a:spcPct val="20000"/>
              </a:spcBef>
              <a:spcAft>
                <a:spcPct val="0"/>
              </a:spcAft>
              <a:buChar char="»"/>
              <a:defRPr sz="4823">
                <a:solidFill>
                  <a:schemeClr val="tx1"/>
                </a:solidFill>
                <a:latin typeface="+mn-lt"/>
                <a:ea typeface="+mn-ea"/>
                <a:cs typeface="+mn-cs"/>
              </a:defRPr>
            </a:lvl6pPr>
            <a:lvl7pPr marL="7134695" indent="-548824" algn="l" rtl="0" fontAlgn="base">
              <a:spcBef>
                <a:spcPct val="20000"/>
              </a:spcBef>
              <a:spcAft>
                <a:spcPct val="0"/>
              </a:spcAft>
              <a:buChar char="»"/>
              <a:defRPr sz="4823">
                <a:solidFill>
                  <a:schemeClr val="tx1"/>
                </a:solidFill>
                <a:latin typeface="+mn-lt"/>
                <a:ea typeface="+mn-ea"/>
                <a:cs typeface="+mn-cs"/>
              </a:defRPr>
            </a:lvl7pPr>
            <a:lvl8pPr marL="8232340" indent="-548824" algn="l" rtl="0" fontAlgn="base">
              <a:spcBef>
                <a:spcPct val="20000"/>
              </a:spcBef>
              <a:spcAft>
                <a:spcPct val="0"/>
              </a:spcAft>
              <a:buChar char="»"/>
              <a:defRPr sz="4823">
                <a:solidFill>
                  <a:schemeClr val="tx1"/>
                </a:solidFill>
                <a:latin typeface="+mn-lt"/>
                <a:ea typeface="+mn-ea"/>
                <a:cs typeface="+mn-cs"/>
              </a:defRPr>
            </a:lvl8pPr>
            <a:lvl9pPr marL="9329988" indent="-548824" algn="l" rtl="0" fontAlgn="base">
              <a:spcBef>
                <a:spcPct val="20000"/>
              </a:spcBef>
              <a:spcAft>
                <a:spcPct val="0"/>
              </a:spcAft>
              <a:buChar char="»"/>
              <a:defRPr sz="4823">
                <a:solidFill>
                  <a:schemeClr val="tx1"/>
                </a:solidFill>
                <a:latin typeface="+mn-lt"/>
                <a:ea typeface="+mn-ea"/>
                <a:cs typeface="+mn-cs"/>
              </a:defRPr>
            </a:lvl9pPr>
          </a:lstStyle>
          <a:p>
            <a:pPr marL="0" marR="0" lvl="0" indent="0" algn="ctr" defTabSz="914400" rtl="0" eaLnBrk="0" fontAlgn="base" latinLnBrk="0" hangingPunct="0">
              <a:lnSpc>
                <a:spcPct val="100000"/>
              </a:lnSpc>
              <a:spcBef>
                <a:spcPts val="1200"/>
              </a:spcBef>
              <a:spcAft>
                <a:spcPct val="0"/>
              </a:spcAft>
              <a:buClrTx/>
              <a:buSzTx/>
              <a:buFontTx/>
              <a:buNone/>
              <a:tabLst/>
              <a:defRPr/>
            </a:pPr>
            <a:r>
              <a:rPr kumimoji="0" lang="en-US" sz="2400" b="0" i="1" u="none" strike="noStrike" kern="0" cap="none" spc="0" normalizeH="0" baseline="0" noProof="0" dirty="0">
                <a:ln>
                  <a:noFill/>
                </a:ln>
                <a:solidFill>
                  <a:srgbClr val="393938"/>
                </a:solidFill>
                <a:effectLst/>
                <a:uLnTx/>
                <a:uFillTx/>
                <a:latin typeface="Helvetica Neue Light" panose="02000403000000020004" pitchFamily="2" charset="0"/>
              </a:rPr>
              <a:t>Figure 4. True Number of EVs</a:t>
            </a:r>
          </a:p>
        </p:txBody>
      </p:sp>
      <p:pic>
        <p:nvPicPr>
          <p:cNvPr id="35" name="Picture 34">
            <a:extLst>
              <a:ext uri="{FF2B5EF4-FFF2-40B4-BE49-F238E27FC236}">
                <a16:creationId xmlns:a16="http://schemas.microsoft.com/office/drawing/2014/main" id="{93344544-A8F0-16C3-7197-1DF1697F6390}"/>
              </a:ext>
            </a:extLst>
          </p:cNvPr>
          <p:cNvPicPr>
            <a:picLocks noChangeAspect="1"/>
          </p:cNvPicPr>
          <p:nvPr/>
        </p:nvPicPr>
        <p:blipFill>
          <a:blip r:embed="rId3"/>
          <a:stretch>
            <a:fillRect/>
          </a:stretch>
        </p:blipFill>
        <p:spPr>
          <a:xfrm>
            <a:off x="5977664" y="25895185"/>
            <a:ext cx="4738983" cy="4320000"/>
          </a:xfrm>
          <a:prstGeom prst="rect">
            <a:avLst/>
          </a:prstGeom>
        </p:spPr>
      </p:pic>
      <p:pic>
        <p:nvPicPr>
          <p:cNvPr id="37" name="Picture 36">
            <a:extLst>
              <a:ext uri="{FF2B5EF4-FFF2-40B4-BE49-F238E27FC236}">
                <a16:creationId xmlns:a16="http://schemas.microsoft.com/office/drawing/2014/main" id="{50376058-6BE8-FD5E-13B7-C7F529C27C6D}"/>
              </a:ext>
            </a:extLst>
          </p:cNvPr>
          <p:cNvPicPr>
            <a:picLocks noChangeAspect="1"/>
          </p:cNvPicPr>
          <p:nvPr/>
        </p:nvPicPr>
        <p:blipFill>
          <a:blip r:embed="rId4"/>
          <a:stretch>
            <a:fillRect/>
          </a:stretch>
        </p:blipFill>
        <p:spPr>
          <a:xfrm>
            <a:off x="604816" y="25895185"/>
            <a:ext cx="5060339" cy="4320000"/>
          </a:xfrm>
          <a:prstGeom prst="rect">
            <a:avLst/>
          </a:prstGeom>
        </p:spPr>
      </p:pic>
      <p:pic>
        <p:nvPicPr>
          <p:cNvPr id="42" name="Picture 41">
            <a:extLst>
              <a:ext uri="{FF2B5EF4-FFF2-40B4-BE49-F238E27FC236}">
                <a16:creationId xmlns:a16="http://schemas.microsoft.com/office/drawing/2014/main" id="{82AE05B4-67A3-C682-C6A8-0411F95C0345}"/>
              </a:ext>
            </a:extLst>
          </p:cNvPr>
          <p:cNvPicPr>
            <a:picLocks noChangeAspect="1"/>
          </p:cNvPicPr>
          <p:nvPr/>
        </p:nvPicPr>
        <p:blipFill>
          <a:blip r:embed="rId5"/>
          <a:stretch>
            <a:fillRect/>
          </a:stretch>
        </p:blipFill>
        <p:spPr>
          <a:xfrm>
            <a:off x="16245725" y="9868372"/>
            <a:ext cx="4738983" cy="4320000"/>
          </a:xfrm>
          <a:prstGeom prst="rect">
            <a:avLst/>
          </a:prstGeom>
        </p:spPr>
      </p:pic>
      <p:pic>
        <p:nvPicPr>
          <p:cNvPr id="44" name="Picture 43">
            <a:extLst>
              <a:ext uri="{FF2B5EF4-FFF2-40B4-BE49-F238E27FC236}">
                <a16:creationId xmlns:a16="http://schemas.microsoft.com/office/drawing/2014/main" id="{D3EF13FA-8371-8EDE-C5E5-5CA3F49B0C50}"/>
              </a:ext>
            </a:extLst>
          </p:cNvPr>
          <p:cNvPicPr>
            <a:picLocks noChangeAspect="1"/>
          </p:cNvPicPr>
          <p:nvPr/>
        </p:nvPicPr>
        <p:blipFill>
          <a:blip r:embed="rId6"/>
          <a:stretch>
            <a:fillRect/>
          </a:stretch>
        </p:blipFill>
        <p:spPr>
          <a:xfrm>
            <a:off x="11121918" y="9868422"/>
            <a:ext cx="4738983" cy="4320000"/>
          </a:xfrm>
          <a:prstGeom prst="rect">
            <a:avLst/>
          </a:prstGeom>
        </p:spPr>
      </p:pic>
      <p:pic>
        <p:nvPicPr>
          <p:cNvPr id="46" name="Picture 45">
            <a:extLst>
              <a:ext uri="{FF2B5EF4-FFF2-40B4-BE49-F238E27FC236}">
                <a16:creationId xmlns:a16="http://schemas.microsoft.com/office/drawing/2014/main" id="{6C8BE39A-48A3-000C-79FC-116B39CBD094}"/>
              </a:ext>
            </a:extLst>
          </p:cNvPr>
          <p:cNvPicPr>
            <a:picLocks noChangeAspect="1"/>
          </p:cNvPicPr>
          <p:nvPr/>
        </p:nvPicPr>
        <p:blipFill>
          <a:blip r:embed="rId7"/>
          <a:stretch>
            <a:fillRect/>
          </a:stretch>
        </p:blipFill>
        <p:spPr>
          <a:xfrm>
            <a:off x="16245725" y="18523118"/>
            <a:ext cx="4921285" cy="4556587"/>
          </a:xfrm>
          <a:prstGeom prst="rect">
            <a:avLst/>
          </a:prstGeom>
        </p:spPr>
      </p:pic>
      <p:sp>
        <p:nvSpPr>
          <p:cNvPr id="47" name="Text Placeholder 81">
            <a:extLst>
              <a:ext uri="{FF2B5EF4-FFF2-40B4-BE49-F238E27FC236}">
                <a16:creationId xmlns:a16="http://schemas.microsoft.com/office/drawing/2014/main" id="{7F94A670-BAF0-A9D8-3651-BF3942762FB9}"/>
              </a:ext>
            </a:extLst>
          </p:cNvPr>
          <p:cNvSpPr txBox="1">
            <a:spLocks/>
          </p:cNvSpPr>
          <p:nvPr/>
        </p:nvSpPr>
        <p:spPr bwMode="auto">
          <a:xfrm>
            <a:off x="15870050" y="22978606"/>
            <a:ext cx="4660091" cy="522148"/>
          </a:xfrm>
          <a:prstGeom prst="rect">
            <a:avLst/>
          </a:prstGeom>
          <a:noFill/>
          <a:ln w="9525">
            <a:noFill/>
            <a:miter lim="800000"/>
            <a:headEnd/>
            <a:tailEnd/>
          </a:ln>
        </p:spPr>
        <p:txBody>
          <a:bodyPr vert="horz" wrap="square" lIns="213944" tIns="106973" rIns="213944" bIns="106973" numCol="1" anchor="t" anchorCtr="0" compatLnSpc="1">
            <a:prstTxWarp prst="textNoShape">
              <a:avLst/>
            </a:prstTxWarp>
          </a:bodyPr>
          <a:lstStyle>
            <a:lvl1pPr marL="0" indent="0" algn="just" rtl="0" eaLnBrk="0" fontAlgn="base" hangingPunct="0">
              <a:spcBef>
                <a:spcPts val="1200"/>
              </a:spcBef>
              <a:spcAft>
                <a:spcPct val="0"/>
              </a:spcAft>
              <a:buNone/>
              <a:defRPr sz="2400" b="0" i="1">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1pPr>
            <a:lvl2pPr marL="1783675" indent="-686030" algn="just" rtl="0" eaLnBrk="0" fontAlgn="base" hangingPunct="0">
              <a:spcBef>
                <a:spcPts val="1231"/>
              </a:spcBef>
              <a:spcAft>
                <a:spcPct val="0"/>
              </a:spcAft>
              <a:buChar char="–"/>
              <a:defRPr sz="2873"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2pPr>
            <a:lvl3pPr marL="2744114" indent="-548824" algn="just" rtl="0" eaLnBrk="0" fontAlgn="base" hangingPunct="0">
              <a:spcBef>
                <a:spcPts val="1231"/>
              </a:spcBef>
              <a:spcAft>
                <a:spcPct val="0"/>
              </a:spcAft>
              <a:buChar char="•"/>
              <a:defRPr sz="2873"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3pPr>
            <a:lvl4pPr marL="3841758" indent="-548824" algn="just" rtl="0" eaLnBrk="0" fontAlgn="base" hangingPunct="0">
              <a:spcBef>
                <a:spcPts val="1231"/>
              </a:spcBef>
              <a:spcAft>
                <a:spcPct val="0"/>
              </a:spcAft>
              <a:buChar char="–"/>
              <a:defRPr sz="2873"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4pPr>
            <a:lvl5pPr marL="4939405" indent="-548824" algn="just" rtl="0" eaLnBrk="0" fontAlgn="base" hangingPunct="0">
              <a:spcBef>
                <a:spcPts val="1231"/>
              </a:spcBef>
              <a:spcAft>
                <a:spcPct val="0"/>
              </a:spcAft>
              <a:buChar char="»"/>
              <a:defRPr sz="2873"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5pPr>
            <a:lvl6pPr marL="6037050" indent="-548824" algn="l" rtl="0" fontAlgn="base">
              <a:spcBef>
                <a:spcPct val="20000"/>
              </a:spcBef>
              <a:spcAft>
                <a:spcPct val="0"/>
              </a:spcAft>
              <a:buChar char="»"/>
              <a:defRPr sz="4823">
                <a:solidFill>
                  <a:schemeClr val="tx1"/>
                </a:solidFill>
                <a:latin typeface="+mn-lt"/>
                <a:ea typeface="+mn-ea"/>
                <a:cs typeface="+mn-cs"/>
              </a:defRPr>
            </a:lvl6pPr>
            <a:lvl7pPr marL="7134695" indent="-548824" algn="l" rtl="0" fontAlgn="base">
              <a:spcBef>
                <a:spcPct val="20000"/>
              </a:spcBef>
              <a:spcAft>
                <a:spcPct val="0"/>
              </a:spcAft>
              <a:buChar char="»"/>
              <a:defRPr sz="4823">
                <a:solidFill>
                  <a:schemeClr val="tx1"/>
                </a:solidFill>
                <a:latin typeface="+mn-lt"/>
                <a:ea typeface="+mn-ea"/>
                <a:cs typeface="+mn-cs"/>
              </a:defRPr>
            </a:lvl7pPr>
            <a:lvl8pPr marL="8232340" indent="-548824" algn="l" rtl="0" fontAlgn="base">
              <a:spcBef>
                <a:spcPct val="20000"/>
              </a:spcBef>
              <a:spcAft>
                <a:spcPct val="0"/>
              </a:spcAft>
              <a:buChar char="»"/>
              <a:defRPr sz="4823">
                <a:solidFill>
                  <a:schemeClr val="tx1"/>
                </a:solidFill>
                <a:latin typeface="+mn-lt"/>
                <a:ea typeface="+mn-ea"/>
                <a:cs typeface="+mn-cs"/>
              </a:defRPr>
            </a:lvl8pPr>
            <a:lvl9pPr marL="9329988" indent="-548824" algn="l" rtl="0" fontAlgn="base">
              <a:spcBef>
                <a:spcPct val="20000"/>
              </a:spcBef>
              <a:spcAft>
                <a:spcPct val="0"/>
              </a:spcAft>
              <a:buChar char="»"/>
              <a:defRPr sz="4823">
                <a:solidFill>
                  <a:schemeClr val="tx1"/>
                </a:solidFill>
                <a:latin typeface="+mn-lt"/>
                <a:ea typeface="+mn-ea"/>
                <a:cs typeface="+mn-cs"/>
              </a:defRPr>
            </a:lvl9pPr>
          </a:lstStyle>
          <a:p>
            <a:pPr marL="0" marR="0" lvl="0" indent="0" algn="ctr" defTabSz="914400" rtl="0" eaLnBrk="0" fontAlgn="base" latinLnBrk="0" hangingPunct="0">
              <a:lnSpc>
                <a:spcPct val="100000"/>
              </a:lnSpc>
              <a:spcBef>
                <a:spcPts val="1200"/>
              </a:spcBef>
              <a:spcAft>
                <a:spcPct val="0"/>
              </a:spcAft>
              <a:buClrTx/>
              <a:buSzTx/>
              <a:buFontTx/>
              <a:buNone/>
              <a:tabLst/>
              <a:defRPr/>
            </a:pPr>
            <a:r>
              <a:rPr kumimoji="0" lang="en-US" sz="2400" b="0" i="1" u="none" strike="noStrike" kern="0" cap="none" spc="0" normalizeH="0" baseline="0" noProof="0" dirty="0">
                <a:ln>
                  <a:noFill/>
                </a:ln>
                <a:solidFill>
                  <a:srgbClr val="393938"/>
                </a:solidFill>
                <a:effectLst/>
                <a:uLnTx/>
                <a:uFillTx/>
                <a:latin typeface="Helvetica Neue Light" panose="02000403000000020004" pitchFamily="2" charset="0"/>
              </a:rPr>
              <a:t>Figure 5. True number of EVs</a:t>
            </a:r>
          </a:p>
        </p:txBody>
      </p:sp>
      <p:sp>
        <p:nvSpPr>
          <p:cNvPr id="48" name="Text Placeholder 81">
            <a:extLst>
              <a:ext uri="{FF2B5EF4-FFF2-40B4-BE49-F238E27FC236}">
                <a16:creationId xmlns:a16="http://schemas.microsoft.com/office/drawing/2014/main" id="{183B8D94-6485-EAD2-BDFB-44969E2A6866}"/>
              </a:ext>
            </a:extLst>
          </p:cNvPr>
          <p:cNvSpPr txBox="1">
            <a:spLocks/>
          </p:cNvSpPr>
          <p:nvPr/>
        </p:nvSpPr>
        <p:spPr bwMode="auto">
          <a:xfrm>
            <a:off x="11045170" y="18333391"/>
            <a:ext cx="4882132" cy="522148"/>
          </a:xfrm>
          <a:prstGeom prst="rect">
            <a:avLst/>
          </a:prstGeom>
          <a:noFill/>
          <a:ln w="9525">
            <a:noFill/>
            <a:miter lim="800000"/>
            <a:headEnd/>
            <a:tailEnd/>
          </a:ln>
        </p:spPr>
        <p:txBody>
          <a:bodyPr vert="horz" wrap="square" lIns="213944" tIns="106973" rIns="213944" bIns="106973" numCol="1" anchor="t" anchorCtr="0" compatLnSpc="1">
            <a:prstTxWarp prst="textNoShape">
              <a:avLst/>
            </a:prstTxWarp>
          </a:bodyPr>
          <a:lstStyle>
            <a:lvl1pPr marL="0" indent="0" algn="just" rtl="0" eaLnBrk="0" fontAlgn="base" hangingPunct="0">
              <a:spcBef>
                <a:spcPts val="1200"/>
              </a:spcBef>
              <a:spcAft>
                <a:spcPct val="0"/>
              </a:spcAft>
              <a:buNone/>
              <a:defRPr sz="2400" b="0" i="1">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1pPr>
            <a:lvl2pPr marL="1783675" indent="-686030" algn="just" rtl="0" eaLnBrk="0" fontAlgn="base" hangingPunct="0">
              <a:spcBef>
                <a:spcPts val="1231"/>
              </a:spcBef>
              <a:spcAft>
                <a:spcPct val="0"/>
              </a:spcAft>
              <a:buChar char="–"/>
              <a:defRPr sz="2873"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2pPr>
            <a:lvl3pPr marL="2744114" indent="-548824" algn="just" rtl="0" eaLnBrk="0" fontAlgn="base" hangingPunct="0">
              <a:spcBef>
                <a:spcPts val="1231"/>
              </a:spcBef>
              <a:spcAft>
                <a:spcPct val="0"/>
              </a:spcAft>
              <a:buChar char="•"/>
              <a:defRPr sz="2873"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3pPr>
            <a:lvl4pPr marL="3841758" indent="-548824" algn="just" rtl="0" eaLnBrk="0" fontAlgn="base" hangingPunct="0">
              <a:spcBef>
                <a:spcPts val="1231"/>
              </a:spcBef>
              <a:spcAft>
                <a:spcPct val="0"/>
              </a:spcAft>
              <a:buChar char="–"/>
              <a:defRPr sz="2873"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4pPr>
            <a:lvl5pPr marL="4939405" indent="-548824" algn="just" rtl="0" eaLnBrk="0" fontAlgn="base" hangingPunct="0">
              <a:spcBef>
                <a:spcPts val="1231"/>
              </a:spcBef>
              <a:spcAft>
                <a:spcPct val="0"/>
              </a:spcAft>
              <a:buChar char="»"/>
              <a:defRPr sz="2873" b="0" i="0">
                <a:solidFill>
                  <a:schemeClr val="tx1"/>
                </a:solidFill>
                <a:latin typeface="Helvetica Neue Light" panose="02000403000000020004" pitchFamily="2" charset="0"/>
                <a:ea typeface="Helvetica Neue Light" panose="02000403000000020004" pitchFamily="2" charset="0"/>
                <a:cs typeface="Arial Narrow" panose="020B0604020202020204" pitchFamily="34" charset="0"/>
              </a:defRPr>
            </a:lvl5pPr>
            <a:lvl6pPr marL="6037050" indent="-548824" algn="l" rtl="0" fontAlgn="base">
              <a:spcBef>
                <a:spcPct val="20000"/>
              </a:spcBef>
              <a:spcAft>
                <a:spcPct val="0"/>
              </a:spcAft>
              <a:buChar char="»"/>
              <a:defRPr sz="4823">
                <a:solidFill>
                  <a:schemeClr val="tx1"/>
                </a:solidFill>
                <a:latin typeface="+mn-lt"/>
                <a:ea typeface="+mn-ea"/>
                <a:cs typeface="+mn-cs"/>
              </a:defRPr>
            </a:lvl6pPr>
            <a:lvl7pPr marL="7134695" indent="-548824" algn="l" rtl="0" fontAlgn="base">
              <a:spcBef>
                <a:spcPct val="20000"/>
              </a:spcBef>
              <a:spcAft>
                <a:spcPct val="0"/>
              </a:spcAft>
              <a:buChar char="»"/>
              <a:defRPr sz="4823">
                <a:solidFill>
                  <a:schemeClr val="tx1"/>
                </a:solidFill>
                <a:latin typeface="+mn-lt"/>
                <a:ea typeface="+mn-ea"/>
                <a:cs typeface="+mn-cs"/>
              </a:defRPr>
            </a:lvl7pPr>
            <a:lvl8pPr marL="8232340" indent="-548824" algn="l" rtl="0" fontAlgn="base">
              <a:spcBef>
                <a:spcPct val="20000"/>
              </a:spcBef>
              <a:spcAft>
                <a:spcPct val="0"/>
              </a:spcAft>
              <a:buChar char="»"/>
              <a:defRPr sz="4823">
                <a:solidFill>
                  <a:schemeClr val="tx1"/>
                </a:solidFill>
                <a:latin typeface="+mn-lt"/>
                <a:ea typeface="+mn-ea"/>
                <a:cs typeface="+mn-cs"/>
              </a:defRPr>
            </a:lvl8pPr>
            <a:lvl9pPr marL="9329988" indent="-548824" algn="l" rtl="0" fontAlgn="base">
              <a:spcBef>
                <a:spcPct val="20000"/>
              </a:spcBef>
              <a:spcAft>
                <a:spcPct val="0"/>
              </a:spcAft>
              <a:buChar char="»"/>
              <a:defRPr sz="4823">
                <a:solidFill>
                  <a:schemeClr val="tx1"/>
                </a:solidFill>
                <a:latin typeface="+mn-lt"/>
                <a:ea typeface="+mn-ea"/>
                <a:cs typeface="+mn-cs"/>
              </a:defRPr>
            </a:lvl9pPr>
          </a:lstStyle>
          <a:p>
            <a:pPr marL="0" marR="0" lvl="0" indent="0" algn="ctr" defTabSz="914400" rtl="0" eaLnBrk="0" fontAlgn="base" latinLnBrk="0" hangingPunct="0">
              <a:lnSpc>
                <a:spcPct val="100000"/>
              </a:lnSpc>
              <a:spcBef>
                <a:spcPts val="1200"/>
              </a:spcBef>
              <a:spcAft>
                <a:spcPct val="0"/>
              </a:spcAft>
              <a:buClrTx/>
              <a:buSzTx/>
              <a:buFontTx/>
              <a:buNone/>
              <a:tabLst/>
              <a:defRPr/>
            </a:pPr>
            <a:r>
              <a:rPr kumimoji="0" lang="en-US" sz="2400" b="0" i="1" u="none" strike="noStrike" kern="0" cap="none" spc="0" normalizeH="0" baseline="0" noProof="0" dirty="0">
                <a:ln>
                  <a:noFill/>
                </a:ln>
                <a:solidFill>
                  <a:srgbClr val="393938"/>
                </a:solidFill>
                <a:effectLst/>
                <a:uLnTx/>
                <a:uFillTx/>
                <a:latin typeface="Helvetica Neue Light" panose="02000403000000020004" pitchFamily="2" charset="0"/>
              </a:rPr>
              <a:t>Table 1. EV Population Attributes</a:t>
            </a:r>
          </a:p>
        </p:txBody>
      </p:sp>
      <p:grpSp>
        <p:nvGrpSpPr>
          <p:cNvPr id="82" name="Group 81">
            <a:extLst>
              <a:ext uri="{FF2B5EF4-FFF2-40B4-BE49-F238E27FC236}">
                <a16:creationId xmlns:a16="http://schemas.microsoft.com/office/drawing/2014/main" id="{A5CAE928-4FC0-B83F-970C-1902ADC85911}"/>
              </a:ext>
            </a:extLst>
          </p:cNvPr>
          <p:cNvGrpSpPr/>
          <p:nvPr/>
        </p:nvGrpSpPr>
        <p:grpSpPr>
          <a:xfrm>
            <a:off x="543611" y="15386541"/>
            <a:ext cx="9765276" cy="1743823"/>
            <a:chOff x="603777" y="15780403"/>
            <a:chExt cx="9765276" cy="1743823"/>
          </a:xfrm>
        </p:grpSpPr>
        <p:pic>
          <p:nvPicPr>
            <p:cNvPr id="53" name="Picture 52">
              <a:extLst>
                <a:ext uri="{FF2B5EF4-FFF2-40B4-BE49-F238E27FC236}">
                  <a16:creationId xmlns:a16="http://schemas.microsoft.com/office/drawing/2014/main" id="{BFAEF2F7-65C5-F4FD-03F3-792344CD94E5}"/>
                </a:ext>
              </a:extLst>
            </p:cNvPr>
            <p:cNvPicPr>
              <a:picLocks noChangeAspect="1"/>
            </p:cNvPicPr>
            <p:nvPr/>
          </p:nvPicPr>
          <p:blipFill>
            <a:blip r:embed="rId8"/>
            <a:stretch>
              <a:fillRect/>
            </a:stretch>
          </p:blipFill>
          <p:spPr>
            <a:xfrm>
              <a:off x="8414641" y="15780403"/>
              <a:ext cx="1954412" cy="1743823"/>
            </a:xfrm>
            <a:prstGeom prst="rect">
              <a:avLst/>
            </a:prstGeom>
          </p:spPr>
        </p:pic>
        <p:pic>
          <p:nvPicPr>
            <p:cNvPr id="64" name="Picture 63">
              <a:extLst>
                <a:ext uri="{FF2B5EF4-FFF2-40B4-BE49-F238E27FC236}">
                  <a16:creationId xmlns:a16="http://schemas.microsoft.com/office/drawing/2014/main" id="{FE0DB6CF-D0A1-7157-4725-5EBDCAC96737}"/>
                </a:ext>
              </a:extLst>
            </p:cNvPr>
            <p:cNvPicPr>
              <a:picLocks noChangeAspect="1"/>
            </p:cNvPicPr>
            <p:nvPr/>
          </p:nvPicPr>
          <p:blipFill>
            <a:blip r:embed="rId9"/>
            <a:stretch>
              <a:fillRect/>
            </a:stretch>
          </p:blipFill>
          <p:spPr>
            <a:xfrm>
              <a:off x="2926751" y="16005250"/>
              <a:ext cx="2315438" cy="1286054"/>
            </a:xfrm>
            <a:prstGeom prst="rect">
              <a:avLst/>
            </a:prstGeom>
          </p:spPr>
        </p:pic>
        <p:pic>
          <p:nvPicPr>
            <p:cNvPr id="66" name="Picture 65">
              <a:extLst>
                <a:ext uri="{FF2B5EF4-FFF2-40B4-BE49-F238E27FC236}">
                  <a16:creationId xmlns:a16="http://schemas.microsoft.com/office/drawing/2014/main" id="{8FED67B1-738D-0E79-BD83-CF297D1C9530}"/>
                </a:ext>
              </a:extLst>
            </p:cNvPr>
            <p:cNvPicPr>
              <a:picLocks noChangeAspect="1"/>
            </p:cNvPicPr>
            <p:nvPr/>
          </p:nvPicPr>
          <p:blipFill>
            <a:blip r:embed="rId10"/>
            <a:stretch>
              <a:fillRect/>
            </a:stretch>
          </p:blipFill>
          <p:spPr>
            <a:xfrm>
              <a:off x="603777" y="15940894"/>
              <a:ext cx="1333186" cy="1135810"/>
            </a:xfrm>
            <a:prstGeom prst="rect">
              <a:avLst/>
            </a:prstGeom>
          </p:spPr>
        </p:pic>
        <p:pic>
          <p:nvPicPr>
            <p:cNvPr id="68" name="Picture 67">
              <a:extLst>
                <a:ext uri="{FF2B5EF4-FFF2-40B4-BE49-F238E27FC236}">
                  <a16:creationId xmlns:a16="http://schemas.microsoft.com/office/drawing/2014/main" id="{C7B40E6D-EAF9-A678-8FCB-DCD51627DC61}"/>
                </a:ext>
              </a:extLst>
            </p:cNvPr>
            <p:cNvPicPr>
              <a:picLocks noChangeAspect="1"/>
            </p:cNvPicPr>
            <p:nvPr/>
          </p:nvPicPr>
          <p:blipFill>
            <a:blip r:embed="rId11"/>
            <a:stretch>
              <a:fillRect/>
            </a:stretch>
          </p:blipFill>
          <p:spPr>
            <a:xfrm>
              <a:off x="5651625" y="16017053"/>
              <a:ext cx="2291143" cy="1296000"/>
            </a:xfrm>
            <a:prstGeom prst="rect">
              <a:avLst/>
            </a:prstGeom>
          </p:spPr>
        </p:pic>
      </p:grpSp>
      <p:grpSp>
        <p:nvGrpSpPr>
          <p:cNvPr id="81" name="Group 80">
            <a:extLst>
              <a:ext uri="{FF2B5EF4-FFF2-40B4-BE49-F238E27FC236}">
                <a16:creationId xmlns:a16="http://schemas.microsoft.com/office/drawing/2014/main" id="{27408F9D-3E15-332F-A506-5C5445FA864A}"/>
              </a:ext>
            </a:extLst>
          </p:cNvPr>
          <p:cNvGrpSpPr/>
          <p:nvPr/>
        </p:nvGrpSpPr>
        <p:grpSpPr>
          <a:xfrm>
            <a:off x="707415" y="19281098"/>
            <a:ext cx="9622408" cy="1792901"/>
            <a:chOff x="709558" y="20079326"/>
            <a:chExt cx="9622408" cy="1792901"/>
          </a:xfrm>
        </p:grpSpPr>
        <p:pic>
          <p:nvPicPr>
            <p:cNvPr id="10" name="Picture 9">
              <a:extLst>
                <a:ext uri="{FF2B5EF4-FFF2-40B4-BE49-F238E27FC236}">
                  <a16:creationId xmlns:a16="http://schemas.microsoft.com/office/drawing/2014/main" id="{551B4ACA-2A5A-8CCA-96AF-AB44101D2A45}"/>
                </a:ext>
              </a:extLst>
            </p:cNvPr>
            <p:cNvPicPr>
              <a:picLocks noChangeAspect="1"/>
            </p:cNvPicPr>
            <p:nvPr/>
          </p:nvPicPr>
          <p:blipFill>
            <a:blip r:embed="rId12"/>
            <a:stretch>
              <a:fillRect/>
            </a:stretch>
          </p:blipFill>
          <p:spPr>
            <a:xfrm>
              <a:off x="709558" y="20253275"/>
              <a:ext cx="1629885" cy="1231117"/>
            </a:xfrm>
            <a:prstGeom prst="rect">
              <a:avLst/>
            </a:prstGeom>
          </p:spPr>
        </p:pic>
        <p:pic>
          <p:nvPicPr>
            <p:cNvPr id="13" name="Picture 12">
              <a:extLst>
                <a:ext uri="{FF2B5EF4-FFF2-40B4-BE49-F238E27FC236}">
                  <a16:creationId xmlns:a16="http://schemas.microsoft.com/office/drawing/2014/main" id="{9B09A23D-3614-873C-5BA1-5B52B10D7326}"/>
                </a:ext>
              </a:extLst>
            </p:cNvPr>
            <p:cNvPicPr>
              <a:picLocks noChangeAspect="1"/>
            </p:cNvPicPr>
            <p:nvPr/>
          </p:nvPicPr>
          <p:blipFill>
            <a:blip r:embed="rId13"/>
            <a:stretch>
              <a:fillRect/>
            </a:stretch>
          </p:blipFill>
          <p:spPr>
            <a:xfrm>
              <a:off x="3280805" y="20301914"/>
              <a:ext cx="1634678" cy="1231117"/>
            </a:xfrm>
            <a:prstGeom prst="rect">
              <a:avLst/>
            </a:prstGeom>
          </p:spPr>
        </p:pic>
        <p:pic>
          <p:nvPicPr>
            <p:cNvPr id="21" name="Picture 20">
              <a:extLst>
                <a:ext uri="{FF2B5EF4-FFF2-40B4-BE49-F238E27FC236}">
                  <a16:creationId xmlns:a16="http://schemas.microsoft.com/office/drawing/2014/main" id="{0E608C51-7FF2-6661-4297-1AF4DFFF4A19}"/>
                </a:ext>
              </a:extLst>
            </p:cNvPr>
            <p:cNvPicPr>
              <a:picLocks noChangeAspect="1"/>
            </p:cNvPicPr>
            <p:nvPr/>
          </p:nvPicPr>
          <p:blipFill>
            <a:blip r:embed="rId14"/>
            <a:stretch>
              <a:fillRect/>
            </a:stretch>
          </p:blipFill>
          <p:spPr>
            <a:xfrm>
              <a:off x="8438500" y="20079326"/>
              <a:ext cx="1893466" cy="1691354"/>
            </a:xfrm>
            <a:prstGeom prst="rect">
              <a:avLst/>
            </a:prstGeom>
          </p:spPr>
        </p:pic>
        <p:pic>
          <p:nvPicPr>
            <p:cNvPr id="70" name="Graphic 69" descr="Car with solid fill">
              <a:extLst>
                <a:ext uri="{FF2B5EF4-FFF2-40B4-BE49-F238E27FC236}">
                  <a16:creationId xmlns:a16="http://schemas.microsoft.com/office/drawing/2014/main" id="{37746129-F8FF-1C94-F777-784336F821C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973171" y="20253275"/>
              <a:ext cx="1618952" cy="1618952"/>
            </a:xfrm>
            <a:prstGeom prst="rect">
              <a:avLst/>
            </a:prstGeom>
          </p:spPr>
        </p:pic>
      </p:grpSp>
      <p:sp>
        <p:nvSpPr>
          <p:cNvPr id="74" name="TextBox 73">
            <a:extLst>
              <a:ext uri="{FF2B5EF4-FFF2-40B4-BE49-F238E27FC236}">
                <a16:creationId xmlns:a16="http://schemas.microsoft.com/office/drawing/2014/main" id="{805E74E2-645A-ABB5-47C6-36F0BF4BAFEC}"/>
              </a:ext>
            </a:extLst>
          </p:cNvPr>
          <p:cNvSpPr txBox="1"/>
          <p:nvPr/>
        </p:nvSpPr>
        <p:spPr>
          <a:xfrm>
            <a:off x="11045171" y="29647105"/>
            <a:ext cx="7591172" cy="800219"/>
          </a:xfrm>
          <a:prstGeom prst="rect">
            <a:avLst/>
          </a:prstGeom>
          <a:noFill/>
        </p:spPr>
        <p:txBody>
          <a:bodyPr wrap="square" numCol="2">
            <a:spAutoFit/>
          </a:bodyPr>
          <a:lstStyle/>
          <a:p>
            <a:pPr marL="342900" marR="0" lvl="0" indent="-342900" algn="just" defTabSz="914400" rtl="0" eaLnBrk="0" fontAlgn="base" latinLnBrk="0" hangingPunct="0">
              <a:lnSpc>
                <a:spcPct val="100000"/>
              </a:lnSpc>
              <a:spcBef>
                <a:spcPts val="1200"/>
              </a:spcBef>
              <a:spcAft>
                <a:spcPct val="0"/>
              </a:spcAft>
              <a:buClrTx/>
              <a:buSzTx/>
              <a:buFontTx/>
              <a:buAutoNum type="arabicPeriod"/>
              <a:tabLst/>
              <a:defRPr/>
            </a:pPr>
            <a:r>
              <a:rPr kumimoji="0" lang="en-GB" sz="1800" strike="noStrike" kern="0" cap="none" spc="0" normalizeH="0" noProof="0" dirty="0">
                <a:ln>
                  <a:noFill/>
                </a:ln>
                <a:solidFill>
                  <a:srgbClr val="393938"/>
                </a:solidFill>
                <a:effectLst/>
                <a:uLnTx/>
                <a:uFillTx/>
                <a:latin typeface="Helvetica Neue Light" panose="02000403000000020004" pitchFamily="2" charset="0"/>
              </a:rPr>
              <a:t>Electric Vehicle Council, 2023.</a:t>
            </a:r>
          </a:p>
          <a:p>
            <a:pPr marL="342900" marR="0" lvl="0" indent="-342900" algn="just" defTabSz="914400" rtl="0" eaLnBrk="0" fontAlgn="base" latinLnBrk="0" hangingPunct="0">
              <a:lnSpc>
                <a:spcPct val="100000"/>
              </a:lnSpc>
              <a:spcBef>
                <a:spcPts val="1200"/>
              </a:spcBef>
              <a:spcAft>
                <a:spcPct val="0"/>
              </a:spcAft>
              <a:buClrTx/>
              <a:buSzTx/>
              <a:buFontTx/>
              <a:buAutoNum type="arabicPeriod"/>
              <a:tabLst/>
              <a:defRPr/>
            </a:pPr>
            <a:r>
              <a:rPr kumimoji="0" lang="es-ES" sz="1800" strike="noStrike" kern="0" cap="none" spc="0" normalizeH="0" noProof="0" dirty="0" err="1">
                <a:ln>
                  <a:noFill/>
                </a:ln>
                <a:solidFill>
                  <a:srgbClr val="393938"/>
                </a:solidFill>
                <a:effectLst/>
                <a:uLnTx/>
                <a:uFillTx/>
                <a:latin typeface="Helvetica Neue Light" panose="02000403000000020004" pitchFamily="2" charset="0"/>
              </a:rPr>
              <a:t>LaMonaca</a:t>
            </a:r>
            <a:r>
              <a:rPr kumimoji="0" lang="es-ES" sz="1800" strike="noStrike" kern="0" cap="none" spc="0" normalizeH="0" noProof="0" dirty="0">
                <a:ln>
                  <a:noFill/>
                </a:ln>
                <a:solidFill>
                  <a:srgbClr val="393938"/>
                </a:solidFill>
                <a:effectLst/>
                <a:uLnTx/>
                <a:uFillTx/>
                <a:latin typeface="Helvetica Neue Light" panose="02000403000000020004" pitchFamily="2" charset="0"/>
              </a:rPr>
              <a:t>, S. and L. Ryan</a:t>
            </a:r>
            <a:r>
              <a:rPr kumimoji="0" lang="en-GB" sz="1800" strike="noStrike" kern="0" cap="none" spc="0" normalizeH="0" noProof="0" dirty="0">
                <a:ln>
                  <a:noFill/>
                </a:ln>
                <a:solidFill>
                  <a:srgbClr val="393938"/>
                </a:solidFill>
                <a:effectLst/>
                <a:uLnTx/>
                <a:uFillTx/>
                <a:latin typeface="Helvetica Neue Light" panose="02000403000000020004" pitchFamily="2" charset="0"/>
              </a:rPr>
              <a:t>, 2022. </a:t>
            </a:r>
          </a:p>
          <a:p>
            <a:pPr marR="0" lvl="0" algn="just" defTabSz="914400" rtl="0" eaLnBrk="0" fontAlgn="base" latinLnBrk="0" hangingPunct="0">
              <a:lnSpc>
                <a:spcPct val="100000"/>
              </a:lnSpc>
              <a:spcBef>
                <a:spcPts val="1200"/>
              </a:spcBef>
              <a:spcAft>
                <a:spcPct val="0"/>
              </a:spcAft>
              <a:buClrTx/>
              <a:buSzTx/>
              <a:tabLst/>
              <a:defRPr/>
            </a:pPr>
            <a:endParaRPr kumimoji="0" lang="en-GB" sz="1800" strike="noStrike" kern="0" cap="none" spc="0" normalizeH="0" noProof="0" dirty="0">
              <a:ln>
                <a:noFill/>
              </a:ln>
              <a:solidFill>
                <a:srgbClr val="393938"/>
              </a:solidFill>
              <a:effectLst/>
              <a:uLnTx/>
              <a:uFillTx/>
              <a:latin typeface="Helvetica Neue Light" panose="02000403000000020004" pitchFamily="2" charset="0"/>
            </a:endParaRPr>
          </a:p>
        </p:txBody>
      </p:sp>
      <p:sp>
        <p:nvSpPr>
          <p:cNvPr id="76" name="TextBox 75">
            <a:extLst>
              <a:ext uri="{FF2B5EF4-FFF2-40B4-BE49-F238E27FC236}">
                <a16:creationId xmlns:a16="http://schemas.microsoft.com/office/drawing/2014/main" id="{D7E0F1B3-84FD-2D5E-11AF-3F6AE2683F5F}"/>
              </a:ext>
            </a:extLst>
          </p:cNvPr>
          <p:cNvSpPr txBox="1"/>
          <p:nvPr/>
        </p:nvSpPr>
        <p:spPr>
          <a:xfrm>
            <a:off x="15430939" y="29647104"/>
            <a:ext cx="5810648" cy="800219"/>
          </a:xfrm>
          <a:prstGeom prst="rect">
            <a:avLst/>
          </a:prstGeom>
          <a:noFill/>
        </p:spPr>
        <p:txBody>
          <a:bodyPr wrap="square">
            <a:spAutoFit/>
          </a:bodyPr>
          <a:lstStyle/>
          <a:p>
            <a:pPr marR="0" lvl="0" algn="just" defTabSz="914400" rtl="0" eaLnBrk="0" fontAlgn="base" latinLnBrk="0" hangingPunct="0">
              <a:lnSpc>
                <a:spcPct val="100000"/>
              </a:lnSpc>
              <a:spcBef>
                <a:spcPts val="1200"/>
              </a:spcBef>
              <a:spcAft>
                <a:spcPct val="0"/>
              </a:spcAft>
              <a:buClrTx/>
              <a:buSzTx/>
              <a:tabLst/>
              <a:defRPr/>
            </a:pPr>
            <a:r>
              <a:rPr kumimoji="0" lang="en-GB" sz="1800" strike="noStrike" kern="0" cap="none" spc="0" normalizeH="0" noProof="0" dirty="0">
                <a:ln>
                  <a:noFill/>
                </a:ln>
                <a:solidFill>
                  <a:srgbClr val="393938"/>
                </a:solidFill>
                <a:effectLst/>
                <a:uLnTx/>
                <a:uFillTx/>
                <a:latin typeface="Helvetica Neue Light" panose="02000403000000020004" pitchFamily="2" charset="0"/>
              </a:rPr>
              <a:t>3. Department Energy, 2023  </a:t>
            </a:r>
          </a:p>
          <a:p>
            <a:pPr marR="0" lvl="0" algn="just" defTabSz="914400" rtl="0" eaLnBrk="0" fontAlgn="base" latinLnBrk="0" hangingPunct="0">
              <a:lnSpc>
                <a:spcPct val="100000"/>
              </a:lnSpc>
              <a:spcBef>
                <a:spcPts val="1200"/>
              </a:spcBef>
              <a:spcAft>
                <a:spcPct val="0"/>
              </a:spcAft>
              <a:buClrTx/>
              <a:buSzTx/>
              <a:tabLst/>
              <a:defRPr/>
            </a:pPr>
            <a:r>
              <a:rPr lang="en-GB" kern="0" dirty="0">
                <a:solidFill>
                  <a:srgbClr val="393938"/>
                </a:solidFill>
                <a:latin typeface="Helvetica Neue Light" panose="02000403000000020004" pitchFamily="2" charset="0"/>
              </a:rPr>
              <a:t>4. </a:t>
            </a:r>
            <a:r>
              <a:rPr kumimoji="0" lang="en-GB" sz="1800" strike="noStrike" kern="0" cap="none" spc="0" normalizeH="0" noProof="0" dirty="0" err="1">
                <a:ln>
                  <a:noFill/>
                </a:ln>
                <a:solidFill>
                  <a:srgbClr val="393938"/>
                </a:solidFill>
                <a:effectLst/>
                <a:uLnTx/>
                <a:uFillTx/>
                <a:latin typeface="Helvetica Neue Light" panose="02000403000000020004" pitchFamily="2" charset="0"/>
              </a:rPr>
              <a:t>Hjorthol</a:t>
            </a:r>
            <a:r>
              <a:rPr kumimoji="0" lang="en-GB" sz="1800" strike="noStrike" kern="0" cap="none" spc="0" normalizeH="0" noProof="0" dirty="0">
                <a:ln>
                  <a:noFill/>
                </a:ln>
                <a:solidFill>
                  <a:srgbClr val="393938"/>
                </a:solidFill>
                <a:effectLst/>
                <a:uLnTx/>
                <a:uFillTx/>
                <a:latin typeface="Helvetica Neue Light" panose="02000403000000020004" pitchFamily="2" charset="0"/>
              </a:rPr>
              <a:t>, R. Institute of Transport Economics, 2013.</a:t>
            </a:r>
          </a:p>
        </p:txBody>
      </p:sp>
      <p:pic>
        <p:nvPicPr>
          <p:cNvPr id="78" name="Picture 77">
            <a:extLst>
              <a:ext uri="{FF2B5EF4-FFF2-40B4-BE49-F238E27FC236}">
                <a16:creationId xmlns:a16="http://schemas.microsoft.com/office/drawing/2014/main" id="{00F2E7F5-C5E7-215D-09B6-80AE13F373FF}"/>
              </a:ext>
            </a:extLst>
          </p:cNvPr>
          <p:cNvPicPr>
            <a:picLocks noChangeAspect="1"/>
          </p:cNvPicPr>
          <p:nvPr/>
        </p:nvPicPr>
        <p:blipFill>
          <a:blip r:embed="rId17"/>
          <a:stretch>
            <a:fillRect/>
          </a:stretch>
        </p:blipFill>
        <p:spPr>
          <a:xfrm>
            <a:off x="240874" y="13789562"/>
            <a:ext cx="10254066" cy="1620000"/>
          </a:xfrm>
          <a:prstGeom prst="rect">
            <a:avLst/>
          </a:prstGeom>
        </p:spPr>
      </p:pic>
      <p:pic>
        <p:nvPicPr>
          <p:cNvPr id="80" name="Picture 79">
            <a:extLst>
              <a:ext uri="{FF2B5EF4-FFF2-40B4-BE49-F238E27FC236}">
                <a16:creationId xmlns:a16="http://schemas.microsoft.com/office/drawing/2014/main" id="{59FF70F2-90F8-9405-D591-EBF7B56482B3}"/>
              </a:ext>
            </a:extLst>
          </p:cNvPr>
          <p:cNvPicPr>
            <a:picLocks noChangeAspect="1"/>
          </p:cNvPicPr>
          <p:nvPr/>
        </p:nvPicPr>
        <p:blipFill>
          <a:blip r:embed="rId18"/>
          <a:stretch>
            <a:fillRect/>
          </a:stretch>
        </p:blipFill>
        <p:spPr>
          <a:xfrm>
            <a:off x="237931" y="17605416"/>
            <a:ext cx="10488816" cy="1620000"/>
          </a:xfrm>
          <a:prstGeom prst="rect">
            <a:avLst/>
          </a:prstGeom>
        </p:spPr>
      </p:pic>
    </p:spTree>
    <p:extLst>
      <p:ext uri="{BB962C8B-B14F-4D97-AF65-F5344CB8AC3E}">
        <p14:creationId xmlns:p14="http://schemas.microsoft.com/office/powerpoint/2010/main" val="699607708"/>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4712</TotalTime>
  <Words>685</Words>
  <Application>Microsoft Office PowerPoint</Application>
  <PresentationFormat>Custom</PresentationFormat>
  <Paragraphs>84</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Helvetica Neue Condensed</vt:lpstr>
      <vt:lpstr>Helvetica Neue Light</vt:lpstr>
      <vt:lpstr>Roboto</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Neilson</dc:creator>
  <cp:lastModifiedBy>Daniel LAWSON</cp:lastModifiedBy>
  <cp:revision>6</cp:revision>
  <dcterms:created xsi:type="dcterms:W3CDTF">2023-03-27T00:31:03Z</dcterms:created>
  <dcterms:modified xsi:type="dcterms:W3CDTF">2023-10-09T06:07:02Z</dcterms:modified>
</cp:coreProperties>
</file>