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7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5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33CA-00E3-4256-B4B1-91BA01543C69}"/>
              </a:ext>
            </a:extLst>
          </p:cNvPr>
          <p:cNvSpPr/>
          <p:nvPr/>
        </p:nvSpPr>
        <p:spPr>
          <a:xfrm>
            <a:off x="2832380" y="849355"/>
            <a:ext cx="2880320" cy="27236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dirty="0" err="1">
                <a:solidFill>
                  <a:schemeClr val="tx1"/>
                </a:solidFill>
              </a:rPr>
              <a:t>Irrigation</a:t>
            </a:r>
            <a:r>
              <a:rPr lang="da-DK" sz="1000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06D9B-07B5-466A-88FF-72A4F053AEC2}"/>
              </a:ext>
            </a:extLst>
          </p:cNvPr>
          <p:cNvSpPr/>
          <p:nvPr/>
        </p:nvSpPr>
        <p:spPr>
          <a:xfrm>
            <a:off x="3192421" y="1209395"/>
            <a:ext cx="2160239" cy="14528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Arduino </a:t>
            </a:r>
            <a:r>
              <a:rPr lang="da-DK" sz="900" dirty="0" err="1">
                <a:solidFill>
                  <a:schemeClr val="tx1"/>
                </a:solidFill>
              </a:rPr>
              <a:t>based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valve</a:t>
            </a:r>
            <a:r>
              <a:rPr lang="da-DK" sz="9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B2929-A71F-4410-AB6F-CF684F3DF93A}"/>
              </a:ext>
            </a:extLst>
          </p:cNvPr>
          <p:cNvSpPr/>
          <p:nvPr/>
        </p:nvSpPr>
        <p:spPr>
          <a:xfrm>
            <a:off x="6131091" y="850597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Google Firebase cloud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DF0EB-6547-4443-B940-5E8A83763384}"/>
              </a:ext>
            </a:extLst>
          </p:cNvPr>
          <p:cNvSpPr/>
          <p:nvPr/>
        </p:nvSpPr>
        <p:spPr>
          <a:xfrm>
            <a:off x="6131091" y="1569435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Android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FF9CE-8E91-4BDD-80E4-13139FCF9535}"/>
              </a:ext>
            </a:extLst>
          </p:cNvPr>
          <p:cNvSpPr/>
          <p:nvPr/>
        </p:nvSpPr>
        <p:spPr>
          <a:xfrm>
            <a:off x="3192420" y="2937587"/>
            <a:ext cx="2160239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3D </a:t>
            </a:r>
            <a:r>
              <a:rPr lang="da-DK" sz="900" dirty="0" err="1">
                <a:solidFill>
                  <a:schemeClr val="tx1"/>
                </a:solidFill>
              </a:rPr>
              <a:t>printed</a:t>
            </a:r>
            <a:r>
              <a:rPr lang="da-DK" sz="900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5C739-9456-4CED-AB1D-3F1517183C60}"/>
              </a:ext>
            </a:extLst>
          </p:cNvPr>
          <p:cNvSpPr/>
          <p:nvPr/>
        </p:nvSpPr>
        <p:spPr>
          <a:xfrm>
            <a:off x="3480452" y="1569435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Control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B569C-83FF-4B33-9D2F-F3F0E1532CF0}"/>
              </a:ext>
            </a:extLst>
          </p:cNvPr>
          <p:cNvSpPr/>
          <p:nvPr/>
        </p:nvSpPr>
        <p:spPr>
          <a:xfrm>
            <a:off x="3480452" y="2109495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Hardware on PCB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FCF4B-5DAC-4480-B998-0C407C2F03EA}"/>
              </a:ext>
            </a:extLst>
          </p:cNvPr>
          <p:cNvSpPr/>
          <p:nvPr/>
        </p:nvSpPr>
        <p:spPr>
          <a:xfrm>
            <a:off x="1055440" y="849355"/>
            <a:ext cx="1416900" cy="432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Physical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water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supply</a:t>
            </a:r>
            <a:endParaRPr lang="da-DK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1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16799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Volvo Car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description</dc:title>
  <dc:creator>Nøhr-Rasmussen, Nikolaj</dc:creator>
  <cp:lastModifiedBy>Nikolaj Nøhr-Rasmussen</cp:lastModifiedBy>
  <cp:revision>41</cp:revision>
  <dcterms:created xsi:type="dcterms:W3CDTF">2018-09-08T11:48:31Z</dcterms:created>
  <dcterms:modified xsi:type="dcterms:W3CDTF">2019-11-17T20:37:12Z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Owner">
    <vt:lpwstr>NNOHRRAS@volvocars.com</vt:lpwstr>
  </property>
  <property fmtid="{D5CDD505-2E9C-101B-9397-08002B2CF9AE}" pid="5" name="MSIP_Label_7fea2623-af8f-4fb8-b1cf-b63cc8e496aa_SetDate">
    <vt:lpwstr>2018-09-08T12:01:35.9582092Z</vt:lpwstr>
  </property>
  <property fmtid="{D5CDD505-2E9C-101B-9397-08002B2CF9AE}" pid="6" name="MSIP_Label_7fea2623-af8f-4fb8-b1cf-b63cc8e496aa_Name">
    <vt:lpwstr>Proprietary</vt:lpwstr>
  </property>
  <property fmtid="{D5CDD505-2E9C-101B-9397-08002B2CF9AE}" pid="7" name="MSIP_Label_7fea2623-af8f-4fb8-b1cf-b63cc8e496aa_Application">
    <vt:lpwstr>Microsoft Azure Information Protection</vt:lpwstr>
  </property>
  <property fmtid="{D5CDD505-2E9C-101B-9397-08002B2CF9AE}" pid="8" name="MSIP_Label_7fea2623-af8f-4fb8-b1cf-b63cc8e496aa_Extended_MSFT_Method">
    <vt:lpwstr>Automatic</vt:lpwstr>
  </property>
  <property fmtid="{D5CDD505-2E9C-101B-9397-08002B2CF9AE}" pid="9" name="Sensitivity">
    <vt:lpwstr>Proprietary</vt:lpwstr>
  </property>
</Properties>
</file>