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57" r:id="rId5"/>
    <p:sldId id="265" r:id="rId6"/>
    <p:sldId id="258" r:id="rId7"/>
    <p:sldId id="263" r:id="rId8"/>
    <p:sldId id="266" r:id="rId9"/>
    <p:sldId id="264" r:id="rId10"/>
    <p:sldId id="259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>
      <p:cViewPr>
        <p:scale>
          <a:sx n="110" d="100"/>
          <a:sy n="110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7E1DF-DE16-4418-9BEA-689B821106B5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E5BB29A-2BD5-46F9-A316-A063E1FE7DB4}">
      <dgm:prSet phldrT="[Text]"/>
      <dgm:spPr/>
      <dgm:t>
        <a:bodyPr/>
        <a:lstStyle/>
        <a:p>
          <a:r>
            <a:rPr lang="da-DK" dirty="0"/>
            <a:t>Sensors</a:t>
          </a:r>
          <a:endParaRPr lang="en-GB" dirty="0"/>
        </a:p>
      </dgm:t>
    </dgm:pt>
    <dgm:pt modelId="{63785C1C-B6AA-4EFD-BE89-79A039BD70D2}" type="parTrans" cxnId="{163663BC-8774-4B0A-AD37-1364E026BAD4}">
      <dgm:prSet/>
      <dgm:spPr/>
      <dgm:t>
        <a:bodyPr/>
        <a:lstStyle/>
        <a:p>
          <a:endParaRPr lang="en-GB"/>
        </a:p>
      </dgm:t>
    </dgm:pt>
    <dgm:pt modelId="{FEA613EE-DF6C-4DCA-BF3A-00581FD38647}" type="sibTrans" cxnId="{163663BC-8774-4B0A-AD37-1364E026BAD4}">
      <dgm:prSet/>
      <dgm:spPr/>
      <dgm:t>
        <a:bodyPr/>
        <a:lstStyle/>
        <a:p>
          <a:endParaRPr lang="en-GB"/>
        </a:p>
      </dgm:t>
    </dgm:pt>
    <dgm:pt modelId="{881842EB-89F7-4868-9747-7E2457FC8CA2}">
      <dgm:prSet phldrT="[Text]"/>
      <dgm:spPr/>
      <dgm:t>
        <a:bodyPr/>
        <a:lstStyle/>
        <a:p>
          <a:r>
            <a:rPr lang="da-DK" dirty="0" err="1"/>
            <a:t>initialization</a:t>
          </a:r>
          <a:endParaRPr lang="en-GB" dirty="0"/>
        </a:p>
      </dgm:t>
    </dgm:pt>
    <dgm:pt modelId="{CA8AB11B-F522-4600-AEFA-D273ADB0D99D}" type="parTrans" cxnId="{828CA46D-227B-4384-8C1B-DD4D73AF524C}">
      <dgm:prSet/>
      <dgm:spPr/>
      <dgm:t>
        <a:bodyPr/>
        <a:lstStyle/>
        <a:p>
          <a:endParaRPr lang="en-GB"/>
        </a:p>
      </dgm:t>
    </dgm:pt>
    <dgm:pt modelId="{89ADD4C7-2BD2-4719-B0CE-4BB4DE31C942}" type="sibTrans" cxnId="{828CA46D-227B-4384-8C1B-DD4D73AF524C}">
      <dgm:prSet/>
      <dgm:spPr/>
      <dgm:t>
        <a:bodyPr/>
        <a:lstStyle/>
        <a:p>
          <a:endParaRPr lang="en-GB"/>
        </a:p>
      </dgm:t>
    </dgm:pt>
    <dgm:pt modelId="{D31CA228-6138-46E8-AE8C-163D0E98F112}">
      <dgm:prSet phldrT="[Text]"/>
      <dgm:spPr/>
      <dgm:t>
        <a:bodyPr/>
        <a:lstStyle/>
        <a:p>
          <a:r>
            <a:rPr lang="da-DK" dirty="0" err="1"/>
            <a:t>monitoring</a:t>
          </a:r>
          <a:endParaRPr lang="en-GB" dirty="0"/>
        </a:p>
      </dgm:t>
    </dgm:pt>
    <dgm:pt modelId="{FB035F86-B2B6-4132-8BB0-4C5A43B53D08}" type="parTrans" cxnId="{098DECF7-2EE9-41EE-8AF7-B4342FC96E75}">
      <dgm:prSet/>
      <dgm:spPr/>
      <dgm:t>
        <a:bodyPr/>
        <a:lstStyle/>
        <a:p>
          <a:endParaRPr lang="en-GB"/>
        </a:p>
      </dgm:t>
    </dgm:pt>
    <dgm:pt modelId="{3F142374-4264-4B2C-B372-EC64604A2394}" type="sibTrans" cxnId="{098DECF7-2EE9-41EE-8AF7-B4342FC96E75}">
      <dgm:prSet/>
      <dgm:spPr/>
      <dgm:t>
        <a:bodyPr/>
        <a:lstStyle/>
        <a:p>
          <a:endParaRPr lang="en-GB"/>
        </a:p>
      </dgm:t>
    </dgm:pt>
    <dgm:pt modelId="{3C8314D4-3EE0-42E8-A060-C3A4412E2292}">
      <dgm:prSet phldrT="[Text]"/>
      <dgm:spPr/>
      <dgm:t>
        <a:bodyPr/>
        <a:lstStyle/>
        <a:p>
          <a:r>
            <a:rPr lang="da-DK" dirty="0" err="1"/>
            <a:t>Actuators</a:t>
          </a:r>
          <a:endParaRPr lang="en-GB" dirty="0"/>
        </a:p>
      </dgm:t>
    </dgm:pt>
    <dgm:pt modelId="{78E16160-1E04-42F4-BBC7-86B950825E14}" type="parTrans" cxnId="{4B2EAD51-677D-4CD1-A723-02A38024E33A}">
      <dgm:prSet/>
      <dgm:spPr/>
      <dgm:t>
        <a:bodyPr/>
        <a:lstStyle/>
        <a:p>
          <a:endParaRPr lang="en-GB"/>
        </a:p>
      </dgm:t>
    </dgm:pt>
    <dgm:pt modelId="{C511BCBE-CEC3-472B-9640-C743F202EA47}" type="sibTrans" cxnId="{4B2EAD51-677D-4CD1-A723-02A38024E33A}">
      <dgm:prSet/>
      <dgm:spPr/>
      <dgm:t>
        <a:bodyPr/>
        <a:lstStyle/>
        <a:p>
          <a:endParaRPr lang="en-GB"/>
        </a:p>
      </dgm:t>
    </dgm:pt>
    <dgm:pt modelId="{E8104F5B-6AB0-4361-938A-D380BBF9A458}">
      <dgm:prSet phldrT="[Text]"/>
      <dgm:spPr/>
      <dgm:t>
        <a:bodyPr/>
        <a:lstStyle/>
        <a:p>
          <a:r>
            <a:rPr lang="da-DK" dirty="0"/>
            <a:t>Configuration &amp; link to sensors</a:t>
          </a:r>
          <a:endParaRPr lang="en-GB" dirty="0"/>
        </a:p>
      </dgm:t>
    </dgm:pt>
    <dgm:pt modelId="{545C8C41-15BA-4929-9CF7-98C2A3CFCC1E}" type="parTrans" cxnId="{590CA436-A4E4-4873-A3FD-ADAE26810B43}">
      <dgm:prSet/>
      <dgm:spPr/>
      <dgm:t>
        <a:bodyPr/>
        <a:lstStyle/>
        <a:p>
          <a:endParaRPr lang="en-GB"/>
        </a:p>
      </dgm:t>
    </dgm:pt>
    <dgm:pt modelId="{2C02D4BB-579F-46E6-9CAF-B22868976B21}" type="sibTrans" cxnId="{590CA436-A4E4-4873-A3FD-ADAE26810B43}">
      <dgm:prSet/>
      <dgm:spPr/>
      <dgm:t>
        <a:bodyPr/>
        <a:lstStyle/>
        <a:p>
          <a:endParaRPr lang="en-GB"/>
        </a:p>
      </dgm:t>
    </dgm:pt>
    <dgm:pt modelId="{18054CB5-44D9-4015-9A5D-DE33A872A0E3}">
      <dgm:prSet phldrT="[Text]"/>
      <dgm:spPr/>
      <dgm:t>
        <a:bodyPr/>
        <a:lstStyle/>
        <a:p>
          <a:r>
            <a:rPr lang="da-DK" dirty="0" err="1"/>
            <a:t>Initialization</a:t>
          </a:r>
          <a:endParaRPr lang="en-GB" dirty="0"/>
        </a:p>
      </dgm:t>
    </dgm:pt>
    <dgm:pt modelId="{4EE20697-B6A4-4945-890C-EF3B7CECB10A}" type="parTrans" cxnId="{103ADDE3-2EE7-4EA0-8848-4C92A1407858}">
      <dgm:prSet/>
      <dgm:spPr/>
      <dgm:t>
        <a:bodyPr/>
        <a:lstStyle/>
        <a:p>
          <a:endParaRPr lang="en-GB"/>
        </a:p>
      </dgm:t>
    </dgm:pt>
    <dgm:pt modelId="{E42445B2-794C-4378-9AE0-2F853097A666}" type="sibTrans" cxnId="{103ADDE3-2EE7-4EA0-8848-4C92A1407858}">
      <dgm:prSet/>
      <dgm:spPr/>
      <dgm:t>
        <a:bodyPr/>
        <a:lstStyle/>
        <a:p>
          <a:endParaRPr lang="en-GB"/>
        </a:p>
      </dgm:t>
    </dgm:pt>
    <dgm:pt modelId="{5F930C60-3769-4405-ACAB-B3C1D9E69348}">
      <dgm:prSet phldrT="[Text]"/>
      <dgm:spPr/>
      <dgm:t>
        <a:bodyPr/>
        <a:lstStyle/>
        <a:p>
          <a:r>
            <a:rPr lang="da-DK" dirty="0" err="1"/>
            <a:t>Cloud</a:t>
          </a:r>
          <a:r>
            <a:rPr lang="da-DK" dirty="0"/>
            <a:t> </a:t>
          </a:r>
          <a:r>
            <a:rPr lang="da-DK" dirty="0" err="1"/>
            <a:t>comm</a:t>
          </a:r>
          <a:endParaRPr lang="en-GB" dirty="0"/>
        </a:p>
      </dgm:t>
    </dgm:pt>
    <dgm:pt modelId="{44AC12CC-315F-4E10-88E3-CBC9AC8B4CE8}" type="parTrans" cxnId="{A6343AA0-D65A-473C-BDAD-58A2FA69742A}">
      <dgm:prSet/>
      <dgm:spPr/>
      <dgm:t>
        <a:bodyPr/>
        <a:lstStyle/>
        <a:p>
          <a:endParaRPr lang="en-GB"/>
        </a:p>
      </dgm:t>
    </dgm:pt>
    <dgm:pt modelId="{5C63DA1A-1686-4C97-B3E4-C5340C106517}" type="sibTrans" cxnId="{A6343AA0-D65A-473C-BDAD-58A2FA69742A}">
      <dgm:prSet/>
      <dgm:spPr/>
      <dgm:t>
        <a:bodyPr/>
        <a:lstStyle/>
        <a:p>
          <a:endParaRPr lang="en-GB"/>
        </a:p>
      </dgm:t>
    </dgm:pt>
    <dgm:pt modelId="{232DE7A6-B06A-430E-9992-48BDAF925778}">
      <dgm:prSet phldrT="[Text]"/>
      <dgm:spPr/>
      <dgm:t>
        <a:bodyPr/>
        <a:lstStyle/>
        <a:p>
          <a:r>
            <a:rPr lang="da-DK" dirty="0" err="1"/>
            <a:t>connection</a:t>
          </a:r>
          <a:endParaRPr lang="en-GB" dirty="0"/>
        </a:p>
      </dgm:t>
    </dgm:pt>
    <dgm:pt modelId="{D1EFFCF1-6790-4F09-BA69-02D871F02CE8}" type="parTrans" cxnId="{56622DFA-B19C-4945-90EB-9D9D95E0D98A}">
      <dgm:prSet/>
      <dgm:spPr/>
      <dgm:t>
        <a:bodyPr/>
        <a:lstStyle/>
        <a:p>
          <a:endParaRPr lang="en-GB"/>
        </a:p>
      </dgm:t>
    </dgm:pt>
    <dgm:pt modelId="{2F696AE4-EA8E-4977-886B-3248DBDD083C}" type="sibTrans" cxnId="{56622DFA-B19C-4945-90EB-9D9D95E0D98A}">
      <dgm:prSet/>
      <dgm:spPr/>
      <dgm:t>
        <a:bodyPr/>
        <a:lstStyle/>
        <a:p>
          <a:endParaRPr lang="en-GB"/>
        </a:p>
      </dgm:t>
    </dgm:pt>
    <dgm:pt modelId="{EFA8D266-A546-4AE3-A0E8-FFC5390C900C}">
      <dgm:prSet phldrT="[Text]"/>
      <dgm:spPr/>
      <dgm:t>
        <a:bodyPr/>
        <a:lstStyle/>
        <a:p>
          <a:r>
            <a:rPr lang="da-DK" dirty="0" err="1"/>
            <a:t>reporting</a:t>
          </a:r>
          <a:endParaRPr lang="en-GB" dirty="0"/>
        </a:p>
      </dgm:t>
    </dgm:pt>
    <dgm:pt modelId="{C769BBC1-8050-41C4-8390-366BB7CFC920}" type="parTrans" cxnId="{454C1720-DE63-4675-9594-95F728468644}">
      <dgm:prSet/>
      <dgm:spPr/>
      <dgm:t>
        <a:bodyPr/>
        <a:lstStyle/>
        <a:p>
          <a:endParaRPr lang="en-GB"/>
        </a:p>
      </dgm:t>
    </dgm:pt>
    <dgm:pt modelId="{201C75A7-23D5-42ED-B46F-B3EB3B415018}" type="sibTrans" cxnId="{454C1720-DE63-4675-9594-95F728468644}">
      <dgm:prSet/>
      <dgm:spPr/>
      <dgm:t>
        <a:bodyPr/>
        <a:lstStyle/>
        <a:p>
          <a:endParaRPr lang="en-GB"/>
        </a:p>
      </dgm:t>
    </dgm:pt>
    <dgm:pt modelId="{C1033236-E665-4022-AAC1-A0D13061C3CB}">
      <dgm:prSet phldrT="[Text]"/>
      <dgm:spPr/>
      <dgm:t>
        <a:bodyPr/>
        <a:lstStyle/>
        <a:p>
          <a:r>
            <a:rPr lang="da-DK" dirty="0"/>
            <a:t>Main Control</a:t>
          </a:r>
          <a:endParaRPr lang="en-GB" dirty="0"/>
        </a:p>
      </dgm:t>
    </dgm:pt>
    <dgm:pt modelId="{8F27B3D2-6993-4170-BF47-4F41350DAD8D}" type="parTrans" cxnId="{04AED618-D80A-4F70-9C93-97E5C7D18FF8}">
      <dgm:prSet/>
      <dgm:spPr/>
      <dgm:t>
        <a:bodyPr/>
        <a:lstStyle/>
        <a:p>
          <a:endParaRPr lang="en-GB"/>
        </a:p>
      </dgm:t>
    </dgm:pt>
    <dgm:pt modelId="{208C0226-0964-4BB2-8A08-4874F00D131C}" type="sibTrans" cxnId="{04AED618-D80A-4F70-9C93-97E5C7D18FF8}">
      <dgm:prSet/>
      <dgm:spPr/>
      <dgm:t>
        <a:bodyPr/>
        <a:lstStyle/>
        <a:p>
          <a:endParaRPr lang="en-GB"/>
        </a:p>
      </dgm:t>
    </dgm:pt>
    <dgm:pt modelId="{17797E39-5B84-4B65-A86C-1C08BB103F17}">
      <dgm:prSet phldrT="[Text]"/>
      <dgm:spPr/>
      <dgm:t>
        <a:bodyPr/>
        <a:lstStyle/>
        <a:p>
          <a:r>
            <a:rPr lang="da-DK" dirty="0"/>
            <a:t>Power &amp; </a:t>
          </a:r>
          <a:r>
            <a:rPr lang="da-DK" dirty="0" err="1"/>
            <a:t>Sleep</a:t>
          </a:r>
          <a:endParaRPr lang="en-GB" dirty="0"/>
        </a:p>
      </dgm:t>
    </dgm:pt>
    <dgm:pt modelId="{4C0A2E3B-E8B9-4005-BF41-B2C510AA4C23}" type="parTrans" cxnId="{204F50E2-3634-4A0C-9D96-D27809B4E6EE}">
      <dgm:prSet/>
      <dgm:spPr/>
      <dgm:t>
        <a:bodyPr/>
        <a:lstStyle/>
        <a:p>
          <a:endParaRPr lang="en-GB"/>
        </a:p>
      </dgm:t>
    </dgm:pt>
    <dgm:pt modelId="{7005EC39-0967-4EE5-B58D-37C65163F302}" type="sibTrans" cxnId="{204F50E2-3634-4A0C-9D96-D27809B4E6EE}">
      <dgm:prSet/>
      <dgm:spPr/>
      <dgm:t>
        <a:bodyPr/>
        <a:lstStyle/>
        <a:p>
          <a:endParaRPr lang="en-GB"/>
        </a:p>
      </dgm:t>
    </dgm:pt>
    <dgm:pt modelId="{0BD0227E-5EDD-4D3E-BC48-FA00D63346E3}">
      <dgm:prSet phldrT="[Text]"/>
      <dgm:spPr/>
      <dgm:t>
        <a:bodyPr/>
        <a:lstStyle/>
        <a:p>
          <a:r>
            <a:rPr lang="da-DK" dirty="0" err="1"/>
            <a:t>Wifi</a:t>
          </a:r>
          <a:r>
            <a:rPr lang="da-DK" dirty="0"/>
            <a:t> </a:t>
          </a:r>
          <a:r>
            <a:rPr lang="da-DK" dirty="0" err="1"/>
            <a:t>mgt</a:t>
          </a:r>
          <a:endParaRPr lang="en-GB" dirty="0"/>
        </a:p>
      </dgm:t>
    </dgm:pt>
    <dgm:pt modelId="{100B5E9D-7491-49FF-823D-57BD04E46887}" type="parTrans" cxnId="{220E331B-2D79-4A49-AB0C-D8C8BF8E1791}">
      <dgm:prSet/>
      <dgm:spPr/>
      <dgm:t>
        <a:bodyPr/>
        <a:lstStyle/>
        <a:p>
          <a:endParaRPr lang="en-GB"/>
        </a:p>
      </dgm:t>
    </dgm:pt>
    <dgm:pt modelId="{9726C39A-4B2E-4E4B-8A61-F525E8EC7847}" type="sibTrans" cxnId="{220E331B-2D79-4A49-AB0C-D8C8BF8E1791}">
      <dgm:prSet/>
      <dgm:spPr/>
      <dgm:t>
        <a:bodyPr/>
        <a:lstStyle/>
        <a:p>
          <a:endParaRPr lang="en-GB"/>
        </a:p>
      </dgm:t>
    </dgm:pt>
    <dgm:pt modelId="{A4BCF896-1DD3-4A1A-9545-8637983399C1}">
      <dgm:prSet phldrT="[Text]"/>
      <dgm:spPr/>
      <dgm:t>
        <a:bodyPr/>
        <a:lstStyle/>
        <a:p>
          <a:r>
            <a:rPr lang="da-DK" dirty="0" err="1"/>
            <a:t>Initialization</a:t>
          </a:r>
          <a:endParaRPr lang="en-GB" dirty="0"/>
        </a:p>
      </dgm:t>
    </dgm:pt>
    <dgm:pt modelId="{38612911-D547-4964-8082-D00CE15AA06B}" type="parTrans" cxnId="{278CD2EB-91EC-4597-ADBF-E126C9F8FC4F}">
      <dgm:prSet/>
      <dgm:spPr/>
      <dgm:t>
        <a:bodyPr/>
        <a:lstStyle/>
        <a:p>
          <a:endParaRPr lang="en-GB"/>
        </a:p>
      </dgm:t>
    </dgm:pt>
    <dgm:pt modelId="{38C5AAFC-82C9-4CFA-9D5B-705608A988BD}" type="sibTrans" cxnId="{278CD2EB-91EC-4597-ADBF-E126C9F8FC4F}">
      <dgm:prSet/>
      <dgm:spPr/>
      <dgm:t>
        <a:bodyPr/>
        <a:lstStyle/>
        <a:p>
          <a:endParaRPr lang="en-GB"/>
        </a:p>
      </dgm:t>
    </dgm:pt>
    <dgm:pt modelId="{3CD140B2-D621-4DC2-86FE-AB07BADCA8D0}">
      <dgm:prSet phldrT="[Text]"/>
      <dgm:spPr/>
      <dgm:t>
        <a:bodyPr/>
        <a:lstStyle/>
        <a:p>
          <a:r>
            <a:rPr lang="da-DK" dirty="0" err="1"/>
            <a:t>connectivity</a:t>
          </a:r>
          <a:endParaRPr lang="en-GB" dirty="0"/>
        </a:p>
      </dgm:t>
    </dgm:pt>
    <dgm:pt modelId="{1B84934E-1D1A-4D71-9527-7D6EDB621988}" type="parTrans" cxnId="{4329970B-ED7F-497E-BBF8-912597924127}">
      <dgm:prSet/>
      <dgm:spPr/>
      <dgm:t>
        <a:bodyPr/>
        <a:lstStyle/>
        <a:p>
          <a:endParaRPr lang="en-GB"/>
        </a:p>
      </dgm:t>
    </dgm:pt>
    <dgm:pt modelId="{DACBEAEA-7466-44DA-AF38-96429E6D2672}" type="sibTrans" cxnId="{4329970B-ED7F-497E-BBF8-912597924127}">
      <dgm:prSet/>
      <dgm:spPr/>
      <dgm:t>
        <a:bodyPr/>
        <a:lstStyle/>
        <a:p>
          <a:endParaRPr lang="en-GB"/>
        </a:p>
      </dgm:t>
    </dgm:pt>
    <dgm:pt modelId="{66E605BB-EF73-4C04-BB29-AF0DAFD29776}">
      <dgm:prSet phldrT="[Text]"/>
      <dgm:spPr/>
      <dgm:t>
        <a:bodyPr/>
        <a:lstStyle/>
        <a:p>
          <a:r>
            <a:rPr lang="da-DK" dirty="0" err="1"/>
            <a:t>Sleep</a:t>
          </a:r>
          <a:endParaRPr lang="en-GB" dirty="0"/>
        </a:p>
      </dgm:t>
    </dgm:pt>
    <dgm:pt modelId="{8E27ECE7-4996-402E-BAD3-71906A92FCAB}" type="parTrans" cxnId="{7DAC57AF-D419-40FD-A98D-ABBC9F305450}">
      <dgm:prSet/>
      <dgm:spPr/>
      <dgm:t>
        <a:bodyPr/>
        <a:lstStyle/>
        <a:p>
          <a:endParaRPr lang="en-GB"/>
        </a:p>
      </dgm:t>
    </dgm:pt>
    <dgm:pt modelId="{7864F7F7-7A68-418A-8DCF-E03416509DE4}" type="sibTrans" cxnId="{7DAC57AF-D419-40FD-A98D-ABBC9F305450}">
      <dgm:prSet/>
      <dgm:spPr/>
      <dgm:t>
        <a:bodyPr/>
        <a:lstStyle/>
        <a:p>
          <a:endParaRPr lang="en-GB"/>
        </a:p>
      </dgm:t>
    </dgm:pt>
    <dgm:pt modelId="{EA8018BE-5901-44E0-884F-48EBF418C149}">
      <dgm:prSet phldrT="[Text]"/>
      <dgm:spPr/>
      <dgm:t>
        <a:bodyPr/>
        <a:lstStyle/>
        <a:p>
          <a:r>
            <a:rPr lang="da-DK" dirty="0"/>
            <a:t>Persistent </a:t>
          </a:r>
          <a:r>
            <a:rPr lang="da-DK" dirty="0" err="1"/>
            <a:t>storage</a:t>
          </a:r>
          <a:endParaRPr lang="en-GB" dirty="0"/>
        </a:p>
      </dgm:t>
    </dgm:pt>
    <dgm:pt modelId="{F42CE923-A3CB-40CD-B128-51A6A32F1368}" type="parTrans" cxnId="{BB163C1A-F18C-4BF5-B8A4-4F73CBC68930}">
      <dgm:prSet/>
      <dgm:spPr/>
      <dgm:t>
        <a:bodyPr/>
        <a:lstStyle/>
        <a:p>
          <a:endParaRPr lang="en-GB"/>
        </a:p>
      </dgm:t>
    </dgm:pt>
    <dgm:pt modelId="{7324D04C-9D6B-4C25-9F27-70E1CE69D760}" type="sibTrans" cxnId="{BB163C1A-F18C-4BF5-B8A4-4F73CBC68930}">
      <dgm:prSet/>
      <dgm:spPr/>
      <dgm:t>
        <a:bodyPr/>
        <a:lstStyle/>
        <a:p>
          <a:endParaRPr lang="en-GB"/>
        </a:p>
      </dgm:t>
    </dgm:pt>
    <dgm:pt modelId="{32CEA139-8263-4D28-94FE-C44535CAA631}">
      <dgm:prSet phldrT="[Text]"/>
      <dgm:spPr/>
      <dgm:t>
        <a:bodyPr/>
        <a:lstStyle/>
        <a:p>
          <a:r>
            <a:rPr lang="da-DK" dirty="0" err="1"/>
            <a:t>configuration</a:t>
          </a:r>
          <a:endParaRPr lang="en-GB" dirty="0"/>
        </a:p>
      </dgm:t>
    </dgm:pt>
    <dgm:pt modelId="{17BF93B1-F72B-46FF-837B-170477EF468D}" type="parTrans" cxnId="{3460FCC1-DAA9-4CD3-951F-BD7D1E299F33}">
      <dgm:prSet/>
      <dgm:spPr/>
      <dgm:t>
        <a:bodyPr/>
        <a:lstStyle/>
        <a:p>
          <a:endParaRPr lang="en-GB"/>
        </a:p>
      </dgm:t>
    </dgm:pt>
    <dgm:pt modelId="{AF87E81B-CF3A-404B-9353-A61147D8E754}" type="sibTrans" cxnId="{3460FCC1-DAA9-4CD3-951F-BD7D1E299F33}">
      <dgm:prSet/>
      <dgm:spPr/>
      <dgm:t>
        <a:bodyPr/>
        <a:lstStyle/>
        <a:p>
          <a:endParaRPr lang="en-GB"/>
        </a:p>
      </dgm:t>
    </dgm:pt>
    <dgm:pt modelId="{739AFFAD-C2DB-404C-977B-969392B5BE28}">
      <dgm:prSet phldrT="[Text]"/>
      <dgm:spPr/>
      <dgm:t>
        <a:bodyPr/>
        <a:lstStyle/>
        <a:p>
          <a:r>
            <a:rPr lang="da-DK" dirty="0" err="1"/>
            <a:t>Controlling</a:t>
          </a:r>
          <a:endParaRPr lang="en-GB" dirty="0"/>
        </a:p>
      </dgm:t>
    </dgm:pt>
    <dgm:pt modelId="{CBFA73C7-BC8B-4ABA-9C33-B9B3C7D68E09}" type="parTrans" cxnId="{4DB9B66C-D17E-48BC-B41D-8EA3FB9D61F5}">
      <dgm:prSet/>
      <dgm:spPr/>
      <dgm:t>
        <a:bodyPr/>
        <a:lstStyle/>
        <a:p>
          <a:endParaRPr lang="en-GB"/>
        </a:p>
      </dgm:t>
    </dgm:pt>
    <dgm:pt modelId="{39468700-5148-4CD4-9572-ED1430E38108}" type="sibTrans" cxnId="{4DB9B66C-D17E-48BC-B41D-8EA3FB9D61F5}">
      <dgm:prSet/>
      <dgm:spPr/>
      <dgm:t>
        <a:bodyPr/>
        <a:lstStyle/>
        <a:p>
          <a:endParaRPr lang="en-GB"/>
        </a:p>
      </dgm:t>
    </dgm:pt>
    <dgm:pt modelId="{B2646584-2A26-499A-95BC-B4F21FDBAA0B}">
      <dgm:prSet phldrT="[Text]"/>
      <dgm:spPr/>
      <dgm:t>
        <a:bodyPr/>
        <a:lstStyle/>
        <a:p>
          <a:r>
            <a:rPr lang="da-DK" dirty="0"/>
            <a:t>Configuration</a:t>
          </a:r>
          <a:endParaRPr lang="en-GB" dirty="0"/>
        </a:p>
      </dgm:t>
    </dgm:pt>
    <dgm:pt modelId="{46AC0C52-73F1-4B9A-AAC1-6B0CBEB21F71}" type="parTrans" cxnId="{B81B0FA2-5370-4E6F-8A03-E1E4F3B0C04F}">
      <dgm:prSet/>
      <dgm:spPr/>
      <dgm:t>
        <a:bodyPr/>
        <a:lstStyle/>
        <a:p>
          <a:endParaRPr lang="en-GB"/>
        </a:p>
      </dgm:t>
    </dgm:pt>
    <dgm:pt modelId="{678C8C2A-7960-4B88-910F-B305FD5692FE}" type="sibTrans" cxnId="{B81B0FA2-5370-4E6F-8A03-E1E4F3B0C04F}">
      <dgm:prSet/>
      <dgm:spPr/>
      <dgm:t>
        <a:bodyPr/>
        <a:lstStyle/>
        <a:p>
          <a:endParaRPr lang="en-GB"/>
        </a:p>
      </dgm:t>
    </dgm:pt>
    <dgm:pt modelId="{2CC1C048-AC10-46E8-B6FD-1037B2983A4B}">
      <dgm:prSet phldrT="[Text]"/>
      <dgm:spPr/>
      <dgm:t>
        <a:bodyPr/>
        <a:lstStyle/>
        <a:p>
          <a:r>
            <a:rPr lang="da-DK" dirty="0"/>
            <a:t>Via </a:t>
          </a:r>
          <a:r>
            <a:rPr lang="da-DK" dirty="0" err="1"/>
            <a:t>app</a:t>
          </a:r>
          <a:endParaRPr lang="en-GB" dirty="0"/>
        </a:p>
      </dgm:t>
    </dgm:pt>
    <dgm:pt modelId="{5370516C-77CE-4356-A6F7-44D5EFF33FC9}" type="parTrans" cxnId="{E0216644-01A6-451D-B54E-95F9ED18AD08}">
      <dgm:prSet/>
      <dgm:spPr/>
      <dgm:t>
        <a:bodyPr/>
        <a:lstStyle/>
        <a:p>
          <a:endParaRPr lang="en-GB"/>
        </a:p>
      </dgm:t>
    </dgm:pt>
    <dgm:pt modelId="{B33856E6-AF51-4109-8FF5-141FD362EE48}" type="sibTrans" cxnId="{E0216644-01A6-451D-B54E-95F9ED18AD08}">
      <dgm:prSet/>
      <dgm:spPr/>
      <dgm:t>
        <a:bodyPr/>
        <a:lstStyle/>
        <a:p>
          <a:endParaRPr lang="en-GB"/>
        </a:p>
      </dgm:t>
    </dgm:pt>
    <dgm:pt modelId="{106DCB7A-D65E-4055-95FD-20BAA49CC6CE}">
      <dgm:prSet phldrT="[Text]"/>
      <dgm:spPr/>
      <dgm:t>
        <a:bodyPr/>
        <a:lstStyle/>
        <a:p>
          <a:r>
            <a:rPr lang="da-DK" dirty="0"/>
            <a:t>Hard </a:t>
          </a:r>
          <a:r>
            <a:rPr lang="da-DK" dirty="0" err="1"/>
            <a:t>coded</a:t>
          </a:r>
          <a:endParaRPr lang="en-GB" dirty="0"/>
        </a:p>
      </dgm:t>
    </dgm:pt>
    <dgm:pt modelId="{D62C8794-7D57-44D8-9C54-F60A9958455A}" type="parTrans" cxnId="{C6BA79E6-8A63-4452-862E-FF7FEAA70BF4}">
      <dgm:prSet/>
      <dgm:spPr/>
    </dgm:pt>
    <dgm:pt modelId="{ACA82BAA-3B3A-477B-8191-165CCBB7DDFF}" type="sibTrans" cxnId="{C6BA79E6-8A63-4452-862E-FF7FEAA70BF4}">
      <dgm:prSet/>
      <dgm:spPr/>
    </dgm:pt>
    <dgm:pt modelId="{824E255A-036C-4E18-91E4-CD45BC72943E}">
      <dgm:prSet phldrT="[Text]"/>
      <dgm:spPr/>
      <dgm:t>
        <a:bodyPr/>
        <a:lstStyle/>
        <a:p>
          <a:r>
            <a:rPr lang="da-DK" dirty="0"/>
            <a:t>Operating modes</a:t>
          </a:r>
          <a:endParaRPr lang="en-GB" dirty="0"/>
        </a:p>
      </dgm:t>
    </dgm:pt>
    <dgm:pt modelId="{9386DEFC-0F82-41F6-85E7-49C6C9DC4DE0}" type="parTrans" cxnId="{7081756E-C8D1-43EE-AB08-3BC90C781D30}">
      <dgm:prSet/>
      <dgm:spPr/>
    </dgm:pt>
    <dgm:pt modelId="{131C685D-3339-4CE3-B8EF-1A8BE0951291}" type="sibTrans" cxnId="{7081756E-C8D1-43EE-AB08-3BC90C781D30}">
      <dgm:prSet/>
      <dgm:spPr/>
    </dgm:pt>
    <dgm:pt modelId="{31351F7F-A124-4127-94E8-C7321691FEBC}">
      <dgm:prSet phldrT="[Text]"/>
      <dgm:spPr/>
      <dgm:t>
        <a:bodyPr/>
        <a:lstStyle/>
        <a:p>
          <a:r>
            <a:rPr lang="da-DK" dirty="0"/>
            <a:t>Globals</a:t>
          </a:r>
          <a:endParaRPr lang="en-GB" dirty="0"/>
        </a:p>
      </dgm:t>
    </dgm:pt>
    <dgm:pt modelId="{7202B591-10EF-4C7B-A20E-D98735D7C64F}" type="parTrans" cxnId="{A21C9E19-2389-470C-A7E9-42BC9118A756}">
      <dgm:prSet/>
      <dgm:spPr/>
    </dgm:pt>
    <dgm:pt modelId="{AE28506F-1515-40CB-9AAC-B425284CF651}" type="sibTrans" cxnId="{A21C9E19-2389-470C-A7E9-42BC9118A756}">
      <dgm:prSet/>
      <dgm:spPr/>
    </dgm:pt>
    <dgm:pt modelId="{31049A4F-6435-4E09-991F-0965C0980CEB}">
      <dgm:prSet phldrT="[Text]"/>
      <dgm:spPr/>
      <dgm:t>
        <a:bodyPr/>
        <a:lstStyle/>
        <a:p>
          <a:r>
            <a:rPr lang="da-DK" dirty="0"/>
            <a:t>Global types and </a:t>
          </a:r>
          <a:r>
            <a:rPr lang="da-DK" dirty="0" err="1"/>
            <a:t>structures</a:t>
          </a:r>
          <a:endParaRPr lang="en-GB" dirty="0"/>
        </a:p>
      </dgm:t>
    </dgm:pt>
    <dgm:pt modelId="{827C37C6-48A8-4BD1-8EFD-965A84A0E7F4}" type="parTrans" cxnId="{B8194A08-737F-4B3F-8E86-45A485A51943}">
      <dgm:prSet/>
      <dgm:spPr/>
    </dgm:pt>
    <dgm:pt modelId="{8180E282-9EAD-499E-9204-04CCA7527668}" type="sibTrans" cxnId="{B8194A08-737F-4B3F-8E86-45A485A51943}">
      <dgm:prSet/>
      <dgm:spPr/>
    </dgm:pt>
    <dgm:pt modelId="{8A7EB03F-EFE5-4624-B523-A52785A09233}">
      <dgm:prSet phldrT="[Text]"/>
      <dgm:spPr/>
      <dgm:t>
        <a:bodyPr/>
        <a:lstStyle/>
        <a:p>
          <a:r>
            <a:rPr lang="da-DK" dirty="0"/>
            <a:t>Global </a:t>
          </a:r>
          <a:r>
            <a:rPr lang="da-DK" dirty="0" err="1"/>
            <a:t>names</a:t>
          </a:r>
          <a:r>
            <a:rPr lang="da-DK" dirty="0"/>
            <a:t> and </a:t>
          </a:r>
          <a:r>
            <a:rPr lang="da-DK" dirty="0" err="1"/>
            <a:t>constants</a:t>
          </a:r>
          <a:endParaRPr lang="en-GB" dirty="0"/>
        </a:p>
      </dgm:t>
    </dgm:pt>
    <dgm:pt modelId="{F7542C20-43FF-4C75-BC29-7BBBEFAAF09D}" type="parTrans" cxnId="{0E3593A2-F2C0-458B-8CD3-12C230699403}">
      <dgm:prSet/>
      <dgm:spPr/>
    </dgm:pt>
    <dgm:pt modelId="{3C179112-C726-4719-9A17-ACBAC165C132}" type="sibTrans" cxnId="{0E3593A2-F2C0-458B-8CD3-12C230699403}">
      <dgm:prSet/>
      <dgm:spPr/>
    </dgm:pt>
    <dgm:pt modelId="{14CB9105-BDC2-49E1-A0D4-ADED39DC19BD}" type="pres">
      <dgm:prSet presAssocID="{CCB7E1DF-DE16-4418-9BEA-689B821106B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FFEA6996-791D-44DA-B782-FBA608DD3F89}" type="pres">
      <dgm:prSet presAssocID="{CCB7E1DF-DE16-4418-9BEA-689B821106B5}" presName="outerBox" presStyleCnt="0"/>
      <dgm:spPr/>
    </dgm:pt>
    <dgm:pt modelId="{7522EED7-9C19-4AFA-8660-1B0BE22B6FB4}" type="pres">
      <dgm:prSet presAssocID="{CCB7E1DF-DE16-4418-9BEA-689B821106B5}" presName="outerBoxParent" presStyleLbl="node1" presStyleIdx="0" presStyleCnt="1"/>
      <dgm:spPr/>
    </dgm:pt>
    <dgm:pt modelId="{0B62D572-37CD-45E5-A19A-93CF80F03D6B}" type="pres">
      <dgm:prSet presAssocID="{CCB7E1DF-DE16-4418-9BEA-689B821106B5}" presName="outerBoxChildren" presStyleCnt="0"/>
      <dgm:spPr/>
    </dgm:pt>
    <dgm:pt modelId="{054D7732-FDFE-468E-8692-433E2BEAE86A}" type="pres">
      <dgm:prSet presAssocID="{31351F7F-A124-4127-94E8-C7321691FEBC}" presName="oChild" presStyleLbl="fgAcc1" presStyleIdx="0" presStyleCnt="7">
        <dgm:presLayoutVars>
          <dgm:bulletEnabled val="1"/>
        </dgm:presLayoutVars>
      </dgm:prSet>
      <dgm:spPr/>
    </dgm:pt>
    <dgm:pt modelId="{6A1C1054-3F3F-40F1-985B-72DD9FBDBD42}" type="pres">
      <dgm:prSet presAssocID="{AE28506F-1515-40CB-9AAC-B425284CF651}" presName="outerSibTrans" presStyleCnt="0"/>
      <dgm:spPr/>
    </dgm:pt>
    <dgm:pt modelId="{4C56816B-38E4-40F7-BA4B-D6BA899E0398}" type="pres">
      <dgm:prSet presAssocID="{17797E39-5B84-4B65-A86C-1C08BB103F17}" presName="oChild" presStyleLbl="fgAcc1" presStyleIdx="1" presStyleCnt="7">
        <dgm:presLayoutVars>
          <dgm:bulletEnabled val="1"/>
        </dgm:presLayoutVars>
      </dgm:prSet>
      <dgm:spPr/>
    </dgm:pt>
    <dgm:pt modelId="{DBCF6547-E164-47C6-90AD-903B178CE112}" type="pres">
      <dgm:prSet presAssocID="{7005EC39-0967-4EE5-B58D-37C65163F302}" presName="outerSibTrans" presStyleCnt="0"/>
      <dgm:spPr/>
    </dgm:pt>
    <dgm:pt modelId="{9DF2123C-349A-424E-B421-97EC34F2A035}" type="pres">
      <dgm:prSet presAssocID="{2E5BB29A-2BD5-46F9-A316-A063E1FE7DB4}" presName="oChild" presStyleLbl="fgAcc1" presStyleIdx="2" presStyleCnt="7">
        <dgm:presLayoutVars>
          <dgm:bulletEnabled val="1"/>
        </dgm:presLayoutVars>
      </dgm:prSet>
      <dgm:spPr/>
    </dgm:pt>
    <dgm:pt modelId="{3C6B5D2F-AAFB-459A-97D8-A3F97A387719}" type="pres">
      <dgm:prSet presAssocID="{FEA613EE-DF6C-4DCA-BF3A-00581FD38647}" presName="outerSibTrans" presStyleCnt="0"/>
      <dgm:spPr/>
    </dgm:pt>
    <dgm:pt modelId="{352CE71F-5630-46DE-B918-3C1170835B6D}" type="pres">
      <dgm:prSet presAssocID="{3C8314D4-3EE0-42E8-A060-C3A4412E2292}" presName="oChild" presStyleLbl="fgAcc1" presStyleIdx="3" presStyleCnt="7">
        <dgm:presLayoutVars>
          <dgm:bulletEnabled val="1"/>
        </dgm:presLayoutVars>
      </dgm:prSet>
      <dgm:spPr/>
    </dgm:pt>
    <dgm:pt modelId="{64E7D24C-9ED5-4193-81EB-D460B4AEE96D}" type="pres">
      <dgm:prSet presAssocID="{C511BCBE-CEC3-472B-9640-C743F202EA47}" presName="outerSibTrans" presStyleCnt="0"/>
      <dgm:spPr/>
    </dgm:pt>
    <dgm:pt modelId="{90B19EA4-C6C7-4B02-8086-A6DD0DFE9DF7}" type="pres">
      <dgm:prSet presAssocID="{0BD0227E-5EDD-4D3E-BC48-FA00D63346E3}" presName="oChild" presStyleLbl="fgAcc1" presStyleIdx="4" presStyleCnt="7">
        <dgm:presLayoutVars>
          <dgm:bulletEnabled val="1"/>
        </dgm:presLayoutVars>
      </dgm:prSet>
      <dgm:spPr/>
    </dgm:pt>
    <dgm:pt modelId="{D97875FC-1454-465B-9F02-80DB38BC39D1}" type="pres">
      <dgm:prSet presAssocID="{9726C39A-4B2E-4E4B-8A61-F525E8EC7847}" presName="outerSibTrans" presStyleCnt="0"/>
      <dgm:spPr/>
    </dgm:pt>
    <dgm:pt modelId="{CF6ACD07-70BB-452F-84A1-A8CB8EDBDFBD}" type="pres">
      <dgm:prSet presAssocID="{B2646584-2A26-499A-95BC-B4F21FDBAA0B}" presName="oChild" presStyleLbl="fgAcc1" presStyleIdx="5" presStyleCnt="7">
        <dgm:presLayoutVars>
          <dgm:bulletEnabled val="1"/>
        </dgm:presLayoutVars>
      </dgm:prSet>
      <dgm:spPr/>
    </dgm:pt>
    <dgm:pt modelId="{DABA358C-C83C-4C42-BC44-B761DBE2B4DC}" type="pres">
      <dgm:prSet presAssocID="{678C8C2A-7960-4B88-910F-B305FD5692FE}" presName="outerSibTrans" presStyleCnt="0"/>
      <dgm:spPr/>
    </dgm:pt>
    <dgm:pt modelId="{99189A1F-38E4-4A2F-9ECE-85DACDB59719}" type="pres">
      <dgm:prSet presAssocID="{5F930C60-3769-4405-ACAB-B3C1D9E69348}" presName="oChild" presStyleLbl="fgAcc1" presStyleIdx="6" presStyleCnt="7">
        <dgm:presLayoutVars>
          <dgm:bulletEnabled val="1"/>
        </dgm:presLayoutVars>
      </dgm:prSet>
      <dgm:spPr/>
    </dgm:pt>
  </dgm:ptLst>
  <dgm:cxnLst>
    <dgm:cxn modelId="{B5D61202-9D36-4B90-B89B-301D5B741BE3}" type="presOf" srcId="{739AFFAD-C2DB-404C-977B-969392B5BE28}" destId="{352CE71F-5630-46DE-B918-3C1170835B6D}" srcOrd="0" destOrd="3" presId="urn:microsoft.com/office/officeart/2005/8/layout/target2"/>
    <dgm:cxn modelId="{B8194A08-737F-4B3F-8E86-45A485A51943}" srcId="{31351F7F-A124-4127-94E8-C7321691FEBC}" destId="{31049A4F-6435-4E09-991F-0965C0980CEB}" srcOrd="0" destOrd="0" parTransId="{827C37C6-48A8-4BD1-8EFD-965A84A0E7F4}" sibTransId="{8180E282-9EAD-499E-9204-04CCA7527668}"/>
    <dgm:cxn modelId="{4329970B-ED7F-497E-BBF8-912597924127}" srcId="{0BD0227E-5EDD-4D3E-BC48-FA00D63346E3}" destId="{3CD140B2-D621-4DC2-86FE-AB07BADCA8D0}" srcOrd="1" destOrd="0" parTransId="{1B84934E-1D1A-4D71-9527-7D6EDB621988}" sibTransId="{DACBEAEA-7466-44DA-AF38-96429E6D2672}"/>
    <dgm:cxn modelId="{64E2060C-094A-44E3-B559-1485C8F42092}" type="presOf" srcId="{D31CA228-6138-46E8-AE8C-163D0E98F112}" destId="{9DF2123C-349A-424E-B421-97EC34F2A035}" srcOrd="0" destOrd="3" presId="urn:microsoft.com/office/officeart/2005/8/layout/target2"/>
    <dgm:cxn modelId="{2B80930D-F3AA-43D4-A4D5-1C1F960E75EE}" type="presOf" srcId="{106DCB7A-D65E-4055-95FD-20BAA49CC6CE}" destId="{CF6ACD07-70BB-452F-84A1-A8CB8EDBDFBD}" srcOrd="0" destOrd="2" presId="urn:microsoft.com/office/officeart/2005/8/layout/target2"/>
    <dgm:cxn modelId="{E611A213-F468-40FF-BFD2-0DB3C47501CC}" type="presOf" srcId="{EA8018BE-5901-44E0-884F-48EBF418C149}" destId="{4C56816B-38E4-40F7-BA4B-D6BA899E0398}" srcOrd="0" destOrd="2" presId="urn:microsoft.com/office/officeart/2005/8/layout/target2"/>
    <dgm:cxn modelId="{04AED618-D80A-4F70-9C93-97E5C7D18FF8}" srcId="{CCB7E1DF-DE16-4418-9BEA-689B821106B5}" destId="{C1033236-E665-4022-AAC1-A0D13061C3CB}" srcOrd="0" destOrd="0" parTransId="{8F27B3D2-6993-4170-BF47-4F41350DAD8D}" sibTransId="{208C0226-0964-4BB2-8A08-4874F00D131C}"/>
    <dgm:cxn modelId="{A21C9E19-2389-470C-A7E9-42BC9118A756}" srcId="{C1033236-E665-4022-AAC1-A0D13061C3CB}" destId="{31351F7F-A124-4127-94E8-C7321691FEBC}" srcOrd="0" destOrd="0" parTransId="{7202B591-10EF-4C7B-A20E-D98735D7C64F}" sibTransId="{AE28506F-1515-40CB-9AAC-B425284CF651}"/>
    <dgm:cxn modelId="{BB163C1A-F18C-4BF5-B8A4-4F73CBC68930}" srcId="{17797E39-5B84-4B65-A86C-1C08BB103F17}" destId="{EA8018BE-5901-44E0-884F-48EBF418C149}" srcOrd="1" destOrd="0" parTransId="{F42CE923-A3CB-40CD-B128-51A6A32F1368}" sibTransId="{7324D04C-9D6B-4C25-9F27-70E1CE69D760}"/>
    <dgm:cxn modelId="{220E331B-2D79-4A49-AB0C-D8C8BF8E1791}" srcId="{C1033236-E665-4022-AAC1-A0D13061C3CB}" destId="{0BD0227E-5EDD-4D3E-BC48-FA00D63346E3}" srcOrd="4" destOrd="0" parTransId="{100B5E9D-7491-49FF-823D-57BD04E46887}" sibTransId="{9726C39A-4B2E-4E4B-8A61-F525E8EC7847}"/>
    <dgm:cxn modelId="{454C1720-DE63-4675-9594-95F728468644}" srcId="{5F930C60-3769-4405-ACAB-B3C1D9E69348}" destId="{EFA8D266-A546-4AE3-A0E8-FFC5390C900C}" srcOrd="1" destOrd="0" parTransId="{C769BBC1-8050-41C4-8390-366BB7CFC920}" sibTransId="{201C75A7-23D5-42ED-B46F-B3EB3B415018}"/>
    <dgm:cxn modelId="{C0455F32-AA67-4D9E-8DE8-07EC31C6ED06}" type="presOf" srcId="{18054CB5-44D9-4015-9A5D-DE33A872A0E3}" destId="{352CE71F-5630-46DE-B918-3C1170835B6D}" srcOrd="0" destOrd="2" presId="urn:microsoft.com/office/officeart/2005/8/layout/target2"/>
    <dgm:cxn modelId="{590CA436-A4E4-4873-A3FD-ADAE26810B43}" srcId="{3C8314D4-3EE0-42E8-A060-C3A4412E2292}" destId="{E8104F5B-6AB0-4361-938A-D380BBF9A458}" srcOrd="0" destOrd="0" parTransId="{545C8C41-15BA-4929-9CF7-98C2A3CFCC1E}" sibTransId="{2C02D4BB-579F-46E6-9CAF-B22868976B21}"/>
    <dgm:cxn modelId="{8570FB39-454D-4886-841A-E1BDEF768C0F}" type="presOf" srcId="{3CD140B2-D621-4DC2-86FE-AB07BADCA8D0}" destId="{90B19EA4-C6C7-4B02-8086-A6DD0DFE9DF7}" srcOrd="0" destOrd="2" presId="urn:microsoft.com/office/officeart/2005/8/layout/target2"/>
    <dgm:cxn modelId="{DB18D83F-E53A-40FA-9077-BBD196D79D55}" type="presOf" srcId="{E8104F5B-6AB0-4361-938A-D380BBF9A458}" destId="{352CE71F-5630-46DE-B918-3C1170835B6D}" srcOrd="0" destOrd="1" presId="urn:microsoft.com/office/officeart/2005/8/layout/target2"/>
    <dgm:cxn modelId="{BD66715B-9E76-4CE4-B5F1-8B956B4BA16C}" type="presOf" srcId="{0BD0227E-5EDD-4D3E-BC48-FA00D63346E3}" destId="{90B19EA4-C6C7-4B02-8086-A6DD0DFE9DF7}" srcOrd="0" destOrd="0" presId="urn:microsoft.com/office/officeart/2005/8/layout/target2"/>
    <dgm:cxn modelId="{82A48E60-DAE6-40E9-A4B6-C22BCED766AC}" type="presOf" srcId="{B2646584-2A26-499A-95BC-B4F21FDBAA0B}" destId="{CF6ACD07-70BB-452F-84A1-A8CB8EDBDFBD}" srcOrd="0" destOrd="0" presId="urn:microsoft.com/office/officeart/2005/8/layout/target2"/>
    <dgm:cxn modelId="{B6E31C62-51E3-44A6-8E43-06AEB2B3D224}" type="presOf" srcId="{232DE7A6-B06A-430E-9992-48BDAF925778}" destId="{99189A1F-38E4-4A2F-9ECE-85DACDB59719}" srcOrd="0" destOrd="1" presId="urn:microsoft.com/office/officeart/2005/8/layout/target2"/>
    <dgm:cxn modelId="{E0216644-01A6-451D-B54E-95F9ED18AD08}" srcId="{B2646584-2A26-499A-95BC-B4F21FDBAA0B}" destId="{2CC1C048-AC10-46E8-B6FD-1037B2983A4B}" srcOrd="2" destOrd="0" parTransId="{5370516C-77CE-4356-A6F7-44D5EFF33FC9}" sibTransId="{B33856E6-AF51-4109-8FF5-141FD362EE48}"/>
    <dgm:cxn modelId="{4B50FE47-6E45-4D84-A893-F4FD3030A681}" type="presOf" srcId="{C1033236-E665-4022-AAC1-A0D13061C3CB}" destId="{7522EED7-9C19-4AFA-8660-1B0BE22B6FB4}" srcOrd="0" destOrd="0" presId="urn:microsoft.com/office/officeart/2005/8/layout/target2"/>
    <dgm:cxn modelId="{4DB9B66C-D17E-48BC-B41D-8EA3FB9D61F5}" srcId="{3C8314D4-3EE0-42E8-A060-C3A4412E2292}" destId="{739AFFAD-C2DB-404C-977B-969392B5BE28}" srcOrd="2" destOrd="0" parTransId="{CBFA73C7-BC8B-4ABA-9C33-B9B3C7D68E09}" sibTransId="{39468700-5148-4CD4-9572-ED1430E38108}"/>
    <dgm:cxn modelId="{828CA46D-227B-4384-8C1B-DD4D73AF524C}" srcId="{2E5BB29A-2BD5-46F9-A316-A063E1FE7DB4}" destId="{881842EB-89F7-4868-9747-7E2457FC8CA2}" srcOrd="1" destOrd="0" parTransId="{CA8AB11B-F522-4600-AEFA-D273ADB0D99D}" sibTransId="{89ADD4C7-2BD2-4719-B0CE-4BB4DE31C942}"/>
    <dgm:cxn modelId="{7081756E-C8D1-43EE-AB08-3BC90C781D30}" srcId="{B2646584-2A26-499A-95BC-B4F21FDBAA0B}" destId="{824E255A-036C-4E18-91E4-CD45BC72943E}" srcOrd="0" destOrd="0" parTransId="{9386DEFC-0F82-41F6-85E7-49C6C9DC4DE0}" sibTransId="{131C685D-3339-4CE3-B8EF-1A8BE0951291}"/>
    <dgm:cxn modelId="{4B2EAD51-677D-4CD1-A723-02A38024E33A}" srcId="{C1033236-E665-4022-AAC1-A0D13061C3CB}" destId="{3C8314D4-3EE0-42E8-A060-C3A4412E2292}" srcOrd="3" destOrd="0" parTransId="{78E16160-1E04-42F4-BBC7-86B950825E14}" sibTransId="{C511BCBE-CEC3-472B-9640-C743F202EA47}"/>
    <dgm:cxn modelId="{1570938F-1DFD-42B1-B517-6E3EF9901D88}" type="presOf" srcId="{17797E39-5B84-4B65-A86C-1C08BB103F17}" destId="{4C56816B-38E4-40F7-BA4B-D6BA899E0398}" srcOrd="0" destOrd="0" presId="urn:microsoft.com/office/officeart/2005/8/layout/target2"/>
    <dgm:cxn modelId="{4160DF8F-B3C8-4C3C-988B-07056F2F5D7F}" type="presOf" srcId="{66E605BB-EF73-4C04-BB29-AF0DAFD29776}" destId="{4C56816B-38E4-40F7-BA4B-D6BA899E0398}" srcOrd="0" destOrd="1" presId="urn:microsoft.com/office/officeart/2005/8/layout/target2"/>
    <dgm:cxn modelId="{47EF2891-6937-42C9-8435-9FAEEA16C8EC}" type="presOf" srcId="{31049A4F-6435-4E09-991F-0965C0980CEB}" destId="{054D7732-FDFE-468E-8692-433E2BEAE86A}" srcOrd="0" destOrd="1" presId="urn:microsoft.com/office/officeart/2005/8/layout/target2"/>
    <dgm:cxn modelId="{16C29396-BCA0-443F-A984-A0A116E7FF48}" type="presOf" srcId="{31351F7F-A124-4127-94E8-C7321691FEBC}" destId="{054D7732-FDFE-468E-8692-433E2BEAE86A}" srcOrd="0" destOrd="0" presId="urn:microsoft.com/office/officeart/2005/8/layout/target2"/>
    <dgm:cxn modelId="{184CBB97-C830-434E-A759-F9ADC2B1098F}" type="presOf" srcId="{2CC1C048-AC10-46E8-B6FD-1037B2983A4B}" destId="{CF6ACD07-70BB-452F-84A1-A8CB8EDBDFBD}" srcOrd="0" destOrd="3" presId="urn:microsoft.com/office/officeart/2005/8/layout/target2"/>
    <dgm:cxn modelId="{CC13049D-6C4B-4168-B708-5D27ABCFABDD}" type="presOf" srcId="{CCB7E1DF-DE16-4418-9BEA-689B821106B5}" destId="{14CB9105-BDC2-49E1-A0D4-ADED39DC19BD}" srcOrd="0" destOrd="0" presId="urn:microsoft.com/office/officeart/2005/8/layout/target2"/>
    <dgm:cxn modelId="{A6343AA0-D65A-473C-BDAD-58A2FA69742A}" srcId="{C1033236-E665-4022-AAC1-A0D13061C3CB}" destId="{5F930C60-3769-4405-ACAB-B3C1D9E69348}" srcOrd="6" destOrd="0" parTransId="{44AC12CC-315F-4E10-88E3-CBC9AC8B4CE8}" sibTransId="{5C63DA1A-1686-4C97-B3E4-C5340C106517}"/>
    <dgm:cxn modelId="{B81B0FA2-5370-4E6F-8A03-E1E4F3B0C04F}" srcId="{C1033236-E665-4022-AAC1-A0D13061C3CB}" destId="{B2646584-2A26-499A-95BC-B4F21FDBAA0B}" srcOrd="5" destOrd="0" parTransId="{46AC0C52-73F1-4B9A-AAC1-6B0CBEB21F71}" sibTransId="{678C8C2A-7960-4B88-910F-B305FD5692FE}"/>
    <dgm:cxn modelId="{0E3593A2-F2C0-458B-8CD3-12C230699403}" srcId="{31351F7F-A124-4127-94E8-C7321691FEBC}" destId="{8A7EB03F-EFE5-4624-B523-A52785A09233}" srcOrd="1" destOrd="0" parTransId="{F7542C20-43FF-4C75-BC29-7BBBEFAAF09D}" sibTransId="{3C179112-C726-4719-9A17-ACBAC165C132}"/>
    <dgm:cxn modelId="{9F69F6A3-1805-47AC-93F5-06DC05D05487}" type="presOf" srcId="{881842EB-89F7-4868-9747-7E2457FC8CA2}" destId="{9DF2123C-349A-424E-B421-97EC34F2A035}" srcOrd="0" destOrd="2" presId="urn:microsoft.com/office/officeart/2005/8/layout/target2"/>
    <dgm:cxn modelId="{7DAC57AF-D419-40FD-A98D-ABBC9F305450}" srcId="{17797E39-5B84-4B65-A86C-1C08BB103F17}" destId="{66E605BB-EF73-4C04-BB29-AF0DAFD29776}" srcOrd="0" destOrd="0" parTransId="{8E27ECE7-4996-402E-BAD3-71906A92FCAB}" sibTransId="{7864F7F7-7A68-418A-8DCF-E03416509DE4}"/>
    <dgm:cxn modelId="{86CC5CB2-494E-413D-A4B2-A452FB3E4109}" type="presOf" srcId="{EFA8D266-A546-4AE3-A0E8-FFC5390C900C}" destId="{99189A1F-38E4-4A2F-9ECE-85DACDB59719}" srcOrd="0" destOrd="2" presId="urn:microsoft.com/office/officeart/2005/8/layout/target2"/>
    <dgm:cxn modelId="{5C5DC4B4-CDB4-4ED6-A1E0-0C086E4573DB}" type="presOf" srcId="{5F930C60-3769-4405-ACAB-B3C1D9E69348}" destId="{99189A1F-38E4-4A2F-9ECE-85DACDB59719}" srcOrd="0" destOrd="0" presId="urn:microsoft.com/office/officeart/2005/8/layout/target2"/>
    <dgm:cxn modelId="{92878DB6-7024-40BB-9ECF-AEC21A73DFC7}" type="presOf" srcId="{8A7EB03F-EFE5-4624-B523-A52785A09233}" destId="{054D7732-FDFE-468E-8692-433E2BEAE86A}" srcOrd="0" destOrd="2" presId="urn:microsoft.com/office/officeart/2005/8/layout/target2"/>
    <dgm:cxn modelId="{163663BC-8774-4B0A-AD37-1364E026BAD4}" srcId="{C1033236-E665-4022-AAC1-A0D13061C3CB}" destId="{2E5BB29A-2BD5-46F9-A316-A063E1FE7DB4}" srcOrd="2" destOrd="0" parTransId="{63785C1C-B6AA-4EFD-BE89-79A039BD70D2}" sibTransId="{FEA613EE-DF6C-4DCA-BF3A-00581FD38647}"/>
    <dgm:cxn modelId="{1BD5F1C1-7419-4966-8CBD-76976FE77115}" type="presOf" srcId="{3C8314D4-3EE0-42E8-A060-C3A4412E2292}" destId="{352CE71F-5630-46DE-B918-3C1170835B6D}" srcOrd="0" destOrd="0" presId="urn:microsoft.com/office/officeart/2005/8/layout/target2"/>
    <dgm:cxn modelId="{3460FCC1-DAA9-4CD3-951F-BD7D1E299F33}" srcId="{2E5BB29A-2BD5-46F9-A316-A063E1FE7DB4}" destId="{32CEA139-8263-4D28-94FE-C44535CAA631}" srcOrd="0" destOrd="0" parTransId="{17BF93B1-F72B-46FF-837B-170477EF468D}" sibTransId="{AF87E81B-CF3A-404B-9353-A61147D8E754}"/>
    <dgm:cxn modelId="{CF4164C7-FED0-4693-A187-08AB56BBB8FE}" type="presOf" srcId="{2E5BB29A-2BD5-46F9-A316-A063E1FE7DB4}" destId="{9DF2123C-349A-424E-B421-97EC34F2A035}" srcOrd="0" destOrd="0" presId="urn:microsoft.com/office/officeart/2005/8/layout/target2"/>
    <dgm:cxn modelId="{F92274D0-502C-4513-BF86-C2B42043E6FE}" type="presOf" srcId="{824E255A-036C-4E18-91E4-CD45BC72943E}" destId="{CF6ACD07-70BB-452F-84A1-A8CB8EDBDFBD}" srcOrd="0" destOrd="1" presId="urn:microsoft.com/office/officeart/2005/8/layout/target2"/>
    <dgm:cxn modelId="{204F50E2-3634-4A0C-9D96-D27809B4E6EE}" srcId="{C1033236-E665-4022-AAC1-A0D13061C3CB}" destId="{17797E39-5B84-4B65-A86C-1C08BB103F17}" srcOrd="1" destOrd="0" parTransId="{4C0A2E3B-E8B9-4005-BF41-B2C510AA4C23}" sibTransId="{7005EC39-0967-4EE5-B58D-37C65163F302}"/>
    <dgm:cxn modelId="{103ADDE3-2EE7-4EA0-8848-4C92A1407858}" srcId="{3C8314D4-3EE0-42E8-A060-C3A4412E2292}" destId="{18054CB5-44D9-4015-9A5D-DE33A872A0E3}" srcOrd="1" destOrd="0" parTransId="{4EE20697-B6A4-4945-890C-EF3B7CECB10A}" sibTransId="{E42445B2-794C-4378-9AE0-2F853097A666}"/>
    <dgm:cxn modelId="{C6BA79E6-8A63-4452-862E-FF7FEAA70BF4}" srcId="{B2646584-2A26-499A-95BC-B4F21FDBAA0B}" destId="{106DCB7A-D65E-4055-95FD-20BAA49CC6CE}" srcOrd="1" destOrd="0" parTransId="{D62C8794-7D57-44D8-9C54-F60A9958455A}" sibTransId="{ACA82BAA-3B3A-477B-8191-165CCBB7DDFF}"/>
    <dgm:cxn modelId="{278CD2EB-91EC-4597-ADBF-E126C9F8FC4F}" srcId="{0BD0227E-5EDD-4D3E-BC48-FA00D63346E3}" destId="{A4BCF896-1DD3-4A1A-9545-8637983399C1}" srcOrd="0" destOrd="0" parTransId="{38612911-D547-4964-8082-D00CE15AA06B}" sibTransId="{38C5AAFC-82C9-4CFA-9D5B-705608A988BD}"/>
    <dgm:cxn modelId="{098DECF7-2EE9-41EE-8AF7-B4342FC96E75}" srcId="{2E5BB29A-2BD5-46F9-A316-A063E1FE7DB4}" destId="{D31CA228-6138-46E8-AE8C-163D0E98F112}" srcOrd="2" destOrd="0" parTransId="{FB035F86-B2B6-4132-8BB0-4C5A43B53D08}" sibTransId="{3F142374-4264-4B2C-B372-EC64604A2394}"/>
    <dgm:cxn modelId="{DC8817F9-24F0-4636-B819-1B546B124149}" type="presOf" srcId="{A4BCF896-1DD3-4A1A-9545-8637983399C1}" destId="{90B19EA4-C6C7-4B02-8086-A6DD0DFE9DF7}" srcOrd="0" destOrd="1" presId="urn:microsoft.com/office/officeart/2005/8/layout/target2"/>
    <dgm:cxn modelId="{56622DFA-B19C-4945-90EB-9D9D95E0D98A}" srcId="{5F930C60-3769-4405-ACAB-B3C1D9E69348}" destId="{232DE7A6-B06A-430E-9992-48BDAF925778}" srcOrd="0" destOrd="0" parTransId="{D1EFFCF1-6790-4F09-BA69-02D871F02CE8}" sibTransId="{2F696AE4-EA8E-4977-886B-3248DBDD083C}"/>
    <dgm:cxn modelId="{BE3FE5FF-33BB-47B3-9663-201DB5E1E9C8}" type="presOf" srcId="{32CEA139-8263-4D28-94FE-C44535CAA631}" destId="{9DF2123C-349A-424E-B421-97EC34F2A035}" srcOrd="0" destOrd="1" presId="urn:microsoft.com/office/officeart/2005/8/layout/target2"/>
    <dgm:cxn modelId="{EC4D20AD-BC4F-4907-BCDC-16439A4C47A2}" type="presParOf" srcId="{14CB9105-BDC2-49E1-A0D4-ADED39DC19BD}" destId="{FFEA6996-791D-44DA-B782-FBA608DD3F89}" srcOrd="0" destOrd="0" presId="urn:microsoft.com/office/officeart/2005/8/layout/target2"/>
    <dgm:cxn modelId="{AFED1DBD-A4C8-4A16-8183-EBFD5F300AF0}" type="presParOf" srcId="{FFEA6996-791D-44DA-B782-FBA608DD3F89}" destId="{7522EED7-9C19-4AFA-8660-1B0BE22B6FB4}" srcOrd="0" destOrd="0" presId="urn:microsoft.com/office/officeart/2005/8/layout/target2"/>
    <dgm:cxn modelId="{31F629D1-4573-4387-B22F-BEF5D2C130A5}" type="presParOf" srcId="{FFEA6996-791D-44DA-B782-FBA608DD3F89}" destId="{0B62D572-37CD-45E5-A19A-93CF80F03D6B}" srcOrd="1" destOrd="0" presId="urn:microsoft.com/office/officeart/2005/8/layout/target2"/>
    <dgm:cxn modelId="{7F3B76E4-DA35-422F-888C-4EDCAEB91366}" type="presParOf" srcId="{0B62D572-37CD-45E5-A19A-93CF80F03D6B}" destId="{054D7732-FDFE-468E-8692-433E2BEAE86A}" srcOrd="0" destOrd="0" presId="urn:microsoft.com/office/officeart/2005/8/layout/target2"/>
    <dgm:cxn modelId="{DBE1693D-02C1-4820-AEF7-481DCDD71A67}" type="presParOf" srcId="{0B62D572-37CD-45E5-A19A-93CF80F03D6B}" destId="{6A1C1054-3F3F-40F1-985B-72DD9FBDBD42}" srcOrd="1" destOrd="0" presId="urn:microsoft.com/office/officeart/2005/8/layout/target2"/>
    <dgm:cxn modelId="{A3C26A52-B8CE-4DF9-8621-E6B613392868}" type="presParOf" srcId="{0B62D572-37CD-45E5-A19A-93CF80F03D6B}" destId="{4C56816B-38E4-40F7-BA4B-D6BA899E0398}" srcOrd="2" destOrd="0" presId="urn:microsoft.com/office/officeart/2005/8/layout/target2"/>
    <dgm:cxn modelId="{DD7B765B-53F3-450C-8A09-446EB80CB57A}" type="presParOf" srcId="{0B62D572-37CD-45E5-A19A-93CF80F03D6B}" destId="{DBCF6547-E164-47C6-90AD-903B178CE112}" srcOrd="3" destOrd="0" presId="urn:microsoft.com/office/officeart/2005/8/layout/target2"/>
    <dgm:cxn modelId="{98D2A646-0998-404F-BB34-DC1461F64019}" type="presParOf" srcId="{0B62D572-37CD-45E5-A19A-93CF80F03D6B}" destId="{9DF2123C-349A-424E-B421-97EC34F2A035}" srcOrd="4" destOrd="0" presId="urn:microsoft.com/office/officeart/2005/8/layout/target2"/>
    <dgm:cxn modelId="{D7745BC4-B642-4975-A616-9053023EE0E4}" type="presParOf" srcId="{0B62D572-37CD-45E5-A19A-93CF80F03D6B}" destId="{3C6B5D2F-AAFB-459A-97D8-A3F97A387719}" srcOrd="5" destOrd="0" presId="urn:microsoft.com/office/officeart/2005/8/layout/target2"/>
    <dgm:cxn modelId="{6566A93B-DE58-4781-A3DA-0AEEC70702A6}" type="presParOf" srcId="{0B62D572-37CD-45E5-A19A-93CF80F03D6B}" destId="{352CE71F-5630-46DE-B918-3C1170835B6D}" srcOrd="6" destOrd="0" presId="urn:microsoft.com/office/officeart/2005/8/layout/target2"/>
    <dgm:cxn modelId="{03C3C0AD-51DF-4B7F-83B4-5C48EECF8C5A}" type="presParOf" srcId="{0B62D572-37CD-45E5-A19A-93CF80F03D6B}" destId="{64E7D24C-9ED5-4193-81EB-D460B4AEE96D}" srcOrd="7" destOrd="0" presId="urn:microsoft.com/office/officeart/2005/8/layout/target2"/>
    <dgm:cxn modelId="{3B63755B-B069-4ADF-B257-074C0BC335ED}" type="presParOf" srcId="{0B62D572-37CD-45E5-A19A-93CF80F03D6B}" destId="{90B19EA4-C6C7-4B02-8086-A6DD0DFE9DF7}" srcOrd="8" destOrd="0" presId="urn:microsoft.com/office/officeart/2005/8/layout/target2"/>
    <dgm:cxn modelId="{EE2046F1-AB32-41D7-BE52-D8A70B1EE3E0}" type="presParOf" srcId="{0B62D572-37CD-45E5-A19A-93CF80F03D6B}" destId="{D97875FC-1454-465B-9F02-80DB38BC39D1}" srcOrd="9" destOrd="0" presId="urn:microsoft.com/office/officeart/2005/8/layout/target2"/>
    <dgm:cxn modelId="{DBF8F8F8-27B0-4C7A-ABAE-9CCD07403791}" type="presParOf" srcId="{0B62D572-37CD-45E5-A19A-93CF80F03D6B}" destId="{CF6ACD07-70BB-452F-84A1-A8CB8EDBDFBD}" srcOrd="10" destOrd="0" presId="urn:microsoft.com/office/officeart/2005/8/layout/target2"/>
    <dgm:cxn modelId="{69D65781-8B66-430D-800B-11417E7D70F1}" type="presParOf" srcId="{0B62D572-37CD-45E5-A19A-93CF80F03D6B}" destId="{DABA358C-C83C-4C42-BC44-B761DBE2B4DC}" srcOrd="11" destOrd="0" presId="urn:microsoft.com/office/officeart/2005/8/layout/target2"/>
    <dgm:cxn modelId="{9BA0A184-7F15-47EF-A4A3-28AAA31148C1}" type="presParOf" srcId="{0B62D572-37CD-45E5-A19A-93CF80F03D6B}" destId="{99189A1F-38E4-4A2F-9ECE-85DACDB59719}" srcOrd="1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2EED7-9C19-4AFA-8660-1B0BE22B6FB4}">
      <dsp:nvSpPr>
        <dsp:cNvPr id="0" name=""/>
        <dsp:cNvSpPr/>
      </dsp:nvSpPr>
      <dsp:spPr>
        <a:xfrm>
          <a:off x="0" y="0"/>
          <a:ext cx="10515600" cy="5437187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3356708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Main Control</a:t>
          </a:r>
          <a:endParaRPr lang="en-GB" sz="6500" kern="1200" dirty="0"/>
        </a:p>
      </dsp:txBody>
      <dsp:txXfrm>
        <a:off x="135362" y="135362"/>
        <a:ext cx="10244876" cy="5166463"/>
      </dsp:txXfrm>
    </dsp:sp>
    <dsp:sp modelId="{054D7732-FDFE-468E-8692-433E2BEAE86A}">
      <dsp:nvSpPr>
        <dsp:cNvPr id="0" name=""/>
        <dsp:cNvSpPr/>
      </dsp:nvSpPr>
      <dsp:spPr>
        <a:xfrm>
          <a:off x="262890" y="2446734"/>
          <a:ext cx="1407257" cy="24467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Globals</a:t>
          </a:r>
          <a:endParaRPr lang="en-GB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Global types and </a:t>
          </a:r>
          <a:r>
            <a:rPr lang="da-DK" sz="1200" kern="1200" dirty="0" err="1"/>
            <a:t>structures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Global </a:t>
          </a:r>
          <a:r>
            <a:rPr lang="da-DK" sz="1200" kern="1200" dirty="0" err="1"/>
            <a:t>names</a:t>
          </a:r>
          <a:r>
            <a:rPr lang="da-DK" sz="1200" kern="1200" dirty="0"/>
            <a:t> and </a:t>
          </a:r>
          <a:r>
            <a:rPr lang="da-DK" sz="1200" kern="1200" dirty="0" err="1"/>
            <a:t>constants</a:t>
          </a:r>
          <a:endParaRPr lang="en-GB" sz="1200" kern="1200" dirty="0"/>
        </a:p>
      </dsp:txBody>
      <dsp:txXfrm>
        <a:off x="306168" y="2490012"/>
        <a:ext cx="1320701" cy="2360178"/>
      </dsp:txXfrm>
    </dsp:sp>
    <dsp:sp modelId="{4C56816B-38E4-40F7-BA4B-D6BA899E0398}">
      <dsp:nvSpPr>
        <dsp:cNvPr id="0" name=""/>
        <dsp:cNvSpPr/>
      </dsp:nvSpPr>
      <dsp:spPr>
        <a:xfrm>
          <a:off x="1692367" y="2446734"/>
          <a:ext cx="1407257" cy="24467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Power &amp; </a:t>
          </a:r>
          <a:r>
            <a:rPr lang="da-DK" sz="1600" kern="1200" dirty="0" err="1"/>
            <a:t>Sleep</a:t>
          </a:r>
          <a:endParaRPr lang="en-GB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Sleep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Persistent </a:t>
          </a:r>
          <a:r>
            <a:rPr lang="da-DK" sz="1200" kern="1200" dirty="0" err="1"/>
            <a:t>storage</a:t>
          </a:r>
          <a:endParaRPr lang="en-GB" sz="1200" kern="1200" dirty="0"/>
        </a:p>
      </dsp:txBody>
      <dsp:txXfrm>
        <a:off x="1735645" y="2490012"/>
        <a:ext cx="1320701" cy="2360178"/>
      </dsp:txXfrm>
    </dsp:sp>
    <dsp:sp modelId="{9DF2123C-349A-424E-B421-97EC34F2A035}">
      <dsp:nvSpPr>
        <dsp:cNvPr id="0" name=""/>
        <dsp:cNvSpPr/>
      </dsp:nvSpPr>
      <dsp:spPr>
        <a:xfrm>
          <a:off x="3121844" y="2446734"/>
          <a:ext cx="1407257" cy="24467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Sensors</a:t>
          </a:r>
          <a:endParaRPr lang="en-GB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configuration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initialization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monitoring</a:t>
          </a:r>
          <a:endParaRPr lang="en-GB" sz="1200" kern="1200" dirty="0"/>
        </a:p>
      </dsp:txBody>
      <dsp:txXfrm>
        <a:off x="3165122" y="2490012"/>
        <a:ext cx="1320701" cy="2360178"/>
      </dsp:txXfrm>
    </dsp:sp>
    <dsp:sp modelId="{352CE71F-5630-46DE-B918-3C1170835B6D}">
      <dsp:nvSpPr>
        <dsp:cNvPr id="0" name=""/>
        <dsp:cNvSpPr/>
      </dsp:nvSpPr>
      <dsp:spPr>
        <a:xfrm>
          <a:off x="4551321" y="2446734"/>
          <a:ext cx="1407257" cy="24467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 err="1"/>
            <a:t>Actuators</a:t>
          </a:r>
          <a:endParaRPr lang="en-GB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Configuration &amp; link to sensors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Initialization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Controlling</a:t>
          </a:r>
          <a:endParaRPr lang="en-GB" sz="1200" kern="1200" dirty="0"/>
        </a:p>
      </dsp:txBody>
      <dsp:txXfrm>
        <a:off x="4594599" y="2490012"/>
        <a:ext cx="1320701" cy="2360178"/>
      </dsp:txXfrm>
    </dsp:sp>
    <dsp:sp modelId="{90B19EA4-C6C7-4B02-8086-A6DD0DFE9DF7}">
      <dsp:nvSpPr>
        <dsp:cNvPr id="0" name=""/>
        <dsp:cNvSpPr/>
      </dsp:nvSpPr>
      <dsp:spPr>
        <a:xfrm>
          <a:off x="5980798" y="2446734"/>
          <a:ext cx="1407257" cy="24467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 err="1"/>
            <a:t>Wifi</a:t>
          </a:r>
          <a:r>
            <a:rPr lang="da-DK" sz="1600" kern="1200" dirty="0"/>
            <a:t> </a:t>
          </a:r>
          <a:r>
            <a:rPr lang="da-DK" sz="1600" kern="1200" dirty="0" err="1"/>
            <a:t>mgt</a:t>
          </a:r>
          <a:endParaRPr lang="en-GB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Initialization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connectivity</a:t>
          </a:r>
          <a:endParaRPr lang="en-GB" sz="1200" kern="1200" dirty="0"/>
        </a:p>
      </dsp:txBody>
      <dsp:txXfrm>
        <a:off x="6024076" y="2490012"/>
        <a:ext cx="1320701" cy="2360178"/>
      </dsp:txXfrm>
    </dsp:sp>
    <dsp:sp modelId="{CF6ACD07-70BB-452F-84A1-A8CB8EDBDFBD}">
      <dsp:nvSpPr>
        <dsp:cNvPr id="0" name=""/>
        <dsp:cNvSpPr/>
      </dsp:nvSpPr>
      <dsp:spPr>
        <a:xfrm>
          <a:off x="7410276" y="2446734"/>
          <a:ext cx="1407257" cy="24467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Configuration</a:t>
          </a:r>
          <a:endParaRPr lang="en-GB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Operating modes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Hard </a:t>
          </a:r>
          <a:r>
            <a:rPr lang="da-DK" sz="1200" kern="1200" dirty="0" err="1"/>
            <a:t>coded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Via </a:t>
          </a:r>
          <a:r>
            <a:rPr lang="da-DK" sz="1200" kern="1200" dirty="0" err="1"/>
            <a:t>app</a:t>
          </a:r>
          <a:endParaRPr lang="en-GB" sz="1200" kern="1200" dirty="0"/>
        </a:p>
      </dsp:txBody>
      <dsp:txXfrm>
        <a:off x="7453554" y="2490012"/>
        <a:ext cx="1320701" cy="2360178"/>
      </dsp:txXfrm>
    </dsp:sp>
    <dsp:sp modelId="{99189A1F-38E4-4A2F-9ECE-85DACDB59719}">
      <dsp:nvSpPr>
        <dsp:cNvPr id="0" name=""/>
        <dsp:cNvSpPr/>
      </dsp:nvSpPr>
      <dsp:spPr>
        <a:xfrm>
          <a:off x="8839753" y="2446734"/>
          <a:ext cx="1407257" cy="24467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 err="1"/>
            <a:t>Cloud</a:t>
          </a:r>
          <a:r>
            <a:rPr lang="da-DK" sz="1600" kern="1200" dirty="0"/>
            <a:t> </a:t>
          </a:r>
          <a:r>
            <a:rPr lang="da-DK" sz="1600" kern="1200" dirty="0" err="1"/>
            <a:t>comm</a:t>
          </a:r>
          <a:endParaRPr lang="en-GB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connection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 err="1"/>
            <a:t>reporting</a:t>
          </a:r>
          <a:endParaRPr lang="en-GB" sz="1200" kern="1200" dirty="0"/>
        </a:p>
      </dsp:txBody>
      <dsp:txXfrm>
        <a:off x="8883031" y="2490012"/>
        <a:ext cx="1320701" cy="2360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6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17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3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29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82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9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35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26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84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02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15-6D03-4F69-9E67-C9472F167718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5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A9915-6D03-4F69-9E67-C9472F167718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745A-88C7-4518-B7BE-08A1D5973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50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express.com/item/New-Solar-Panel-Module-for-Light-Battery-Cell-Phone-Charger-Portable-12V-3W-DIY/32371128543.html?spm=a2g0s.9042311.0.0.27424c4dbpVa1o" TargetMode="External"/><Relationship Id="rId2" Type="http://schemas.openxmlformats.org/officeDocument/2006/relationships/hyperlink" Target="https://www.aliexpress.com/item/Battery-Shield-For-WeMos-D1-mini-single-lithium-battery-charging-boost/32679485736.html?spm=a2g0s.9042311.0.0.27424c4dXElp5z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express.com/item/Battery-Shield-For-WeMos-D1-mini-single-lithium-battery-charging-boost/32679485736.html?spm=a2g0s.9042311.0.0.27424c4dXElp5z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hyperlink" Target="https://www.aliexpress.com/item/New-Solar-Panel-Module-for-Light-Battery-Cell-Phone-Charger-Portable-12V-3W-DIY/32371128543.html?spm=a2g0s.9042311.0.0.27424c4dbpVa1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0533CA-00E3-4256-B4B1-91BA01543C69}"/>
              </a:ext>
            </a:extLst>
          </p:cNvPr>
          <p:cNvSpPr/>
          <p:nvPr/>
        </p:nvSpPr>
        <p:spPr>
          <a:xfrm>
            <a:off x="2832380" y="849355"/>
            <a:ext cx="2880320" cy="27236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200" b="1" dirty="0" err="1">
                <a:solidFill>
                  <a:schemeClr val="tx1"/>
                </a:solidFill>
              </a:rPr>
              <a:t>Irrigation</a:t>
            </a:r>
            <a:r>
              <a:rPr lang="da-DK" sz="1200" b="1" dirty="0">
                <a:solidFill>
                  <a:schemeClr val="tx1"/>
                </a:solidFill>
              </a:rPr>
              <a:t> unit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AB2929-A71F-4410-AB6F-CF684F3DF93A}"/>
              </a:ext>
            </a:extLst>
          </p:cNvPr>
          <p:cNvSpPr/>
          <p:nvPr/>
        </p:nvSpPr>
        <p:spPr>
          <a:xfrm>
            <a:off x="6090536" y="1503683"/>
            <a:ext cx="144016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Google Firebase cloud 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5DF0EB-6547-4443-B940-5E8A83763384}"/>
              </a:ext>
            </a:extLst>
          </p:cNvPr>
          <p:cNvSpPr/>
          <p:nvPr/>
        </p:nvSpPr>
        <p:spPr>
          <a:xfrm>
            <a:off x="6090536" y="2636460"/>
            <a:ext cx="144016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Android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FF9CE-8E91-4BDD-80E4-13139FCF9535}"/>
              </a:ext>
            </a:extLst>
          </p:cNvPr>
          <p:cNvSpPr/>
          <p:nvPr/>
        </p:nvSpPr>
        <p:spPr>
          <a:xfrm>
            <a:off x="3480452" y="2708468"/>
            <a:ext cx="1584177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3D </a:t>
            </a:r>
            <a:r>
              <a:rPr lang="da-DK" sz="900" dirty="0" err="1">
                <a:solidFill>
                  <a:schemeClr val="tx1"/>
                </a:solidFill>
              </a:rPr>
              <a:t>printed</a:t>
            </a:r>
            <a:r>
              <a:rPr lang="da-DK" sz="900" dirty="0">
                <a:solidFill>
                  <a:schemeClr val="tx1"/>
                </a:solidFill>
              </a:rPr>
              <a:t> case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85C739-9456-4CED-AB1D-3F1517183C60}"/>
              </a:ext>
            </a:extLst>
          </p:cNvPr>
          <p:cNvSpPr/>
          <p:nvPr/>
        </p:nvSpPr>
        <p:spPr>
          <a:xfrm>
            <a:off x="3480452" y="1539687"/>
            <a:ext cx="1584177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Arduino Control Software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6B569C-83FF-4B33-9D2F-F3F0E1532CF0}"/>
              </a:ext>
            </a:extLst>
          </p:cNvPr>
          <p:cNvSpPr/>
          <p:nvPr/>
        </p:nvSpPr>
        <p:spPr>
          <a:xfrm>
            <a:off x="3480452" y="2109495"/>
            <a:ext cx="1584177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Hardware + PCB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7FCF4B-5DAC-4480-B998-0C407C2F03EA}"/>
              </a:ext>
            </a:extLst>
          </p:cNvPr>
          <p:cNvSpPr/>
          <p:nvPr/>
        </p:nvSpPr>
        <p:spPr>
          <a:xfrm>
            <a:off x="1055440" y="849355"/>
            <a:ext cx="1416900" cy="4320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900" dirty="0" err="1">
                <a:solidFill>
                  <a:schemeClr val="tx1"/>
                </a:solidFill>
              </a:rPr>
              <a:t>Physical</a:t>
            </a:r>
            <a:r>
              <a:rPr lang="da-DK" sz="900" dirty="0">
                <a:solidFill>
                  <a:schemeClr val="tx1"/>
                </a:solidFill>
              </a:rPr>
              <a:t> </a:t>
            </a:r>
            <a:r>
              <a:rPr lang="da-DK" sz="900" dirty="0" err="1">
                <a:solidFill>
                  <a:schemeClr val="tx1"/>
                </a:solidFill>
              </a:rPr>
              <a:t>water</a:t>
            </a:r>
            <a:r>
              <a:rPr lang="da-DK" sz="900" dirty="0">
                <a:solidFill>
                  <a:schemeClr val="tx1"/>
                </a:solidFill>
              </a:rPr>
              <a:t> </a:t>
            </a:r>
            <a:r>
              <a:rPr lang="da-DK" sz="900" dirty="0" err="1">
                <a:solidFill>
                  <a:schemeClr val="tx1"/>
                </a:solidFill>
              </a:rPr>
              <a:t>supply</a:t>
            </a:r>
            <a:endParaRPr lang="da-DK" sz="9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DE0118-764A-48BB-97CB-2F109073F94D}"/>
              </a:ext>
            </a:extLst>
          </p:cNvPr>
          <p:cNvCxnSpPr>
            <a:cxnSpLocks/>
          </p:cNvCxnSpPr>
          <p:nvPr/>
        </p:nvCxnSpPr>
        <p:spPr>
          <a:xfrm>
            <a:off x="5064629" y="1719707"/>
            <a:ext cx="102590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BA57B3-1E50-49D7-8DC3-3C913CDE7595}"/>
              </a:ext>
            </a:extLst>
          </p:cNvPr>
          <p:cNvCxnSpPr/>
          <p:nvPr/>
        </p:nvCxnSpPr>
        <p:spPr>
          <a:xfrm>
            <a:off x="6810616" y="1935731"/>
            <a:ext cx="0" cy="700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1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2A Adjustable Booster Board DC-DC Step-up Module(China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5" t="18178" r="16931" b="20253"/>
          <a:stretch/>
        </p:blipFill>
        <p:spPr bwMode="auto">
          <a:xfrm>
            <a:off x="4300506" y="1931766"/>
            <a:ext cx="666034" cy="57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3732246" y="1681713"/>
            <a:ext cx="336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>
                <a:solidFill>
                  <a:srgbClr val="FF0000"/>
                </a:solidFill>
              </a:rPr>
              <a:t>5V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714793" y="2342962"/>
            <a:ext cx="3994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>
                <a:solidFill>
                  <a:srgbClr val="FF0000"/>
                </a:solidFill>
              </a:rPr>
              <a:t>12V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C858B-9DA2-4455-8D47-D319AAAE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1" y="46206"/>
            <a:ext cx="10515600" cy="680909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Schematics</a:t>
            </a:r>
            <a:endParaRPr lang="da-DK" dirty="0"/>
          </a:p>
        </p:txBody>
      </p:sp>
      <p:pic>
        <p:nvPicPr>
          <p:cNvPr id="1026" name="Picture 2" descr="sketch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82" y="1441271"/>
            <a:ext cx="1124469" cy="100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568890" y="792735"/>
            <a:ext cx="137786" cy="131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 err="1">
              <a:solidFill>
                <a:schemeClr val="tx1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38757" y="2806375"/>
            <a:ext cx="2079322" cy="2649255"/>
            <a:chOff x="1601195" y="2537031"/>
            <a:chExt cx="2079322" cy="2649255"/>
          </a:xfrm>
        </p:grpSpPr>
        <p:pic>
          <p:nvPicPr>
            <p:cNvPr id="5" name="Picture 2" descr="Billedresultat for d1 mini schematic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72" t="12913" r="25211" b="10309"/>
            <a:stretch/>
          </p:blipFill>
          <p:spPr bwMode="auto">
            <a:xfrm>
              <a:off x="1601195" y="2537031"/>
              <a:ext cx="2079322" cy="2649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3279877" y="3727650"/>
              <a:ext cx="137786" cy="1315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287562" y="3378591"/>
              <a:ext cx="137786" cy="1315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690965" y="4263533"/>
              <a:ext cx="137786" cy="13152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698321" y="4436811"/>
              <a:ext cx="137786" cy="1315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 rot="16200000">
            <a:off x="2369278" y="3636274"/>
            <a:ext cx="826840" cy="108015"/>
            <a:chOff x="4479567" y="3927419"/>
            <a:chExt cx="826840" cy="108015"/>
          </a:xfrm>
        </p:grpSpPr>
        <p:grpSp>
          <p:nvGrpSpPr>
            <p:cNvPr id="24" name="Group 23"/>
            <p:cNvGrpSpPr/>
            <p:nvPr/>
          </p:nvGrpSpPr>
          <p:grpSpPr>
            <a:xfrm>
              <a:off x="4499486" y="3927419"/>
              <a:ext cx="783030" cy="108015"/>
              <a:chOff x="3926910" y="5186285"/>
              <a:chExt cx="783030" cy="108015"/>
            </a:xfrm>
          </p:grpSpPr>
          <p:sp>
            <p:nvSpPr>
              <p:cNvPr id="25" name="Rectangle 24"/>
              <p:cNvSpPr/>
              <p:nvPr/>
            </p:nvSpPr>
            <p:spPr>
              <a:xfrm rot="5400000" flipH="1">
                <a:off x="4273534" y="5103499"/>
                <a:ext cx="108015" cy="273588"/>
              </a:xfrm>
              <a:prstGeom prst="rect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500" dirty="0">
                    <a:solidFill>
                      <a:srgbClr val="FF0000"/>
                    </a:solidFill>
                  </a:rPr>
                  <a:t>1k</a:t>
                </a:r>
              </a:p>
            </p:txBody>
          </p:sp>
          <p:cxnSp>
            <p:nvCxnSpPr>
              <p:cNvPr id="26" name="Straight Connector 25"/>
              <p:cNvCxnSpPr>
                <a:stCxn id="25" idx="2"/>
              </p:cNvCxnSpPr>
              <p:nvPr/>
            </p:nvCxnSpPr>
            <p:spPr>
              <a:xfrm flipH="1">
                <a:off x="3926910" y="5240293"/>
                <a:ext cx="263838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endCxn id="25" idx="0"/>
              </p:cNvCxnSpPr>
              <p:nvPr/>
            </p:nvCxnSpPr>
            <p:spPr>
              <a:xfrm flipH="1">
                <a:off x="4464336" y="5240293"/>
                <a:ext cx="245604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Oval 63"/>
            <p:cNvSpPr/>
            <p:nvPr/>
          </p:nvSpPr>
          <p:spPr>
            <a:xfrm>
              <a:off x="5255003" y="3958567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4479567" y="3958567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735085" y="2255976"/>
            <a:ext cx="519311" cy="678197"/>
            <a:chOff x="4377494" y="2706360"/>
            <a:chExt cx="519311" cy="678197"/>
          </a:xfrm>
        </p:grpSpPr>
        <p:grpSp>
          <p:nvGrpSpPr>
            <p:cNvPr id="21" name="Group 20"/>
            <p:cNvGrpSpPr/>
            <p:nvPr/>
          </p:nvGrpSpPr>
          <p:grpSpPr>
            <a:xfrm>
              <a:off x="4377494" y="2706360"/>
              <a:ext cx="519311" cy="639337"/>
              <a:chOff x="4567800" y="2273475"/>
              <a:chExt cx="799084" cy="152242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567800" y="2273475"/>
                <a:ext cx="799084" cy="11019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600" dirty="0">
                    <a:solidFill>
                      <a:schemeClr val="tx1"/>
                    </a:solidFill>
                  </a:rPr>
                  <a:t>TIP120</a:t>
                </a:r>
              </a:p>
              <a:p>
                <a:pPr algn="ctr"/>
                <a:r>
                  <a:rPr lang="da-DK" sz="600" dirty="0">
                    <a:solidFill>
                      <a:schemeClr val="tx1"/>
                    </a:solidFill>
                  </a:rPr>
                  <a:t>Front</a:t>
                </a:r>
              </a:p>
              <a:p>
                <a:pPr algn="ctr"/>
                <a:endParaRPr lang="da-DK" sz="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a-DK" sz="600" dirty="0">
                    <a:solidFill>
                      <a:schemeClr val="tx1"/>
                    </a:solidFill>
                  </a:rPr>
                  <a:t>B      C      E</a:t>
                </a:r>
                <a:endParaRPr lang="en-GB" sz="600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258325" y="3378591"/>
                <a:ext cx="0" cy="417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646637" y="3375461"/>
                <a:ext cx="0" cy="417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49350" y="3375461"/>
                <a:ext cx="0" cy="417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Oval 65"/>
            <p:cNvSpPr/>
            <p:nvPr/>
          </p:nvSpPr>
          <p:spPr>
            <a:xfrm>
              <a:off x="4406166" y="3338838"/>
              <a:ext cx="51404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4606962" y="3332104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4805740" y="3324152"/>
              <a:ext cx="51404" cy="4571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222847" y="3260575"/>
            <a:ext cx="678660" cy="839058"/>
            <a:chOff x="4507788" y="5362958"/>
            <a:chExt cx="678660" cy="839058"/>
          </a:xfrm>
        </p:grpSpPr>
        <p:grpSp>
          <p:nvGrpSpPr>
            <p:cNvPr id="54" name="Group 53"/>
            <p:cNvGrpSpPr/>
            <p:nvPr/>
          </p:nvGrpSpPr>
          <p:grpSpPr>
            <a:xfrm>
              <a:off x="4559193" y="5385818"/>
              <a:ext cx="627255" cy="793339"/>
              <a:chOff x="4559193" y="5385818"/>
              <a:chExt cx="627255" cy="793339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4559193" y="5385818"/>
                <a:ext cx="413265" cy="793339"/>
                <a:chOff x="4559193" y="5385818"/>
                <a:chExt cx="413265" cy="793339"/>
              </a:xfrm>
            </p:grpSpPr>
            <p:sp>
              <p:nvSpPr>
                <p:cNvPr id="38" name="Flowchart: Collate 37"/>
                <p:cNvSpPr/>
                <p:nvPr/>
              </p:nvSpPr>
              <p:spPr>
                <a:xfrm>
                  <a:off x="4827775" y="5618797"/>
                  <a:ext cx="144683" cy="287845"/>
                </a:xfrm>
                <a:prstGeom prst="flowChartCollate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sz="24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1" name="Elbow Connector 40"/>
                <p:cNvCxnSpPr>
                  <a:stCxn id="38" idx="0"/>
                  <a:endCxn id="70" idx="6"/>
                </p:cNvCxnSpPr>
                <p:nvPr/>
              </p:nvCxnSpPr>
              <p:spPr>
                <a:xfrm rot="16200000" flipV="1">
                  <a:off x="4613166" y="5331845"/>
                  <a:ext cx="232979" cy="340925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Elbow Connector 42"/>
                <p:cNvCxnSpPr>
                  <a:stCxn id="38" idx="2"/>
                  <a:endCxn id="63" idx="6"/>
                </p:cNvCxnSpPr>
                <p:nvPr/>
              </p:nvCxnSpPr>
              <p:spPr>
                <a:xfrm rot="5400000">
                  <a:off x="4593398" y="5872437"/>
                  <a:ext cx="272515" cy="340925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4849496" y="5630571"/>
                <a:ext cx="3369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050" dirty="0"/>
                  <a:t>5V</a:t>
                </a:r>
                <a:endParaRPr lang="en-GB" sz="1050" dirty="0"/>
              </a:p>
            </p:txBody>
          </p:sp>
        </p:grpSp>
        <p:sp>
          <p:nvSpPr>
            <p:cNvPr id="63" name="Oval 62"/>
            <p:cNvSpPr/>
            <p:nvPr/>
          </p:nvSpPr>
          <p:spPr>
            <a:xfrm>
              <a:off x="4507788" y="6156297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507788" y="5362958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 rot="16200000">
            <a:off x="3354297" y="3623253"/>
            <a:ext cx="844743" cy="108016"/>
            <a:chOff x="4477746" y="4275287"/>
            <a:chExt cx="844743" cy="108016"/>
          </a:xfrm>
        </p:grpSpPr>
        <p:grpSp>
          <p:nvGrpSpPr>
            <p:cNvPr id="36" name="Group 35"/>
            <p:cNvGrpSpPr/>
            <p:nvPr/>
          </p:nvGrpSpPr>
          <p:grpSpPr>
            <a:xfrm>
              <a:off x="4499486" y="4275287"/>
              <a:ext cx="771597" cy="108016"/>
              <a:chOff x="4499486" y="4275287"/>
              <a:chExt cx="771597" cy="108016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4499486" y="4275287"/>
                <a:ext cx="771597" cy="108015"/>
                <a:chOff x="3926910" y="5186285"/>
                <a:chExt cx="771597" cy="108015"/>
              </a:xfrm>
            </p:grpSpPr>
            <p:sp>
              <p:nvSpPr>
                <p:cNvPr id="32" name="Rectangle 31"/>
                <p:cNvSpPr/>
                <p:nvPr/>
              </p:nvSpPr>
              <p:spPr>
                <a:xfrm rot="5400000" flipH="1">
                  <a:off x="4273534" y="5103499"/>
                  <a:ext cx="108015" cy="273588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a-DK" sz="400" dirty="0">
                      <a:solidFill>
                        <a:schemeClr val="bg1"/>
                      </a:solidFill>
                    </a:rPr>
                    <a:t>1N4001     </a:t>
                  </a:r>
                </a:p>
              </p:txBody>
            </p:sp>
            <p:cxnSp>
              <p:nvCxnSpPr>
                <p:cNvPr id="33" name="Straight Connector 32"/>
                <p:cNvCxnSpPr>
                  <a:stCxn id="32" idx="2"/>
                </p:cNvCxnSpPr>
                <p:nvPr/>
              </p:nvCxnSpPr>
              <p:spPr>
                <a:xfrm flipH="1">
                  <a:off x="3926910" y="5240293"/>
                  <a:ext cx="263838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72" idx="2"/>
                  <a:endCxn id="32" idx="0"/>
                </p:cNvCxnSpPr>
                <p:nvPr/>
              </p:nvCxnSpPr>
              <p:spPr>
                <a:xfrm rot="5400000">
                  <a:off x="4581421" y="5123207"/>
                  <a:ext cx="0" cy="234172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/>
              <p:cNvCxnSpPr/>
              <p:nvPr/>
            </p:nvCxnSpPr>
            <p:spPr>
              <a:xfrm>
                <a:off x="4987800" y="4275288"/>
                <a:ext cx="0" cy="108015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Oval 70"/>
            <p:cNvSpPr/>
            <p:nvPr/>
          </p:nvSpPr>
          <p:spPr>
            <a:xfrm>
              <a:off x="4477746" y="4306435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5271085" y="4306435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79" name="Oval 78"/>
          <p:cNvSpPr/>
          <p:nvPr/>
        </p:nvSpPr>
        <p:spPr>
          <a:xfrm>
            <a:off x="887119" y="792735"/>
            <a:ext cx="51404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 err="1">
              <a:solidFill>
                <a:schemeClr val="tx1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747229" y="639804"/>
            <a:ext cx="1498940" cy="889348"/>
            <a:chOff x="3747229" y="639804"/>
            <a:chExt cx="1498940" cy="889348"/>
          </a:xfrm>
        </p:grpSpPr>
        <p:sp>
          <p:nvSpPr>
            <p:cNvPr id="47" name="Rectangle 46"/>
            <p:cNvSpPr/>
            <p:nvPr/>
          </p:nvSpPr>
          <p:spPr>
            <a:xfrm>
              <a:off x="4682498" y="639804"/>
              <a:ext cx="563671" cy="8893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900" dirty="0">
                  <a:solidFill>
                    <a:schemeClr val="tx1"/>
                  </a:solidFill>
                </a:rPr>
                <a:t>18650 </a:t>
              </a:r>
              <a:r>
                <a:rPr lang="da-DK" sz="900" dirty="0" err="1">
                  <a:solidFill>
                    <a:schemeClr val="tx1"/>
                  </a:solidFill>
                </a:rPr>
                <a:t>battery</a:t>
              </a:r>
              <a:r>
                <a:rPr lang="da-DK" sz="900" dirty="0">
                  <a:solidFill>
                    <a:schemeClr val="tx1"/>
                  </a:solidFill>
                </a:rPr>
                <a:t> </a:t>
              </a:r>
              <a:r>
                <a:rPr lang="da-DK" sz="900" dirty="0" err="1">
                  <a:solidFill>
                    <a:schemeClr val="tx1"/>
                  </a:solidFill>
                </a:rPr>
                <a:t>shield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 rot="10800000">
              <a:off x="4306405" y="106253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 rot="10800000">
              <a:off x="4109436" y="106247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>
              <a:stCxn id="49" idx="6"/>
            </p:cNvCxnSpPr>
            <p:nvPr/>
          </p:nvCxnSpPr>
          <p:spPr>
            <a:xfrm flipH="1" flipV="1">
              <a:off x="4132295" y="1009322"/>
              <a:ext cx="174110" cy="760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9" idx="2"/>
            </p:cNvCxnSpPr>
            <p:nvPr/>
          </p:nvCxnSpPr>
          <p:spPr>
            <a:xfrm rot="10800000" flipH="1" flipV="1">
              <a:off x="4352124" y="1085398"/>
              <a:ext cx="33037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 flipH="1" flipV="1">
              <a:off x="3779060" y="1084478"/>
              <a:ext cx="33037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345546" y="858497"/>
              <a:ext cx="3369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050" dirty="0">
                  <a:solidFill>
                    <a:srgbClr val="FF0000"/>
                  </a:solidFill>
                </a:rPr>
                <a:t>5V</a:t>
              </a:r>
              <a:endParaRPr lang="en-GB" sz="1050" dirty="0">
                <a:solidFill>
                  <a:srgbClr val="FF0000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3747229" y="1062474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10800000" flipH="1" flipV="1">
              <a:off x="4352124" y="1358190"/>
              <a:ext cx="33037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4320293" y="1336186"/>
              <a:ext cx="51404" cy="4571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Straight Connector 92"/>
          <p:cNvCxnSpPr>
            <a:stCxn id="72" idx="4"/>
            <a:endCxn id="70" idx="2"/>
          </p:cNvCxnSpPr>
          <p:nvPr/>
        </p:nvCxnSpPr>
        <p:spPr>
          <a:xfrm>
            <a:off x="3799528" y="3280592"/>
            <a:ext cx="423319" cy="2843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1" idx="4"/>
            <a:endCxn id="63" idx="2"/>
          </p:cNvCxnSpPr>
          <p:nvPr/>
        </p:nvCxnSpPr>
        <p:spPr>
          <a:xfrm>
            <a:off x="3799528" y="4073931"/>
            <a:ext cx="423319" cy="2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Elbow Connector 1024"/>
          <p:cNvCxnSpPr>
            <a:stCxn id="67" idx="4"/>
            <a:endCxn id="71" idx="0"/>
          </p:cNvCxnSpPr>
          <p:nvPr/>
        </p:nvCxnSpPr>
        <p:spPr>
          <a:xfrm rot="16200000" flipH="1">
            <a:off x="2798786" y="3118908"/>
            <a:ext cx="1146492" cy="7635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/>
          <p:cNvCxnSpPr>
            <a:stCxn id="66" idx="4"/>
            <a:endCxn id="64" idx="6"/>
          </p:cNvCxnSpPr>
          <p:nvPr/>
        </p:nvCxnSpPr>
        <p:spPr>
          <a:xfrm flipH="1">
            <a:off x="2782699" y="2934173"/>
            <a:ext cx="6760" cy="34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Elbow Connector 1031"/>
          <p:cNvCxnSpPr>
            <a:stCxn id="65" idx="7"/>
            <a:endCxn id="8" idx="6"/>
          </p:cNvCxnSpPr>
          <p:nvPr/>
        </p:nvCxnSpPr>
        <p:spPr>
          <a:xfrm rot="10800000" flipV="1">
            <a:off x="2155226" y="4059826"/>
            <a:ext cx="611309" cy="293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Elbow Connector 1033"/>
          <p:cNvCxnSpPr>
            <a:stCxn id="114" idx="4"/>
            <a:endCxn id="72" idx="6"/>
          </p:cNvCxnSpPr>
          <p:nvPr/>
        </p:nvCxnSpPr>
        <p:spPr>
          <a:xfrm rot="16200000" flipH="1">
            <a:off x="3451116" y="2929336"/>
            <a:ext cx="650591" cy="51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Elbow Connector 1035"/>
          <p:cNvCxnSpPr>
            <a:stCxn id="69" idx="2"/>
            <a:endCxn id="11" idx="2"/>
          </p:cNvCxnSpPr>
          <p:nvPr/>
        </p:nvCxnSpPr>
        <p:spPr>
          <a:xfrm rot="10800000" flipV="1">
            <a:off x="435883" y="1085333"/>
            <a:ext cx="3311346" cy="3686583"/>
          </a:xfrm>
          <a:prstGeom prst="bentConnector3">
            <a:avLst>
              <a:gd name="adj1" fmla="val 106904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4" descr="8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0" b="19898"/>
          <a:stretch/>
        </p:blipFill>
        <p:spPr bwMode="auto">
          <a:xfrm>
            <a:off x="5879550" y="1575556"/>
            <a:ext cx="1093917" cy="57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6045065" y="639804"/>
            <a:ext cx="700043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Step </a:t>
            </a:r>
            <a:r>
              <a:rPr lang="da-DK" sz="900" dirty="0" err="1">
                <a:solidFill>
                  <a:schemeClr val="tx1"/>
                </a:solidFill>
              </a:rPr>
              <a:t>down</a:t>
            </a:r>
            <a:r>
              <a:rPr lang="da-DK" sz="900" dirty="0">
                <a:solidFill>
                  <a:schemeClr val="tx1"/>
                </a:solidFill>
              </a:rPr>
              <a:t> </a:t>
            </a:r>
            <a:r>
              <a:rPr lang="da-DK" sz="900" dirty="0" err="1">
                <a:solidFill>
                  <a:schemeClr val="tx1"/>
                </a:solidFill>
              </a:rPr>
              <a:t>converter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919424" y="639804"/>
            <a:ext cx="1183709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Solar panel</a:t>
            </a:r>
            <a:endParaRPr lang="en-GB" sz="900" dirty="0">
              <a:solidFill>
                <a:schemeClr val="tx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 rot="5400000">
            <a:off x="7257110" y="497320"/>
            <a:ext cx="150312" cy="1174316"/>
            <a:chOff x="9230263" y="4747363"/>
            <a:chExt cx="150312" cy="1174316"/>
          </a:xfrm>
        </p:grpSpPr>
        <p:grpSp>
          <p:nvGrpSpPr>
            <p:cNvPr id="87" name="Group 86"/>
            <p:cNvGrpSpPr/>
            <p:nvPr/>
          </p:nvGrpSpPr>
          <p:grpSpPr>
            <a:xfrm>
              <a:off x="9230263" y="4747363"/>
              <a:ext cx="150312" cy="795404"/>
              <a:chOff x="1546965" y="4283900"/>
              <a:chExt cx="150312" cy="795404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1622121" y="4283900"/>
                <a:ext cx="0" cy="670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1546965" y="4954044"/>
                <a:ext cx="75156" cy="12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622121" y="4954044"/>
                <a:ext cx="75156" cy="12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Arrow Connector 87"/>
            <p:cNvCxnSpPr/>
            <p:nvPr/>
          </p:nvCxnSpPr>
          <p:spPr>
            <a:xfrm flipV="1">
              <a:off x="9305419" y="5480137"/>
              <a:ext cx="0" cy="4415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>
            <a:stCxn id="47" idx="3"/>
            <a:endCxn id="82" idx="1"/>
          </p:cNvCxnSpPr>
          <p:nvPr/>
        </p:nvCxnSpPr>
        <p:spPr>
          <a:xfrm>
            <a:off x="5246169" y="1084478"/>
            <a:ext cx="798896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2637D2E-2B18-47B7-9658-F5D9F6D1A500}"/>
              </a:ext>
            </a:extLst>
          </p:cNvPr>
          <p:cNvSpPr/>
          <p:nvPr/>
        </p:nvSpPr>
        <p:spPr>
          <a:xfrm>
            <a:off x="5809840" y="214968"/>
            <a:ext cx="3772685" cy="2333873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000" i="1" dirty="0">
                <a:solidFill>
                  <a:schemeClr val="tx1"/>
                </a:solidFill>
              </a:rPr>
              <a:t>Add-on</a:t>
            </a:r>
          </a:p>
        </p:txBody>
      </p:sp>
      <p:sp>
        <p:nvSpPr>
          <p:cNvPr id="104" name="Oval 103"/>
          <p:cNvSpPr/>
          <p:nvPr/>
        </p:nvSpPr>
        <p:spPr>
          <a:xfrm>
            <a:off x="5667827" y="1359044"/>
            <a:ext cx="51404" cy="45719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 err="1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6014167" y="1061618"/>
            <a:ext cx="51404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 err="1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04" idx="6"/>
          </p:cNvCxnSpPr>
          <p:nvPr/>
        </p:nvCxnSpPr>
        <p:spPr>
          <a:xfrm>
            <a:off x="5719231" y="1381904"/>
            <a:ext cx="320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779957" y="891055"/>
            <a:ext cx="336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>
                <a:solidFill>
                  <a:srgbClr val="FF0000"/>
                </a:solidFill>
              </a:rPr>
              <a:t>5V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574700" y="891055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>
                <a:solidFill>
                  <a:srgbClr val="FF0000"/>
                </a:solidFill>
              </a:rPr>
              <a:t>5V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7547382" y="1381903"/>
            <a:ext cx="51404" cy="45719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 err="1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>
            <a:stCxn id="110" idx="6"/>
          </p:cNvCxnSpPr>
          <p:nvPr/>
        </p:nvCxnSpPr>
        <p:spPr>
          <a:xfrm>
            <a:off x="7598786" y="1404763"/>
            <a:ext cx="320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576364" y="1682580"/>
            <a:ext cx="700043" cy="921719"/>
            <a:chOff x="5178335" y="3489257"/>
            <a:chExt cx="700043" cy="921719"/>
          </a:xfrm>
          <a:noFill/>
        </p:grpSpPr>
        <p:sp>
          <p:nvSpPr>
            <p:cNvPr id="112" name="Rectangle 111"/>
            <p:cNvSpPr/>
            <p:nvPr/>
          </p:nvSpPr>
          <p:spPr>
            <a:xfrm>
              <a:off x="5178335" y="3510275"/>
              <a:ext cx="700043" cy="8893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900" dirty="0" err="1">
                  <a:solidFill>
                    <a:schemeClr val="tx1"/>
                  </a:solidFill>
                </a:rPr>
                <a:t>step-up</a:t>
              </a:r>
              <a:r>
                <a:rPr lang="da-DK" sz="900" dirty="0">
                  <a:solidFill>
                    <a:schemeClr val="tx1"/>
                  </a:solidFill>
                </a:rPr>
                <a:t> </a:t>
              </a:r>
              <a:r>
                <a:rPr lang="da-DK" sz="900" dirty="0" err="1">
                  <a:solidFill>
                    <a:schemeClr val="tx1"/>
                  </a:solidFill>
                </a:rPr>
                <a:t>converter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5611831" y="3489257"/>
              <a:ext cx="51404" cy="4571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5352423" y="3489257"/>
              <a:ext cx="51404" cy="457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5611831" y="4365257"/>
              <a:ext cx="51404" cy="4571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5352423" y="4365257"/>
              <a:ext cx="51404" cy="457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Connector 17"/>
          <p:cNvCxnSpPr>
            <a:stCxn id="69" idx="4"/>
            <a:endCxn id="107" idx="0"/>
          </p:cNvCxnSpPr>
          <p:nvPr/>
        </p:nvCxnSpPr>
        <p:spPr>
          <a:xfrm>
            <a:off x="3772931" y="1108193"/>
            <a:ext cx="3223" cy="57438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Billedresultat for tip120 pin">
            <a:extLst>
              <a:ext uri="{FF2B5EF4-FFF2-40B4-BE49-F238E27FC236}">
                <a16:creationId xmlns:a16="http://schemas.microsoft.com/office/drawing/2014/main" id="{CCD9B3F5-43BE-4280-8860-E80F29186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564" y="4781392"/>
            <a:ext cx="2507044" cy="163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j5019 converter">
            <a:extLst>
              <a:ext uri="{FF2B5EF4-FFF2-40B4-BE49-F238E27FC236}">
                <a16:creationId xmlns:a16="http://schemas.microsoft.com/office/drawing/2014/main" id="{875302B7-6957-4C82-92F1-BBF94E75C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950" y="3996994"/>
            <a:ext cx="1849313" cy="103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AE836E-ED72-4180-AC7F-5E2A99D36B43}"/>
              </a:ext>
            </a:extLst>
          </p:cNvPr>
          <p:cNvSpPr txBox="1"/>
          <p:nvPr/>
        </p:nvSpPr>
        <p:spPr>
          <a:xfrm>
            <a:off x="7128916" y="3713696"/>
            <a:ext cx="18293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/>
              <a:t>J5019 </a:t>
            </a:r>
            <a:r>
              <a:rPr lang="da-DK" sz="1050" dirty="0" err="1"/>
              <a:t>Li_Ion</a:t>
            </a:r>
            <a:r>
              <a:rPr lang="da-DK" sz="1050" dirty="0"/>
              <a:t> charge controller</a:t>
            </a:r>
          </a:p>
        </p:txBody>
      </p:sp>
    </p:spTree>
    <p:extLst>
      <p:ext uri="{BB962C8B-B14F-4D97-AF65-F5344CB8AC3E}">
        <p14:creationId xmlns:p14="http://schemas.microsoft.com/office/powerpoint/2010/main" val="323296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004" y="2898452"/>
            <a:ext cx="1820272" cy="257203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67" dirty="0">
                <a:solidFill>
                  <a:srgbClr val="FF0000"/>
                </a:solidFill>
              </a:rPr>
              <a:t>D1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7487" y="3780271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1 x RJ-45 (8 hot)</a:t>
            </a:r>
          </a:p>
          <a:p>
            <a:r>
              <a:rPr lang="da-DK" sz="800" dirty="0"/>
              <a:t>1 x gnd cable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94078" y="5204275"/>
            <a:ext cx="955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4 x water measure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262" y="2118357"/>
            <a:ext cx="668773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67" dirty="0"/>
              <a:t>Water in</a:t>
            </a:r>
          </a:p>
        </p:txBody>
      </p:sp>
      <p:sp>
        <p:nvSpPr>
          <p:cNvPr id="17" name="Right Arrow 16"/>
          <p:cNvSpPr/>
          <p:nvPr/>
        </p:nvSpPr>
        <p:spPr>
          <a:xfrm rot="16200000">
            <a:off x="9449651" y="2102447"/>
            <a:ext cx="694896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6200000">
            <a:off x="9636973" y="2102447"/>
            <a:ext cx="694896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6200000">
            <a:off x="9824291" y="2102447"/>
            <a:ext cx="694896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>
            <a:endCxn id="22" idx="3"/>
          </p:cNvCxnSpPr>
          <p:nvPr/>
        </p:nvCxnSpPr>
        <p:spPr>
          <a:xfrm flipH="1">
            <a:off x="903223" y="1521869"/>
            <a:ext cx="1318" cy="1346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8496" y="2699316"/>
            <a:ext cx="644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a-DK" sz="800" dirty="0"/>
              <a:t>BBB power</a:t>
            </a:r>
          </a:p>
          <a:p>
            <a:pPr algn="r"/>
            <a:r>
              <a:rPr lang="da-DK" sz="800" dirty="0"/>
              <a:t>5V</a:t>
            </a:r>
          </a:p>
        </p:txBody>
      </p:sp>
      <p:cxnSp>
        <p:nvCxnSpPr>
          <p:cNvPr id="23" name="Straight Connector 22"/>
          <p:cNvCxnSpPr>
            <a:stCxn id="46" idx="2"/>
            <a:endCxn id="24" idx="3"/>
          </p:cNvCxnSpPr>
          <p:nvPr/>
        </p:nvCxnSpPr>
        <p:spPr>
          <a:xfrm>
            <a:off x="1740709" y="1513965"/>
            <a:ext cx="7120" cy="1348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97678" y="2693267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a-DK" sz="800" dirty="0"/>
              <a:t>BBB</a:t>
            </a:r>
          </a:p>
          <a:p>
            <a:pPr algn="r"/>
            <a:r>
              <a:rPr lang="da-DK" sz="800" dirty="0"/>
              <a:t>ethernet</a:t>
            </a:r>
          </a:p>
        </p:txBody>
      </p:sp>
      <p:cxnSp>
        <p:nvCxnSpPr>
          <p:cNvPr id="29" name="Straight Connector 28"/>
          <p:cNvCxnSpPr>
            <a:stCxn id="28" idx="1"/>
            <a:endCxn id="117" idx="3"/>
          </p:cNvCxnSpPr>
          <p:nvPr/>
        </p:nvCxnSpPr>
        <p:spPr>
          <a:xfrm flipH="1">
            <a:off x="2101158" y="5324776"/>
            <a:ext cx="1913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30606" y="5148121"/>
            <a:ext cx="8098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4 x 1,8V sensor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61424" y="3993697"/>
            <a:ext cx="1344187" cy="50407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67" dirty="0">
                <a:solidFill>
                  <a:srgbClr val="FF0000"/>
                </a:solidFill>
              </a:rPr>
              <a:t>Valve drivers</a:t>
            </a:r>
          </a:p>
        </p:txBody>
      </p:sp>
      <p:cxnSp>
        <p:nvCxnSpPr>
          <p:cNvPr id="37" name="Straight Connector 36"/>
          <p:cNvCxnSpPr>
            <a:stCxn id="36" idx="1"/>
            <a:endCxn id="112" idx="0"/>
          </p:cNvCxnSpPr>
          <p:nvPr/>
        </p:nvCxnSpPr>
        <p:spPr>
          <a:xfrm flipH="1">
            <a:off x="2102587" y="4245731"/>
            <a:ext cx="1858839" cy="10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58899" y="4083868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3 x 1,8V ctrl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91177" y="3133769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1 x 1,8V ctrl</a:t>
            </a:r>
          </a:p>
        </p:txBody>
      </p:sp>
      <p:cxnSp>
        <p:nvCxnSpPr>
          <p:cNvPr id="45" name="Straight Connector 44"/>
          <p:cNvCxnSpPr>
            <a:endCxn id="135" idx="3"/>
          </p:cNvCxnSpPr>
          <p:nvPr/>
        </p:nvCxnSpPr>
        <p:spPr>
          <a:xfrm flipH="1">
            <a:off x="2072107" y="3160918"/>
            <a:ext cx="3346871" cy="138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33429" y="3490215"/>
            <a:ext cx="167021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052751" y="4390339"/>
            <a:ext cx="90131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049503" y="5517583"/>
            <a:ext cx="96539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" idx="1"/>
            <a:endCxn id="152" idx="3"/>
          </p:cNvCxnSpPr>
          <p:nvPr/>
        </p:nvCxnSpPr>
        <p:spPr>
          <a:xfrm rot="10800000" flipV="1">
            <a:off x="5665651" y="2721922"/>
            <a:ext cx="3807493" cy="1542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29169" y="4925324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4 x USB</a:t>
            </a:r>
          </a:p>
        </p:txBody>
      </p:sp>
      <p:grpSp>
        <p:nvGrpSpPr>
          <p:cNvPr id="1055" name="Group 1054"/>
          <p:cNvGrpSpPr/>
          <p:nvPr/>
        </p:nvGrpSpPr>
        <p:grpSpPr>
          <a:xfrm>
            <a:off x="4014899" y="4901222"/>
            <a:ext cx="1618083" cy="847109"/>
            <a:chOff x="2998388" y="3683565"/>
            <a:chExt cx="1213562" cy="635332"/>
          </a:xfrm>
        </p:grpSpPr>
        <p:sp>
          <p:nvSpPr>
            <p:cNvPr id="28" name="Rectangle 27"/>
            <p:cNvSpPr/>
            <p:nvPr/>
          </p:nvSpPr>
          <p:spPr>
            <a:xfrm>
              <a:off x="2998388" y="3683565"/>
              <a:ext cx="1213562" cy="635332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67" dirty="0">
                  <a:solidFill>
                    <a:srgbClr val="FF0000"/>
                  </a:solidFill>
                </a:rPr>
                <a:t>Water</a:t>
              </a:r>
            </a:p>
            <a:p>
              <a:pPr algn="ctr"/>
              <a:r>
                <a:rPr lang="da-DK" sz="1067" dirty="0">
                  <a:solidFill>
                    <a:srgbClr val="FF0000"/>
                  </a:solidFill>
                </a:rPr>
                <a:t>sensors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979210" y="3758586"/>
              <a:ext cx="87833" cy="19704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064964" y="3760275"/>
              <a:ext cx="87833" cy="19704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981289" y="4030881"/>
              <a:ext cx="87833" cy="19704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067043" y="4032569"/>
              <a:ext cx="87833" cy="19704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815620" y="3917677"/>
              <a:ext cx="370534" cy="161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dirty="0"/>
                <a:t>4 x USB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747830" y="5034568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4 pole pin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6148588" y="5146071"/>
            <a:ext cx="2945488" cy="75671"/>
            <a:chOff x="4611441" y="3824682"/>
            <a:chExt cx="2209116" cy="7567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660257" y="3862515"/>
              <a:ext cx="2160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611441" y="3824682"/>
              <a:ext cx="48816" cy="7567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148588" y="5331106"/>
            <a:ext cx="2945488" cy="75671"/>
            <a:chOff x="4611441" y="3824682"/>
            <a:chExt cx="2209116" cy="75670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4660257" y="3862515"/>
              <a:ext cx="2160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611441" y="3824682"/>
              <a:ext cx="48816" cy="7567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148588" y="5423623"/>
            <a:ext cx="2945488" cy="75671"/>
            <a:chOff x="4611441" y="3824682"/>
            <a:chExt cx="2209116" cy="75670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4660257" y="3862515"/>
              <a:ext cx="2160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4611441" y="3824682"/>
              <a:ext cx="48816" cy="7567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148588" y="5238589"/>
            <a:ext cx="2945488" cy="75671"/>
            <a:chOff x="4611441" y="3824682"/>
            <a:chExt cx="2209116" cy="75670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4660257" y="3862515"/>
              <a:ext cx="2160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4611441" y="3824682"/>
              <a:ext cx="48816" cy="7567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870505" y="5227545"/>
            <a:ext cx="261132" cy="192099"/>
            <a:chOff x="1666013" y="5420060"/>
            <a:chExt cx="195849" cy="192098"/>
          </a:xfrm>
        </p:grpSpPr>
        <p:sp>
          <p:nvSpPr>
            <p:cNvPr id="117" name="Rectangle 116"/>
            <p:cNvSpPr/>
            <p:nvPr/>
          </p:nvSpPr>
          <p:spPr>
            <a:xfrm>
              <a:off x="1692577" y="5445280"/>
              <a:ext cx="146426" cy="14402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1666014" y="5420061"/>
              <a:ext cx="45719" cy="45719"/>
            </a:xfrm>
            <a:prstGeom prst="ellipse">
              <a:avLst/>
            </a:prstGeom>
            <a:solidFill>
              <a:schemeClr val="accent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1815165" y="5420060"/>
              <a:ext cx="45719" cy="45719"/>
            </a:xfrm>
            <a:prstGeom prst="ellipse">
              <a:avLst/>
            </a:prstGeom>
            <a:solidFill>
              <a:schemeClr val="accent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816143" y="5566439"/>
              <a:ext cx="45719" cy="45719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1666013" y="5566169"/>
              <a:ext cx="45719" cy="45719"/>
            </a:xfrm>
            <a:prstGeom prst="ellipse">
              <a:avLst/>
            </a:prstGeom>
            <a:solidFill>
              <a:schemeClr val="accent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28" name="Straight Connector 127"/>
          <p:cNvCxnSpPr/>
          <p:nvPr/>
        </p:nvCxnSpPr>
        <p:spPr>
          <a:xfrm flipV="1">
            <a:off x="3049503" y="3490215"/>
            <a:ext cx="3248" cy="284439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5" name="Group 1044"/>
          <p:cNvGrpSpPr/>
          <p:nvPr/>
        </p:nvGrpSpPr>
        <p:grpSpPr>
          <a:xfrm>
            <a:off x="1739024" y="2991629"/>
            <a:ext cx="928458" cy="584775"/>
            <a:chOff x="1304268" y="2243720"/>
            <a:chExt cx="696344" cy="438581"/>
          </a:xfrm>
        </p:grpSpPr>
        <p:sp>
          <p:nvSpPr>
            <p:cNvPr id="109" name="TextBox 108"/>
            <p:cNvSpPr txBox="1"/>
            <p:nvPr/>
          </p:nvSpPr>
          <p:spPr>
            <a:xfrm>
              <a:off x="1304268" y="2243720"/>
              <a:ext cx="69634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dirty="0"/>
                <a:t>4 pole pin</a:t>
              </a:r>
              <a:br>
                <a:rPr lang="da-DK" sz="800" dirty="0"/>
              </a:br>
              <a:br>
                <a:rPr lang="da-DK" sz="800" dirty="0"/>
              </a:br>
              <a:endParaRPr lang="da-DK" sz="800" dirty="0"/>
            </a:p>
            <a:p>
              <a:r>
                <a:rPr lang="da-DK" sz="800" dirty="0"/>
                <a:t>P9.11 = GPIO0_30</a:t>
              </a: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381090" y="2401630"/>
              <a:ext cx="195849" cy="144074"/>
              <a:chOff x="1666013" y="5420060"/>
              <a:chExt cx="195849" cy="192098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1692577" y="5445280"/>
                <a:ext cx="146426" cy="14402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666014" y="5420061"/>
                <a:ext cx="45719" cy="45719"/>
              </a:xfrm>
              <a:prstGeom prst="ellipse">
                <a:avLst/>
              </a:prstGeom>
              <a:solidFill>
                <a:schemeClr val="bg2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1815165" y="5420060"/>
                <a:ext cx="45719" cy="45719"/>
              </a:xfrm>
              <a:prstGeom prst="ellipse">
                <a:avLst/>
              </a:prstGeom>
              <a:solidFill>
                <a:schemeClr val="bg2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816143" y="556643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666013" y="5566169"/>
                <a:ext cx="45719" cy="45719"/>
              </a:xfrm>
              <a:prstGeom prst="ellipse">
                <a:avLst/>
              </a:prstGeom>
              <a:solidFill>
                <a:schemeClr val="bg2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50" name="TextBox 149"/>
          <p:cNvSpPr txBox="1"/>
          <p:nvPr/>
        </p:nvSpPr>
        <p:spPr>
          <a:xfrm>
            <a:off x="824275" y="547049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5V supply</a:t>
            </a:r>
          </a:p>
          <a:p>
            <a:r>
              <a:rPr lang="da-DK" sz="800" dirty="0"/>
              <a:t>P9.5, p9.6</a:t>
            </a:r>
          </a:p>
        </p:txBody>
      </p:sp>
      <p:cxnSp>
        <p:nvCxnSpPr>
          <p:cNvPr id="158" name="Straight Connector 157"/>
          <p:cNvCxnSpPr>
            <a:stCxn id="185" idx="5"/>
          </p:cNvCxnSpPr>
          <p:nvPr/>
        </p:nvCxnSpPr>
        <p:spPr>
          <a:xfrm>
            <a:off x="473491" y="5521846"/>
            <a:ext cx="0" cy="81276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505859" y="6334609"/>
            <a:ext cx="253189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10800000">
            <a:off x="464565" y="5341445"/>
            <a:ext cx="449185" cy="229935"/>
            <a:chOff x="1665036" y="4843980"/>
            <a:chExt cx="336890" cy="192099"/>
          </a:xfrm>
        </p:grpSpPr>
        <p:sp>
          <p:nvSpPr>
            <p:cNvPr id="182" name="Rectangle 181"/>
            <p:cNvSpPr/>
            <p:nvPr/>
          </p:nvSpPr>
          <p:spPr>
            <a:xfrm>
              <a:off x="1691599" y="4869200"/>
              <a:ext cx="290899" cy="14402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1665037" y="4843981"/>
              <a:ext cx="45719" cy="45719"/>
            </a:xfrm>
            <a:prstGeom prst="ellipse">
              <a:avLst/>
            </a:prstGeom>
            <a:solidFill>
              <a:schemeClr val="accent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1814188" y="4843980"/>
              <a:ext cx="45719" cy="45719"/>
            </a:xfrm>
            <a:prstGeom prst="ellipse">
              <a:avLst/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1956207" y="4846340"/>
              <a:ext cx="45719" cy="45719"/>
            </a:xfrm>
            <a:prstGeom prst="ellipse">
              <a:avLst/>
            </a:prstGeom>
            <a:solidFill>
              <a:schemeClr val="accent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1956206" y="4990360"/>
              <a:ext cx="45719" cy="45719"/>
            </a:xfrm>
            <a:prstGeom prst="ellipse">
              <a:avLst/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87" name="Oval 186"/>
            <p:cNvSpPr/>
            <p:nvPr/>
          </p:nvSpPr>
          <p:spPr>
            <a:xfrm>
              <a:off x="1815166" y="4990359"/>
              <a:ext cx="45719" cy="45719"/>
            </a:xfrm>
            <a:prstGeom prst="ellipse">
              <a:avLst/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>
              <a:off x="1665036" y="4990089"/>
              <a:ext cx="45719" cy="45719"/>
            </a:xfrm>
            <a:prstGeom prst="ellipse">
              <a:avLst/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3484088" y="3903381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12V in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4944585" y="116540"/>
            <a:ext cx="205036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133" dirty="0"/>
              <a:t>System overview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9935937" y="1498221"/>
            <a:ext cx="75533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67" dirty="0"/>
              <a:t>Water out</a:t>
            </a:r>
          </a:p>
        </p:txBody>
      </p:sp>
      <p:pic>
        <p:nvPicPr>
          <p:cNvPr id="1038" name="Picture 14" descr="http://img.labnol.org/di/usb_symbo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247" y="5140379"/>
            <a:ext cx="265047" cy="4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" name="Straight Connector 125"/>
          <p:cNvCxnSpPr/>
          <p:nvPr/>
        </p:nvCxnSpPr>
        <p:spPr>
          <a:xfrm>
            <a:off x="10769359" y="228724"/>
            <a:ext cx="4800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1232571" y="99072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220V supply</a:t>
            </a:r>
          </a:p>
        </p:txBody>
      </p:sp>
      <p:cxnSp>
        <p:nvCxnSpPr>
          <p:cNvPr id="198" name="Straight Connector 197"/>
          <p:cNvCxnSpPr/>
          <p:nvPr/>
        </p:nvCxnSpPr>
        <p:spPr>
          <a:xfrm>
            <a:off x="10769359" y="474945"/>
            <a:ext cx="48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10769359" y="719419"/>
            <a:ext cx="4800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1232571" y="345960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12V supply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1232571" y="589767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5V supply</a:t>
            </a:r>
          </a:p>
        </p:txBody>
      </p:sp>
      <p:cxnSp>
        <p:nvCxnSpPr>
          <p:cNvPr id="210" name="Straight Connector 209"/>
          <p:cNvCxnSpPr/>
          <p:nvPr/>
        </p:nvCxnSpPr>
        <p:spPr>
          <a:xfrm flipH="1">
            <a:off x="10769359" y="965640"/>
            <a:ext cx="4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1232571" y="835988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Ctrl / sensor</a:t>
            </a:r>
          </a:p>
        </p:txBody>
      </p:sp>
      <p:cxnSp>
        <p:nvCxnSpPr>
          <p:cNvPr id="213" name="Straight Connector 212"/>
          <p:cNvCxnSpPr/>
          <p:nvPr/>
        </p:nvCxnSpPr>
        <p:spPr>
          <a:xfrm flipH="1">
            <a:off x="10769359" y="1211861"/>
            <a:ext cx="480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11232571" y="1082209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groundr</a:t>
            </a:r>
          </a:p>
        </p:txBody>
      </p:sp>
      <p:grpSp>
        <p:nvGrpSpPr>
          <p:cNvPr id="1043" name="Group 1042"/>
          <p:cNvGrpSpPr/>
          <p:nvPr/>
        </p:nvGrpSpPr>
        <p:grpSpPr>
          <a:xfrm>
            <a:off x="1730853" y="3742350"/>
            <a:ext cx="615219" cy="734930"/>
            <a:chOff x="1298139" y="2806763"/>
            <a:chExt cx="461414" cy="551198"/>
          </a:xfrm>
        </p:grpSpPr>
        <p:sp>
          <p:nvSpPr>
            <p:cNvPr id="106" name="TextBox 105"/>
            <p:cNvSpPr txBox="1"/>
            <p:nvPr/>
          </p:nvSpPr>
          <p:spPr>
            <a:xfrm>
              <a:off x="1310872" y="2806763"/>
              <a:ext cx="44868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dirty="0"/>
                <a:t>4 pole pin</a:t>
              </a:r>
            </a:p>
            <a:p>
              <a:r>
                <a:rPr lang="da-DK" sz="800" dirty="0"/>
                <a:t>P8.7, p8.8</a:t>
              </a:r>
            </a:p>
          </p:txBody>
        </p:sp>
        <p:grpSp>
          <p:nvGrpSpPr>
            <p:cNvPr id="124" name="Group 123"/>
            <p:cNvGrpSpPr/>
            <p:nvPr/>
          </p:nvGrpSpPr>
          <p:grpSpPr>
            <a:xfrm rot="5400000">
              <a:off x="1407448" y="3040295"/>
              <a:ext cx="146887" cy="192098"/>
              <a:chOff x="1665036" y="4843980"/>
              <a:chExt cx="195849" cy="192098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691601" y="4869200"/>
                <a:ext cx="146427" cy="12598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665037" y="484398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814188" y="4843980"/>
                <a:ext cx="45719" cy="45719"/>
              </a:xfrm>
              <a:prstGeom prst="ellipse">
                <a:avLst/>
              </a:prstGeom>
              <a:solidFill>
                <a:schemeClr val="bg2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815166" y="499035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665036" y="499008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a-DK" sz="2133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9" name="TextBox 218"/>
            <p:cNvSpPr txBox="1"/>
            <p:nvPr/>
          </p:nvSpPr>
          <p:spPr>
            <a:xfrm>
              <a:off x="1298139" y="3196378"/>
              <a:ext cx="274354" cy="161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dirty="0"/>
                <a:t>P8.9</a:t>
              </a:r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1138230" y="6010728"/>
            <a:ext cx="367408" cy="194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67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(red)</a:t>
            </a:r>
          </a:p>
        </p:txBody>
      </p:sp>
      <p:sp>
        <p:nvSpPr>
          <p:cNvPr id="228" name="Freeform 227"/>
          <p:cNvSpPr/>
          <p:nvPr/>
        </p:nvSpPr>
        <p:spPr>
          <a:xfrm>
            <a:off x="899229" y="3392796"/>
            <a:ext cx="3812068" cy="2653553"/>
          </a:xfrm>
          <a:custGeom>
            <a:avLst/>
            <a:gdLst>
              <a:gd name="connsiteX0" fmla="*/ 0 w 2867326"/>
              <a:gd name="connsiteY0" fmla="*/ 1489520 h 1994302"/>
              <a:gd name="connsiteX1" fmla="*/ 78613 w 2867326"/>
              <a:gd name="connsiteY1" fmla="*/ 1489520 h 1994302"/>
              <a:gd name="connsiteX2" fmla="*/ 78613 w 2867326"/>
              <a:gd name="connsiteY2" fmla="*/ 1994302 h 1994302"/>
              <a:gd name="connsiteX3" fmla="*/ 1361256 w 2867326"/>
              <a:gd name="connsiteY3" fmla="*/ 1990164 h 1994302"/>
              <a:gd name="connsiteX4" fmla="*/ 1365393 w 2867326"/>
              <a:gd name="connsiteY4" fmla="*/ 4137 h 1994302"/>
              <a:gd name="connsiteX5" fmla="*/ 2867326 w 2867326"/>
              <a:gd name="connsiteY5" fmla="*/ 0 h 1994302"/>
              <a:gd name="connsiteX0" fmla="*/ 0 w 2867326"/>
              <a:gd name="connsiteY0" fmla="*/ 1489520 h 1994302"/>
              <a:gd name="connsiteX1" fmla="*/ 78613 w 2867326"/>
              <a:gd name="connsiteY1" fmla="*/ 1493658 h 1994302"/>
              <a:gd name="connsiteX2" fmla="*/ 78613 w 2867326"/>
              <a:gd name="connsiteY2" fmla="*/ 1994302 h 1994302"/>
              <a:gd name="connsiteX3" fmla="*/ 1361256 w 2867326"/>
              <a:gd name="connsiteY3" fmla="*/ 1990164 h 1994302"/>
              <a:gd name="connsiteX4" fmla="*/ 1365393 w 2867326"/>
              <a:gd name="connsiteY4" fmla="*/ 4137 h 1994302"/>
              <a:gd name="connsiteX5" fmla="*/ 2867326 w 2867326"/>
              <a:gd name="connsiteY5" fmla="*/ 0 h 1994302"/>
              <a:gd name="connsiteX0" fmla="*/ 0 w 2867326"/>
              <a:gd name="connsiteY0" fmla="*/ 1489520 h 1994302"/>
              <a:gd name="connsiteX1" fmla="*/ 78613 w 2867326"/>
              <a:gd name="connsiteY1" fmla="*/ 1493658 h 1994302"/>
              <a:gd name="connsiteX2" fmla="*/ 78613 w 2867326"/>
              <a:gd name="connsiteY2" fmla="*/ 1994302 h 1994302"/>
              <a:gd name="connsiteX3" fmla="*/ 1361256 w 2867326"/>
              <a:gd name="connsiteY3" fmla="*/ 1990164 h 1994302"/>
              <a:gd name="connsiteX4" fmla="*/ 1365393 w 2867326"/>
              <a:gd name="connsiteY4" fmla="*/ 12412 h 1994302"/>
              <a:gd name="connsiteX5" fmla="*/ 2867326 w 2867326"/>
              <a:gd name="connsiteY5" fmla="*/ 0 h 1994302"/>
              <a:gd name="connsiteX0" fmla="*/ 0 w 2867326"/>
              <a:gd name="connsiteY0" fmla="*/ 1489520 h 1994302"/>
              <a:gd name="connsiteX1" fmla="*/ 78613 w 2867326"/>
              <a:gd name="connsiteY1" fmla="*/ 1493658 h 1994302"/>
              <a:gd name="connsiteX2" fmla="*/ 78613 w 2867326"/>
              <a:gd name="connsiteY2" fmla="*/ 1994302 h 1994302"/>
              <a:gd name="connsiteX3" fmla="*/ 1361256 w 2867326"/>
              <a:gd name="connsiteY3" fmla="*/ 1990164 h 1994302"/>
              <a:gd name="connsiteX4" fmla="*/ 1365393 w 2867326"/>
              <a:gd name="connsiteY4" fmla="*/ 8274 h 1994302"/>
              <a:gd name="connsiteX5" fmla="*/ 2867326 w 2867326"/>
              <a:gd name="connsiteY5" fmla="*/ 0 h 1994302"/>
              <a:gd name="connsiteX0" fmla="*/ 0 w 2863188"/>
              <a:gd name="connsiteY0" fmla="*/ 1481246 h 1986028"/>
              <a:gd name="connsiteX1" fmla="*/ 78613 w 2863188"/>
              <a:gd name="connsiteY1" fmla="*/ 1485384 h 1986028"/>
              <a:gd name="connsiteX2" fmla="*/ 78613 w 2863188"/>
              <a:gd name="connsiteY2" fmla="*/ 1986028 h 1986028"/>
              <a:gd name="connsiteX3" fmla="*/ 1361256 w 2863188"/>
              <a:gd name="connsiteY3" fmla="*/ 1981890 h 1986028"/>
              <a:gd name="connsiteX4" fmla="*/ 1365393 w 2863188"/>
              <a:gd name="connsiteY4" fmla="*/ 0 h 1986028"/>
              <a:gd name="connsiteX5" fmla="*/ 2863188 w 2863188"/>
              <a:gd name="connsiteY5" fmla="*/ 4138 h 1986028"/>
              <a:gd name="connsiteX0" fmla="*/ 0 w 2859051"/>
              <a:gd name="connsiteY0" fmla="*/ 1485383 h 1990165"/>
              <a:gd name="connsiteX1" fmla="*/ 78613 w 2859051"/>
              <a:gd name="connsiteY1" fmla="*/ 1489521 h 1990165"/>
              <a:gd name="connsiteX2" fmla="*/ 78613 w 2859051"/>
              <a:gd name="connsiteY2" fmla="*/ 1990165 h 1990165"/>
              <a:gd name="connsiteX3" fmla="*/ 1361256 w 2859051"/>
              <a:gd name="connsiteY3" fmla="*/ 1986027 h 1990165"/>
              <a:gd name="connsiteX4" fmla="*/ 1365393 w 2859051"/>
              <a:gd name="connsiteY4" fmla="*/ 4137 h 1990165"/>
              <a:gd name="connsiteX5" fmla="*/ 2859051 w 2859051"/>
              <a:gd name="connsiteY5" fmla="*/ 0 h 199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9051" h="1990165">
                <a:moveTo>
                  <a:pt x="0" y="1485383"/>
                </a:moveTo>
                <a:lnTo>
                  <a:pt x="78613" y="1489521"/>
                </a:lnTo>
                <a:lnTo>
                  <a:pt x="78613" y="1990165"/>
                </a:lnTo>
                <a:lnTo>
                  <a:pt x="1361256" y="1986027"/>
                </a:lnTo>
                <a:lnTo>
                  <a:pt x="1365393" y="4137"/>
                </a:lnTo>
                <a:lnTo>
                  <a:pt x="2859051" y="0"/>
                </a:lnTo>
              </a:path>
            </a:pathLst>
          </a:cu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sz="2400"/>
          </a:p>
        </p:txBody>
      </p:sp>
      <p:sp>
        <p:nvSpPr>
          <p:cNvPr id="241" name="TextBox 240"/>
          <p:cNvSpPr txBox="1"/>
          <p:nvPr/>
        </p:nvSpPr>
        <p:spPr>
          <a:xfrm>
            <a:off x="1230166" y="5886591"/>
            <a:ext cx="367408" cy="194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67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(red)</a:t>
            </a:r>
          </a:p>
        </p:txBody>
      </p:sp>
      <p:sp>
        <p:nvSpPr>
          <p:cNvPr id="144" name="Right Arrow 143"/>
          <p:cNvSpPr/>
          <p:nvPr/>
        </p:nvSpPr>
        <p:spPr>
          <a:xfrm rot="16200000">
            <a:off x="10011608" y="2102446"/>
            <a:ext cx="694896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45" name="Right Arrow 144"/>
          <p:cNvSpPr/>
          <p:nvPr/>
        </p:nvSpPr>
        <p:spPr>
          <a:xfrm rot="16200000">
            <a:off x="10198925" y="2102445"/>
            <a:ext cx="694896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46" name="Right Arrow 145"/>
          <p:cNvSpPr/>
          <p:nvPr/>
        </p:nvSpPr>
        <p:spPr>
          <a:xfrm rot="16200000">
            <a:off x="10386243" y="2102446"/>
            <a:ext cx="694896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48" name="Right Arrow 147"/>
          <p:cNvSpPr/>
          <p:nvPr/>
        </p:nvSpPr>
        <p:spPr>
          <a:xfrm rot="16200000">
            <a:off x="10573561" y="2113429"/>
            <a:ext cx="694896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5305611" y="4111683"/>
            <a:ext cx="360040" cy="306023"/>
            <a:chOff x="5148064" y="709618"/>
            <a:chExt cx="324036" cy="286705"/>
          </a:xfrm>
        </p:grpSpPr>
        <p:sp>
          <p:nvSpPr>
            <p:cNvPr id="152" name="Rectangle 151"/>
            <p:cNvSpPr/>
            <p:nvPr/>
          </p:nvSpPr>
          <p:spPr>
            <a:xfrm>
              <a:off x="5148064" y="709618"/>
              <a:ext cx="324036" cy="286705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2400" dirty="0">
                <a:solidFill>
                  <a:srgbClr val="FF0000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202070" y="753183"/>
              <a:ext cx="216024" cy="150807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2400" dirty="0">
                <a:solidFill>
                  <a:srgbClr val="FF0000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278270" y="905583"/>
              <a:ext cx="63624" cy="45719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Flowchart: Collate 11"/>
          <p:cNvSpPr/>
          <p:nvPr/>
        </p:nvSpPr>
        <p:spPr>
          <a:xfrm>
            <a:off x="9512353" y="2481028"/>
            <a:ext cx="144683" cy="287845"/>
          </a:xfrm>
          <a:prstGeom prst="flowChartCollat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6034" y="2517888"/>
            <a:ext cx="38278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800" b="1" dirty="0">
                <a:solidFill>
                  <a:srgbClr val="FF0000"/>
                </a:solidFill>
              </a:rPr>
              <a:t>V1</a:t>
            </a:r>
            <a:endParaRPr lang="da-DK" sz="800" b="1" dirty="0"/>
          </a:p>
        </p:txBody>
      </p:sp>
      <p:sp>
        <p:nvSpPr>
          <p:cNvPr id="155" name="Rectangle 154"/>
          <p:cNvSpPr/>
          <p:nvPr/>
        </p:nvSpPr>
        <p:spPr>
          <a:xfrm>
            <a:off x="10096490" y="2517888"/>
            <a:ext cx="4726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800" b="1" dirty="0">
                <a:solidFill>
                  <a:srgbClr val="FF0000"/>
                </a:solidFill>
              </a:rPr>
              <a:t>V2-8</a:t>
            </a:r>
            <a:endParaRPr lang="da-DK" sz="800" b="1" dirty="0"/>
          </a:p>
        </p:txBody>
      </p:sp>
      <p:sp>
        <p:nvSpPr>
          <p:cNvPr id="156" name="Flowchart: Collate 155"/>
          <p:cNvSpPr/>
          <p:nvPr/>
        </p:nvSpPr>
        <p:spPr>
          <a:xfrm>
            <a:off x="9700959" y="2481028"/>
            <a:ext cx="144683" cy="287845"/>
          </a:xfrm>
          <a:prstGeom prst="flowChartCollat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157" name="Flowchart: Collate 156"/>
          <p:cNvSpPr/>
          <p:nvPr/>
        </p:nvSpPr>
        <p:spPr>
          <a:xfrm>
            <a:off x="9889564" y="2481028"/>
            <a:ext cx="144683" cy="287845"/>
          </a:xfrm>
          <a:prstGeom prst="flowChartCollat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160" name="Flowchart: Collate 159"/>
          <p:cNvSpPr/>
          <p:nvPr/>
        </p:nvSpPr>
        <p:spPr>
          <a:xfrm>
            <a:off x="10078169" y="2481028"/>
            <a:ext cx="144683" cy="287845"/>
          </a:xfrm>
          <a:prstGeom prst="flowChartCollat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164" name="Flowchart: Collate 163"/>
          <p:cNvSpPr/>
          <p:nvPr/>
        </p:nvSpPr>
        <p:spPr>
          <a:xfrm>
            <a:off x="10266775" y="2481028"/>
            <a:ext cx="144683" cy="287845"/>
          </a:xfrm>
          <a:prstGeom prst="flowChartCollat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165" name="Flowchart: Collate 164"/>
          <p:cNvSpPr/>
          <p:nvPr/>
        </p:nvSpPr>
        <p:spPr>
          <a:xfrm>
            <a:off x="10455380" y="2481028"/>
            <a:ext cx="144683" cy="287845"/>
          </a:xfrm>
          <a:prstGeom prst="flowChartCollat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166" name="Flowchart: Collate 165"/>
          <p:cNvSpPr/>
          <p:nvPr/>
        </p:nvSpPr>
        <p:spPr>
          <a:xfrm>
            <a:off x="10643985" y="2481028"/>
            <a:ext cx="144683" cy="287845"/>
          </a:xfrm>
          <a:prstGeom prst="flowChartCollat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170" name="Flowchart: Collate 169"/>
          <p:cNvSpPr/>
          <p:nvPr/>
        </p:nvSpPr>
        <p:spPr>
          <a:xfrm>
            <a:off x="10832591" y="2481028"/>
            <a:ext cx="144683" cy="287845"/>
          </a:xfrm>
          <a:prstGeom prst="flowChartCollat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226" name="Bent-Up Arrow 225"/>
          <p:cNvSpPr/>
          <p:nvPr/>
        </p:nvSpPr>
        <p:spPr>
          <a:xfrm rot="5400000">
            <a:off x="10126245" y="2230687"/>
            <a:ext cx="283087" cy="1350280"/>
          </a:xfrm>
          <a:prstGeom prst="bentUpArrow">
            <a:avLst>
              <a:gd name="adj1" fmla="val 13460"/>
              <a:gd name="adj2" fmla="val 16921"/>
              <a:gd name="adj3" fmla="val 2269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71" name="Right Arrow 170"/>
          <p:cNvSpPr/>
          <p:nvPr/>
        </p:nvSpPr>
        <p:spPr>
          <a:xfrm rot="16200000">
            <a:off x="9713640" y="2832690"/>
            <a:ext cx="210761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72" name="Right Arrow 171"/>
          <p:cNvSpPr/>
          <p:nvPr/>
        </p:nvSpPr>
        <p:spPr>
          <a:xfrm rot="16200000">
            <a:off x="9900962" y="2832690"/>
            <a:ext cx="210761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73" name="Right Arrow 172"/>
          <p:cNvSpPr/>
          <p:nvPr/>
        </p:nvSpPr>
        <p:spPr>
          <a:xfrm rot="16200000">
            <a:off x="10088280" y="2832690"/>
            <a:ext cx="210761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74" name="Right Arrow 173"/>
          <p:cNvSpPr/>
          <p:nvPr/>
        </p:nvSpPr>
        <p:spPr>
          <a:xfrm rot="16200000">
            <a:off x="10275597" y="2832690"/>
            <a:ext cx="210761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75" name="Right Arrow 174"/>
          <p:cNvSpPr/>
          <p:nvPr/>
        </p:nvSpPr>
        <p:spPr>
          <a:xfrm rot="16200000">
            <a:off x="10462914" y="2832690"/>
            <a:ext cx="210761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76" name="Right Arrow 175"/>
          <p:cNvSpPr/>
          <p:nvPr/>
        </p:nvSpPr>
        <p:spPr>
          <a:xfrm rot="16200000">
            <a:off x="10650232" y="2832690"/>
            <a:ext cx="210761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77" name="Right Arrow 176"/>
          <p:cNvSpPr/>
          <p:nvPr/>
        </p:nvSpPr>
        <p:spPr>
          <a:xfrm rot="16200000">
            <a:off x="10837550" y="2832690"/>
            <a:ext cx="210761" cy="60959"/>
          </a:xfrm>
          <a:prstGeom prst="rightArrow">
            <a:avLst>
              <a:gd name="adj1" fmla="val 50000"/>
              <a:gd name="adj2" fmla="val 4906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178" name="Bent-Up Arrow 177"/>
          <p:cNvSpPr/>
          <p:nvPr/>
        </p:nvSpPr>
        <p:spPr>
          <a:xfrm rot="10800000" flipH="1">
            <a:off x="9094077" y="2221303"/>
            <a:ext cx="567513" cy="270052"/>
          </a:xfrm>
          <a:prstGeom prst="bentUpArrow">
            <a:avLst>
              <a:gd name="adj1" fmla="val 13460"/>
              <a:gd name="adj2" fmla="val 16921"/>
              <a:gd name="adj3" fmla="val 22691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133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73144" y="2195950"/>
            <a:ext cx="1536213" cy="105194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da-DK" sz="1067" dirty="0">
                <a:solidFill>
                  <a:srgbClr val="FF0000"/>
                </a:solidFill>
              </a:rPr>
              <a:t>          Valve array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3179258" y="5960915"/>
            <a:ext cx="532869" cy="50407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67" dirty="0">
                <a:solidFill>
                  <a:srgbClr val="FF0000"/>
                </a:solidFill>
              </a:rPr>
              <a:t>5V relay</a:t>
            </a:r>
          </a:p>
        </p:txBody>
      </p:sp>
      <p:cxnSp>
        <p:nvCxnSpPr>
          <p:cNvPr id="6" name="Elbow Connector 5"/>
          <p:cNvCxnSpPr>
            <a:stCxn id="188" idx="4"/>
            <a:endCxn id="179" idx="1"/>
          </p:cNvCxnSpPr>
          <p:nvPr/>
        </p:nvCxnSpPr>
        <p:spPr>
          <a:xfrm rot="16200000" flipH="1">
            <a:off x="1595671" y="4629366"/>
            <a:ext cx="871183" cy="2295988"/>
          </a:xfrm>
          <a:prstGeom prst="bentConnector4">
            <a:avLst>
              <a:gd name="adj1" fmla="val 99927"/>
              <a:gd name="adj2" fmla="val 50664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79" idx="3"/>
          </p:cNvCxnSpPr>
          <p:nvPr/>
        </p:nvCxnSpPr>
        <p:spPr>
          <a:xfrm flipV="1">
            <a:off x="3712127" y="5620615"/>
            <a:ext cx="298756" cy="59233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79" idx="0"/>
          </p:cNvCxnSpPr>
          <p:nvPr/>
        </p:nvCxnSpPr>
        <p:spPr>
          <a:xfrm>
            <a:off x="1997193" y="4773150"/>
            <a:ext cx="1448499" cy="11877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1846457" y="4669860"/>
            <a:ext cx="261132" cy="192099"/>
            <a:chOff x="1666013" y="5420060"/>
            <a:chExt cx="195849" cy="192098"/>
          </a:xfrm>
        </p:grpSpPr>
        <p:sp>
          <p:nvSpPr>
            <p:cNvPr id="192" name="Rectangle 191"/>
            <p:cNvSpPr/>
            <p:nvPr/>
          </p:nvSpPr>
          <p:spPr>
            <a:xfrm>
              <a:off x="1692577" y="5445280"/>
              <a:ext cx="146426" cy="14402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666014" y="5420061"/>
              <a:ext cx="45719" cy="45719"/>
            </a:xfrm>
            <a:prstGeom prst="ellipse">
              <a:avLst/>
            </a:prstGeom>
            <a:solidFill>
              <a:schemeClr val="accent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94" name="Oval 193"/>
            <p:cNvSpPr/>
            <p:nvPr/>
          </p:nvSpPr>
          <p:spPr>
            <a:xfrm>
              <a:off x="1815165" y="5420060"/>
              <a:ext cx="45719" cy="45719"/>
            </a:xfrm>
            <a:prstGeom prst="ellipse">
              <a:avLst/>
            </a:prstGeom>
            <a:solidFill>
              <a:schemeClr val="accent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95" name="Oval 194"/>
            <p:cNvSpPr/>
            <p:nvPr/>
          </p:nvSpPr>
          <p:spPr>
            <a:xfrm>
              <a:off x="1816143" y="5566439"/>
              <a:ext cx="45719" cy="45719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1666013" y="5566169"/>
              <a:ext cx="45719" cy="45719"/>
            </a:xfrm>
            <a:prstGeom prst="ellipse">
              <a:avLst/>
            </a:prstGeom>
            <a:solidFill>
              <a:schemeClr val="accent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a-DK" sz="2133" dirty="0">
                <a:solidFill>
                  <a:srgbClr val="FF0000"/>
                </a:solidFill>
              </a:endParaRPr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1766055" y="4492275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/>
              <a:t>P xx </a:t>
            </a:r>
          </a:p>
        </p:txBody>
      </p:sp>
      <p:sp>
        <p:nvSpPr>
          <p:cNvPr id="42" name="Oval 41"/>
          <p:cNvSpPr/>
          <p:nvPr/>
        </p:nvSpPr>
        <p:spPr>
          <a:xfrm>
            <a:off x="1337607" y="4402031"/>
            <a:ext cx="1335579" cy="6160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2587291" y="5753219"/>
            <a:ext cx="1733509" cy="8103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439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10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AB2929-A71F-4410-AB6F-CF684F3DF93A}"/>
              </a:ext>
            </a:extLst>
          </p:cNvPr>
          <p:cNvSpPr/>
          <p:nvPr/>
        </p:nvSpPr>
        <p:spPr>
          <a:xfrm>
            <a:off x="6090536" y="1340784"/>
            <a:ext cx="1440160" cy="7200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Google Firebase cloud 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5DF0EB-6547-4443-B940-5E8A83763384}"/>
              </a:ext>
            </a:extLst>
          </p:cNvPr>
          <p:cNvSpPr/>
          <p:nvPr/>
        </p:nvSpPr>
        <p:spPr>
          <a:xfrm>
            <a:off x="6090536" y="4149080"/>
            <a:ext cx="144016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Android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85C739-9456-4CED-AB1D-3F1517183C60}"/>
              </a:ext>
            </a:extLst>
          </p:cNvPr>
          <p:cNvSpPr/>
          <p:nvPr/>
        </p:nvSpPr>
        <p:spPr>
          <a:xfrm>
            <a:off x="1199456" y="1340784"/>
            <a:ext cx="1584177" cy="7200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Arduino Control Software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FDB2EF-E112-495D-B138-2F0AFE10538C}"/>
              </a:ext>
            </a:extLst>
          </p:cNvPr>
          <p:cNvCxnSpPr/>
          <p:nvPr/>
        </p:nvCxnSpPr>
        <p:spPr>
          <a:xfrm>
            <a:off x="2783633" y="1539687"/>
            <a:ext cx="3306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0E5A5D-1FD3-4EDC-9B4D-770B5530D906}"/>
              </a:ext>
            </a:extLst>
          </p:cNvPr>
          <p:cNvCxnSpPr/>
          <p:nvPr/>
        </p:nvCxnSpPr>
        <p:spPr>
          <a:xfrm flipH="1">
            <a:off x="2783633" y="1899727"/>
            <a:ext cx="3306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20F6AF-6512-443D-AB0D-B31843E5B5C9}"/>
              </a:ext>
            </a:extLst>
          </p:cNvPr>
          <p:cNvSpPr txBox="1"/>
          <p:nvPr/>
        </p:nvSpPr>
        <p:spPr>
          <a:xfrm>
            <a:off x="3791744" y="1002390"/>
            <a:ext cx="113845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dirty="0"/>
              <a:t>On </a:t>
            </a:r>
            <a:r>
              <a:rPr lang="da-DK" sz="900" dirty="0" err="1"/>
              <a:t>every</a:t>
            </a:r>
            <a:r>
              <a:rPr lang="da-DK" sz="900" dirty="0"/>
              <a:t> </a:t>
            </a:r>
            <a:r>
              <a:rPr lang="da-DK" sz="900" dirty="0" err="1"/>
              <a:t>duty</a:t>
            </a:r>
            <a:r>
              <a:rPr lang="da-DK" sz="900" dirty="0"/>
              <a:t> </a:t>
            </a:r>
            <a:r>
              <a:rPr lang="da-DK" sz="900" dirty="0" err="1"/>
              <a:t>cycle</a:t>
            </a:r>
            <a:r>
              <a:rPr lang="da-DK" sz="900" dirty="0"/>
              <a:t>:</a:t>
            </a:r>
          </a:p>
          <a:p>
            <a:pPr marL="171450" indent="-171450">
              <a:buFontTx/>
              <a:buChar char="-"/>
            </a:pPr>
            <a:r>
              <a:rPr lang="da-DK" sz="900" dirty="0"/>
              <a:t>Status</a:t>
            </a:r>
          </a:p>
          <a:p>
            <a:pPr marL="171450" indent="-171450">
              <a:buFontTx/>
              <a:buChar char="-"/>
            </a:pPr>
            <a:r>
              <a:rPr lang="da-DK" sz="900" dirty="0" err="1"/>
              <a:t>telemetry</a:t>
            </a:r>
            <a:endParaRPr lang="da-DK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7B08AA-610C-443C-8AD0-D841612AFA60}"/>
              </a:ext>
            </a:extLst>
          </p:cNvPr>
          <p:cNvSpPr txBox="1"/>
          <p:nvPr/>
        </p:nvSpPr>
        <p:spPr>
          <a:xfrm>
            <a:off x="3791744" y="190395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dirty="0"/>
              <a:t>On </a:t>
            </a:r>
            <a:r>
              <a:rPr lang="da-DK" sz="900" dirty="0" err="1"/>
              <a:t>every</a:t>
            </a:r>
            <a:r>
              <a:rPr lang="da-DK" sz="900" dirty="0"/>
              <a:t> power </a:t>
            </a:r>
            <a:r>
              <a:rPr lang="da-DK" sz="900" dirty="0" err="1"/>
              <a:t>cycle</a:t>
            </a:r>
            <a:r>
              <a:rPr lang="da-DK" sz="900" dirty="0"/>
              <a:t>:</a:t>
            </a:r>
          </a:p>
          <a:p>
            <a:pPr marL="171450" indent="-171450">
              <a:buFontTx/>
              <a:buChar char="-"/>
            </a:pPr>
            <a:r>
              <a:rPr lang="da-DK" sz="900" dirty="0"/>
              <a:t>Parameter </a:t>
            </a:r>
            <a:r>
              <a:rPr lang="da-DK" sz="900" dirty="0" err="1"/>
              <a:t>settings</a:t>
            </a:r>
            <a:endParaRPr lang="da-DK" sz="9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A0F2E8-8AA4-48CC-AA33-9857A0A86744}"/>
              </a:ext>
            </a:extLst>
          </p:cNvPr>
          <p:cNvCxnSpPr/>
          <p:nvPr/>
        </p:nvCxnSpPr>
        <p:spPr>
          <a:xfrm>
            <a:off x="7248128" y="2060844"/>
            <a:ext cx="0" cy="2088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DEA9E7-E297-4657-AEA4-36723E644D02}"/>
              </a:ext>
            </a:extLst>
          </p:cNvPr>
          <p:cNvCxnSpPr/>
          <p:nvPr/>
        </p:nvCxnSpPr>
        <p:spPr>
          <a:xfrm flipV="1">
            <a:off x="6312024" y="2060844"/>
            <a:ext cx="0" cy="2088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B1F0CA-C0DF-42B9-810D-6C61BE8B6CF6}"/>
              </a:ext>
            </a:extLst>
          </p:cNvPr>
          <p:cNvSpPr txBox="1"/>
          <p:nvPr/>
        </p:nvSpPr>
        <p:spPr>
          <a:xfrm>
            <a:off x="5074467" y="292029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dirty="0"/>
              <a:t>On user </a:t>
            </a:r>
            <a:r>
              <a:rPr lang="da-DK" sz="900" dirty="0" err="1"/>
              <a:t>request</a:t>
            </a:r>
            <a:r>
              <a:rPr lang="da-DK" sz="900" dirty="0"/>
              <a:t>:</a:t>
            </a:r>
          </a:p>
          <a:p>
            <a:pPr marL="171450" indent="-171450">
              <a:buFontTx/>
              <a:buChar char="-"/>
            </a:pPr>
            <a:r>
              <a:rPr lang="da-DK" sz="900" dirty="0"/>
              <a:t>Parameter </a:t>
            </a:r>
            <a:r>
              <a:rPr lang="da-DK" sz="900" dirty="0" err="1"/>
              <a:t>updates</a:t>
            </a:r>
            <a:endParaRPr lang="da-DK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8C5F06-16DD-420B-BB34-5CD8E20C4446}"/>
              </a:ext>
            </a:extLst>
          </p:cNvPr>
          <p:cNvSpPr txBox="1"/>
          <p:nvPr/>
        </p:nvSpPr>
        <p:spPr>
          <a:xfrm>
            <a:off x="7267645" y="295370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dirty="0"/>
              <a:t>On user </a:t>
            </a:r>
            <a:r>
              <a:rPr lang="da-DK" sz="900" dirty="0" err="1"/>
              <a:t>request</a:t>
            </a:r>
            <a:r>
              <a:rPr lang="da-DK" sz="900" dirty="0"/>
              <a:t>:</a:t>
            </a:r>
          </a:p>
          <a:p>
            <a:pPr marL="171450" indent="-171450">
              <a:buFontTx/>
              <a:buChar char="-"/>
            </a:pPr>
            <a:r>
              <a:rPr lang="da-DK" sz="900" dirty="0" err="1"/>
              <a:t>telemetry</a:t>
            </a:r>
            <a:endParaRPr lang="da-DK" sz="900" dirty="0"/>
          </a:p>
        </p:txBody>
      </p:sp>
    </p:spTree>
    <p:extLst>
      <p:ext uri="{BB962C8B-B14F-4D97-AF65-F5344CB8AC3E}">
        <p14:creationId xmlns:p14="http://schemas.microsoft.com/office/powerpoint/2010/main" val="37619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System </a:t>
            </a:r>
            <a:r>
              <a:rPr lang="da-DK" dirty="0" err="1"/>
              <a:t>description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404998" y="1935271"/>
            <a:ext cx="4191065" cy="3607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2286000" y="2373682"/>
            <a:ext cx="6419589" cy="19415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Water hose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3760194" y="2465418"/>
            <a:ext cx="93945" cy="12526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 rot="10800000">
            <a:off x="3760194" y="2340157"/>
            <a:ext cx="93945" cy="12526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592203" y="2142850"/>
            <a:ext cx="429926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900" dirty="0" err="1"/>
              <a:t>valve</a:t>
            </a:r>
            <a:endParaRPr lang="en-GB" sz="900" dirty="0"/>
          </a:p>
        </p:txBody>
      </p:sp>
      <p:sp>
        <p:nvSpPr>
          <p:cNvPr id="11" name="Rectangle 10"/>
          <p:cNvSpPr/>
          <p:nvPr/>
        </p:nvSpPr>
        <p:spPr>
          <a:xfrm>
            <a:off x="7494232" y="4179785"/>
            <a:ext cx="1183709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Solar panel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55036" y="4166226"/>
            <a:ext cx="563671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 err="1">
                <a:solidFill>
                  <a:schemeClr val="tx1"/>
                </a:solidFill>
              </a:rPr>
              <a:t>Battery</a:t>
            </a:r>
            <a:r>
              <a:rPr lang="da-DK" sz="900" dirty="0">
                <a:solidFill>
                  <a:schemeClr val="tx1"/>
                </a:solidFill>
              </a:rPr>
              <a:t> and charge unit</a:t>
            </a:r>
            <a:endParaRPr lang="en-GB" sz="900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732010" y="4988489"/>
            <a:ext cx="150312" cy="795404"/>
            <a:chOff x="1546965" y="4283900"/>
            <a:chExt cx="150312" cy="79540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622121" y="4283900"/>
              <a:ext cx="0" cy="670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1546965" y="4954044"/>
              <a:ext cx="75156" cy="125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622121" y="4954044"/>
              <a:ext cx="75156" cy="125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 flipV="1">
            <a:off x="3807166" y="5721263"/>
            <a:ext cx="0" cy="4415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74570" y="6162805"/>
            <a:ext cx="465192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900" dirty="0" err="1"/>
              <a:t>probe</a:t>
            </a:r>
            <a:endParaRPr lang="en-GB" sz="900" dirty="0"/>
          </a:p>
        </p:txBody>
      </p:sp>
      <p:sp>
        <p:nvSpPr>
          <p:cNvPr id="33" name="Rectangle 32"/>
          <p:cNvSpPr/>
          <p:nvPr/>
        </p:nvSpPr>
        <p:spPr>
          <a:xfrm>
            <a:off x="3476792" y="4171167"/>
            <a:ext cx="660749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900" dirty="0" err="1">
                <a:solidFill>
                  <a:schemeClr val="tx1"/>
                </a:solidFill>
              </a:rPr>
              <a:t>Arduino</a:t>
            </a:r>
            <a:endParaRPr lang="da-DK" sz="900" dirty="0">
              <a:solidFill>
                <a:schemeClr val="tx1"/>
              </a:solidFill>
            </a:endParaRPr>
          </a:p>
          <a:p>
            <a:pPr algn="ctr"/>
            <a:r>
              <a:rPr lang="da-DK" sz="900" dirty="0" err="1">
                <a:solidFill>
                  <a:schemeClr val="tx1"/>
                </a:solidFill>
              </a:rPr>
              <a:t>WeMOS</a:t>
            </a:r>
            <a:r>
              <a:rPr lang="da-DK" sz="900" dirty="0">
                <a:solidFill>
                  <a:schemeClr val="tx1"/>
                </a:solidFill>
              </a:rPr>
              <a:t> D1</a:t>
            </a:r>
          </a:p>
          <a:p>
            <a:pPr algn="ctr"/>
            <a:r>
              <a:rPr lang="da-DK" sz="900" dirty="0">
                <a:solidFill>
                  <a:schemeClr val="tx1"/>
                </a:solidFill>
              </a:rPr>
              <a:t>(w/</a:t>
            </a:r>
            <a:r>
              <a:rPr lang="da-DK" sz="900" dirty="0" err="1">
                <a:solidFill>
                  <a:schemeClr val="tx1"/>
                </a:solidFill>
              </a:rPr>
              <a:t>wifi</a:t>
            </a:r>
            <a:r>
              <a:rPr lang="da-DK" sz="900" dirty="0">
                <a:solidFill>
                  <a:schemeClr val="tx1"/>
                </a:solidFill>
              </a:rPr>
              <a:t>)</a:t>
            </a:r>
            <a:endParaRPr lang="en-GB" sz="900" dirty="0" err="1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76792" y="3112987"/>
            <a:ext cx="660749" cy="519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900" dirty="0" err="1">
                <a:solidFill>
                  <a:schemeClr val="tx1"/>
                </a:solidFill>
              </a:rPr>
              <a:t>Valve</a:t>
            </a:r>
            <a:r>
              <a:rPr lang="da-DK" sz="900" dirty="0">
                <a:solidFill>
                  <a:schemeClr val="tx1"/>
                </a:solidFill>
              </a:rPr>
              <a:t> driver</a:t>
            </a:r>
            <a:endParaRPr lang="en-GB" sz="900" dirty="0" err="1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807166" y="2590679"/>
            <a:ext cx="0" cy="522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2"/>
            <a:endCxn id="33" idx="0"/>
          </p:cNvCxnSpPr>
          <p:nvPr/>
        </p:nvCxnSpPr>
        <p:spPr>
          <a:xfrm>
            <a:off x="3807167" y="3632547"/>
            <a:ext cx="0" cy="538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4" idx="3"/>
            <a:endCxn id="12" idx="1"/>
          </p:cNvCxnSpPr>
          <p:nvPr/>
        </p:nvCxnSpPr>
        <p:spPr>
          <a:xfrm>
            <a:off x="4137541" y="3372767"/>
            <a:ext cx="1617495" cy="12381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3" idx="3"/>
            <a:endCxn id="12" idx="1"/>
          </p:cNvCxnSpPr>
          <p:nvPr/>
        </p:nvCxnSpPr>
        <p:spPr>
          <a:xfrm flipV="1">
            <a:off x="4137541" y="4610900"/>
            <a:ext cx="1617495" cy="494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 rot="10800000">
            <a:off x="2917194" y="4759247"/>
            <a:ext cx="559598" cy="152400"/>
            <a:chOff x="4137541" y="4836089"/>
            <a:chExt cx="559598" cy="152400"/>
          </a:xfrm>
        </p:grpSpPr>
        <p:grpSp>
          <p:nvGrpSpPr>
            <p:cNvPr id="60" name="Group 59"/>
            <p:cNvGrpSpPr/>
            <p:nvPr/>
          </p:nvGrpSpPr>
          <p:grpSpPr>
            <a:xfrm>
              <a:off x="4467915" y="4836089"/>
              <a:ext cx="229224" cy="152400"/>
              <a:chOff x="2236106" y="3158706"/>
              <a:chExt cx="229224" cy="1524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236106" y="321966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9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419611" y="326538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9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419610" y="31587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900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Connector 58"/>
              <p:cNvCxnSpPr>
                <a:stCxn id="55" idx="6"/>
                <a:endCxn id="57" idx="3"/>
              </p:cNvCxnSpPr>
              <p:nvPr/>
            </p:nvCxnSpPr>
            <p:spPr>
              <a:xfrm flipV="1">
                <a:off x="2281825" y="3197730"/>
                <a:ext cx="144480" cy="447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>
              <a:stCxn id="55" idx="2"/>
            </p:cNvCxnSpPr>
            <p:nvPr/>
          </p:nvCxnSpPr>
          <p:spPr>
            <a:xfrm flipH="1" flipV="1">
              <a:off x="4137541" y="4919910"/>
              <a:ext cx="33037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2563238" y="4875113"/>
            <a:ext cx="688009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a-DK" sz="900" dirty="0"/>
              <a:t>Mode</a:t>
            </a:r>
          </a:p>
          <a:p>
            <a:pPr algn="ctr"/>
            <a:r>
              <a:rPr lang="da-DK" sz="900" dirty="0"/>
              <a:t>(</a:t>
            </a:r>
            <a:r>
              <a:rPr lang="da-DK" sz="900" dirty="0" err="1"/>
              <a:t>moisture</a:t>
            </a:r>
            <a:r>
              <a:rPr lang="da-DK" sz="900" dirty="0"/>
              <a:t>/</a:t>
            </a:r>
            <a:br>
              <a:rPr lang="da-DK" sz="900" dirty="0"/>
            </a:br>
            <a:r>
              <a:rPr lang="da-DK" sz="900" dirty="0" err="1"/>
              <a:t>water</a:t>
            </a:r>
            <a:r>
              <a:rPr lang="da-DK" sz="900" dirty="0"/>
              <a:t>)</a:t>
            </a:r>
            <a:endParaRPr lang="en-GB" sz="900" dirty="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5115444" y="4509575"/>
            <a:ext cx="259841" cy="19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002861" y="4692109"/>
            <a:ext cx="5100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a-DK" sz="900" dirty="0"/>
              <a:t>Power </a:t>
            </a:r>
          </a:p>
          <a:p>
            <a:pPr algn="ctr"/>
            <a:r>
              <a:rPr lang="da-DK" sz="900" dirty="0"/>
              <a:t>On/</a:t>
            </a:r>
            <a:r>
              <a:rPr lang="da-DK" sz="900" dirty="0" err="1"/>
              <a:t>off</a:t>
            </a:r>
            <a:endParaRPr lang="en-GB" sz="900" dirty="0"/>
          </a:p>
        </p:txBody>
      </p:sp>
      <p:grpSp>
        <p:nvGrpSpPr>
          <p:cNvPr id="76" name="Group 75"/>
          <p:cNvGrpSpPr/>
          <p:nvPr/>
        </p:nvGrpSpPr>
        <p:grpSpPr>
          <a:xfrm rot="5400000">
            <a:off x="6831918" y="4037301"/>
            <a:ext cx="150312" cy="1174316"/>
            <a:chOff x="9230263" y="4747363"/>
            <a:chExt cx="150312" cy="1174316"/>
          </a:xfrm>
        </p:grpSpPr>
        <p:grpSp>
          <p:nvGrpSpPr>
            <p:cNvPr id="71" name="Group 70"/>
            <p:cNvGrpSpPr/>
            <p:nvPr/>
          </p:nvGrpSpPr>
          <p:grpSpPr>
            <a:xfrm>
              <a:off x="9230263" y="4747363"/>
              <a:ext cx="150312" cy="795404"/>
              <a:chOff x="1546965" y="4283900"/>
              <a:chExt cx="150312" cy="795404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1622121" y="4283900"/>
                <a:ext cx="0" cy="670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1546965" y="4954044"/>
                <a:ext cx="75156" cy="12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1622121" y="4954044"/>
                <a:ext cx="75156" cy="12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Arrow Connector 74"/>
            <p:cNvCxnSpPr/>
            <p:nvPr/>
          </p:nvCxnSpPr>
          <p:spPr>
            <a:xfrm flipV="1">
              <a:off x="9305419" y="5480137"/>
              <a:ext cx="0" cy="4415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F7C389D-9CEB-4B92-8AA1-2955B0DCD01E}"/>
              </a:ext>
            </a:extLst>
          </p:cNvPr>
          <p:cNvSpPr/>
          <p:nvPr/>
        </p:nvSpPr>
        <p:spPr>
          <a:xfrm>
            <a:off x="6423338" y="3884023"/>
            <a:ext cx="2659702" cy="143691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000" i="1" dirty="0">
                <a:solidFill>
                  <a:schemeClr val="tx1"/>
                </a:solidFill>
              </a:rPr>
              <a:t>Add-on</a:t>
            </a:r>
          </a:p>
        </p:txBody>
      </p:sp>
    </p:spTree>
    <p:extLst>
      <p:ext uri="{BB962C8B-B14F-4D97-AF65-F5344CB8AC3E}">
        <p14:creationId xmlns:p14="http://schemas.microsoft.com/office/powerpoint/2010/main" val="424861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Battery</a:t>
            </a:r>
            <a:r>
              <a:rPr lang="da-DK" dirty="0"/>
              <a:t> and charge unit (no solar panel)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62" y="1518737"/>
            <a:ext cx="2975975" cy="4351338"/>
          </a:xfrm>
        </p:spPr>
        <p:txBody>
          <a:bodyPr>
            <a:normAutofit/>
          </a:bodyPr>
          <a:lstStyle/>
          <a:p>
            <a:r>
              <a:rPr lang="en-GB" sz="900" dirty="0">
                <a:hlinkClick r:id="rId2"/>
              </a:rPr>
              <a:t>https://www.aliexpress.com/item/Battery-Shield-For-WeMos-D1-mini-single-lithium-battery-charging-boost/32679485736.html?spm=a2g0s.9042311.0.0.27424c4dXElp5z</a:t>
            </a:r>
            <a:r>
              <a:rPr lang="en-GB" sz="900" dirty="0"/>
              <a:t> </a:t>
            </a:r>
          </a:p>
          <a:p>
            <a:pPr fontAlgn="base"/>
            <a:r>
              <a:rPr lang="en-US" sz="900" dirty="0"/>
              <a:t>Charging Voltage: max: 10V, recommend: 5V</a:t>
            </a:r>
          </a:p>
          <a:p>
            <a:pPr fontAlgn="base"/>
            <a:r>
              <a:rPr lang="en-US" sz="900" dirty="0"/>
              <a:t>Charging Current: max: 1A</a:t>
            </a:r>
          </a:p>
          <a:p>
            <a:pPr fontAlgn="base"/>
            <a:r>
              <a:rPr lang="en-US" sz="900" dirty="0"/>
              <a:t>Lithium Battery voltage: 3.3-4.2V</a:t>
            </a:r>
          </a:p>
          <a:p>
            <a:pPr fontAlgn="base"/>
            <a:r>
              <a:rPr lang="en-US" sz="900" dirty="0"/>
              <a:t>Boost Power Supply: 5V(max: 1A)</a:t>
            </a:r>
          </a:p>
          <a:p>
            <a:pPr fontAlgn="base"/>
            <a:endParaRPr lang="en-US" sz="900" dirty="0"/>
          </a:p>
          <a:p>
            <a:pPr fontAlgn="base"/>
            <a:endParaRPr lang="en-US" sz="900" dirty="0"/>
          </a:p>
          <a:p>
            <a:pPr fontAlgn="base"/>
            <a:r>
              <a:rPr lang="en-US" sz="900" dirty="0">
                <a:hlinkClick r:id="rId3" tooltip="New Solar Panel Module for Light Battery Cell Phone Charger Portable 12V 3W DIY"/>
              </a:rPr>
              <a:t>New Solar Panel Module for Light Battery Cell Phone Charger Portable 12V 3W DIY</a:t>
            </a:r>
            <a:endParaRPr lang="en-US" sz="900" dirty="0"/>
          </a:p>
          <a:p>
            <a:endParaRPr lang="en-GB" sz="900" dirty="0"/>
          </a:p>
        </p:txBody>
      </p:sp>
      <p:sp>
        <p:nvSpPr>
          <p:cNvPr id="6" name="Rectangle 5"/>
          <p:cNvSpPr/>
          <p:nvPr/>
        </p:nvSpPr>
        <p:spPr>
          <a:xfrm>
            <a:off x="5299923" y="3694406"/>
            <a:ext cx="563671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18650 </a:t>
            </a:r>
            <a:r>
              <a:rPr lang="da-DK" sz="900" dirty="0" err="1">
                <a:solidFill>
                  <a:schemeClr val="tx1"/>
                </a:solidFill>
              </a:rPr>
              <a:t>battery</a:t>
            </a:r>
            <a:r>
              <a:rPr lang="da-DK" sz="900" dirty="0">
                <a:solidFill>
                  <a:schemeClr val="tx1"/>
                </a:solidFill>
              </a:rPr>
              <a:t> </a:t>
            </a:r>
            <a:r>
              <a:rPr lang="da-DK" sz="900" dirty="0" err="1">
                <a:solidFill>
                  <a:schemeClr val="tx1"/>
                </a:solidFill>
              </a:rPr>
              <a:t>shield</a:t>
            </a:r>
            <a:endParaRPr lang="en-GB" sz="9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 rot="10800000">
            <a:off x="4726861" y="4063924"/>
            <a:ext cx="242688" cy="98936"/>
            <a:chOff x="2236106" y="3219668"/>
            <a:chExt cx="242688" cy="98936"/>
          </a:xfrm>
        </p:grpSpPr>
        <p:sp>
          <p:nvSpPr>
            <p:cNvPr id="34" name="Oval 33"/>
            <p:cNvSpPr/>
            <p:nvPr/>
          </p:nvSpPr>
          <p:spPr>
            <a:xfrm>
              <a:off x="2236106" y="321966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433075" y="321973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>
              <a:stCxn id="34" idx="6"/>
            </p:cNvCxnSpPr>
            <p:nvPr/>
          </p:nvCxnSpPr>
          <p:spPr>
            <a:xfrm rot="10800000" flipH="1" flipV="1">
              <a:off x="2281825" y="3242528"/>
              <a:ext cx="174110" cy="76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stCxn id="34" idx="2"/>
          </p:cNvCxnSpPr>
          <p:nvPr/>
        </p:nvCxnSpPr>
        <p:spPr>
          <a:xfrm rot="10800000" flipH="1" flipV="1">
            <a:off x="4969549" y="4140000"/>
            <a:ext cx="33037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 flipH="1" flipV="1">
            <a:off x="4396485" y="4139080"/>
            <a:ext cx="33037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18650 Battery Shield V3 For Raspberry Pi WEMOS For Arduino Micro USB Type-A USB Output Diy Kit(China)">
            <a:extLst>
              <a:ext uri="{FF2B5EF4-FFF2-40B4-BE49-F238E27FC236}">
                <a16:creationId xmlns:a16="http://schemas.microsoft.com/office/drawing/2014/main" id="{36464DB7-F8F9-48A6-8E90-A5F3D2766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430" y="3115046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38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illedresultat for tip120 pin">
            <a:extLst>
              <a:ext uri="{FF2B5EF4-FFF2-40B4-BE49-F238E27FC236}">
                <a16:creationId xmlns:a16="http://schemas.microsoft.com/office/drawing/2014/main" id="{CCD9B3F5-43BE-4280-8860-E80F29186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600" y="1481916"/>
            <a:ext cx="1438305" cy="93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8C858B-9DA2-4455-8D47-D319AAAE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1" y="46206"/>
            <a:ext cx="10515600" cy="680909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Schematics</a:t>
            </a:r>
            <a:endParaRPr lang="da-DK" dirty="0"/>
          </a:p>
        </p:txBody>
      </p:sp>
      <p:pic>
        <p:nvPicPr>
          <p:cNvPr id="1026" name="Picture 2" descr="sketch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64" y="1393384"/>
            <a:ext cx="1476797" cy="132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568890" y="792735"/>
            <a:ext cx="137786" cy="131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 err="1">
              <a:solidFill>
                <a:schemeClr val="tx1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38757" y="2806375"/>
            <a:ext cx="2079322" cy="2649255"/>
            <a:chOff x="1601195" y="2537031"/>
            <a:chExt cx="2079322" cy="2649255"/>
          </a:xfrm>
        </p:grpSpPr>
        <p:pic>
          <p:nvPicPr>
            <p:cNvPr id="5" name="Picture 2" descr="Billedresultat for d1 mini schematic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72" t="12913" r="25211" b="10309"/>
            <a:stretch/>
          </p:blipFill>
          <p:spPr bwMode="auto">
            <a:xfrm>
              <a:off x="1601195" y="2537031"/>
              <a:ext cx="2079322" cy="2649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3279877" y="3727650"/>
              <a:ext cx="137786" cy="1315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287562" y="3378591"/>
              <a:ext cx="137786" cy="1315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690965" y="4263533"/>
              <a:ext cx="137786" cy="13152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698321" y="4436811"/>
              <a:ext cx="137786" cy="1315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 rot="16200000">
            <a:off x="2369278" y="3636274"/>
            <a:ext cx="826840" cy="108015"/>
            <a:chOff x="4479567" y="3927419"/>
            <a:chExt cx="826840" cy="108015"/>
          </a:xfrm>
        </p:grpSpPr>
        <p:grpSp>
          <p:nvGrpSpPr>
            <p:cNvPr id="24" name="Group 23"/>
            <p:cNvGrpSpPr/>
            <p:nvPr/>
          </p:nvGrpSpPr>
          <p:grpSpPr>
            <a:xfrm>
              <a:off x="4499486" y="3927419"/>
              <a:ext cx="783030" cy="108015"/>
              <a:chOff x="3926910" y="5186285"/>
              <a:chExt cx="783030" cy="108015"/>
            </a:xfrm>
          </p:grpSpPr>
          <p:sp>
            <p:nvSpPr>
              <p:cNvPr id="25" name="Rectangle 24"/>
              <p:cNvSpPr/>
              <p:nvPr/>
            </p:nvSpPr>
            <p:spPr>
              <a:xfrm rot="5400000" flipH="1">
                <a:off x="4273534" y="5103499"/>
                <a:ext cx="108015" cy="273588"/>
              </a:xfrm>
              <a:prstGeom prst="rect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500" dirty="0">
                    <a:solidFill>
                      <a:srgbClr val="FF0000"/>
                    </a:solidFill>
                  </a:rPr>
                  <a:t>5k</a:t>
                </a:r>
              </a:p>
            </p:txBody>
          </p:sp>
          <p:cxnSp>
            <p:nvCxnSpPr>
              <p:cNvPr id="26" name="Straight Connector 25"/>
              <p:cNvCxnSpPr>
                <a:stCxn id="25" idx="2"/>
              </p:cNvCxnSpPr>
              <p:nvPr/>
            </p:nvCxnSpPr>
            <p:spPr>
              <a:xfrm flipH="1">
                <a:off x="3926910" y="5240293"/>
                <a:ext cx="263838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endCxn id="25" idx="0"/>
              </p:cNvCxnSpPr>
              <p:nvPr/>
            </p:nvCxnSpPr>
            <p:spPr>
              <a:xfrm flipH="1">
                <a:off x="4464336" y="5240293"/>
                <a:ext cx="245604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Oval 63"/>
            <p:cNvSpPr/>
            <p:nvPr/>
          </p:nvSpPr>
          <p:spPr>
            <a:xfrm>
              <a:off x="5255003" y="3958567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4479567" y="3958567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735085" y="2255976"/>
            <a:ext cx="519311" cy="678197"/>
            <a:chOff x="4377494" y="2706360"/>
            <a:chExt cx="519311" cy="678197"/>
          </a:xfrm>
        </p:grpSpPr>
        <p:grpSp>
          <p:nvGrpSpPr>
            <p:cNvPr id="21" name="Group 20"/>
            <p:cNvGrpSpPr/>
            <p:nvPr/>
          </p:nvGrpSpPr>
          <p:grpSpPr>
            <a:xfrm>
              <a:off x="4377494" y="2706360"/>
              <a:ext cx="519311" cy="639337"/>
              <a:chOff x="4567800" y="2273475"/>
              <a:chExt cx="799084" cy="152242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567800" y="2273475"/>
                <a:ext cx="799084" cy="11019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600" dirty="0">
                    <a:solidFill>
                      <a:schemeClr val="tx1"/>
                    </a:solidFill>
                  </a:rPr>
                  <a:t>TIP120</a:t>
                </a:r>
              </a:p>
              <a:p>
                <a:pPr algn="ctr"/>
                <a:r>
                  <a:rPr lang="da-DK" sz="600" dirty="0">
                    <a:solidFill>
                      <a:schemeClr val="tx1"/>
                    </a:solidFill>
                  </a:rPr>
                  <a:t>Front</a:t>
                </a:r>
              </a:p>
              <a:p>
                <a:pPr algn="ctr"/>
                <a:endParaRPr lang="da-DK" sz="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a-DK" sz="600" dirty="0">
                    <a:solidFill>
                      <a:schemeClr val="tx1"/>
                    </a:solidFill>
                  </a:rPr>
                  <a:t>B      C      E</a:t>
                </a:r>
                <a:endParaRPr lang="en-GB" sz="600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258325" y="3378591"/>
                <a:ext cx="0" cy="417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646637" y="3375461"/>
                <a:ext cx="0" cy="417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49350" y="3375461"/>
                <a:ext cx="0" cy="417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Oval 65"/>
            <p:cNvSpPr/>
            <p:nvPr/>
          </p:nvSpPr>
          <p:spPr>
            <a:xfrm>
              <a:off x="4406166" y="3338838"/>
              <a:ext cx="51404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4606962" y="3332104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4805740" y="3324152"/>
              <a:ext cx="51404" cy="4571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006762" y="2805058"/>
            <a:ext cx="986436" cy="839058"/>
            <a:chOff x="4507788" y="5362958"/>
            <a:chExt cx="986436" cy="839058"/>
          </a:xfrm>
        </p:grpSpPr>
        <p:grpSp>
          <p:nvGrpSpPr>
            <p:cNvPr id="54" name="Group 53"/>
            <p:cNvGrpSpPr/>
            <p:nvPr/>
          </p:nvGrpSpPr>
          <p:grpSpPr>
            <a:xfrm>
              <a:off x="4559193" y="5385818"/>
              <a:ext cx="935031" cy="793339"/>
              <a:chOff x="4559193" y="5385818"/>
              <a:chExt cx="935031" cy="793339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4559193" y="5385818"/>
                <a:ext cx="413265" cy="793339"/>
                <a:chOff x="4559193" y="5385818"/>
                <a:chExt cx="413265" cy="793339"/>
              </a:xfrm>
            </p:grpSpPr>
            <p:sp>
              <p:nvSpPr>
                <p:cNvPr id="38" name="Flowchart: Collate 37"/>
                <p:cNvSpPr/>
                <p:nvPr/>
              </p:nvSpPr>
              <p:spPr>
                <a:xfrm>
                  <a:off x="4827775" y="5618797"/>
                  <a:ext cx="144683" cy="287845"/>
                </a:xfrm>
                <a:prstGeom prst="flowChartCollate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sz="24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1" name="Elbow Connector 40"/>
                <p:cNvCxnSpPr>
                  <a:stCxn id="38" idx="0"/>
                  <a:endCxn id="70" idx="6"/>
                </p:cNvCxnSpPr>
                <p:nvPr/>
              </p:nvCxnSpPr>
              <p:spPr>
                <a:xfrm rot="16200000" flipV="1">
                  <a:off x="4613166" y="5331845"/>
                  <a:ext cx="232979" cy="340925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Elbow Connector 42"/>
                <p:cNvCxnSpPr>
                  <a:stCxn id="38" idx="2"/>
                  <a:endCxn id="63" idx="6"/>
                </p:cNvCxnSpPr>
                <p:nvPr/>
              </p:nvCxnSpPr>
              <p:spPr>
                <a:xfrm rot="5400000">
                  <a:off x="4593398" y="5872437"/>
                  <a:ext cx="272515" cy="340925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4849496" y="5630571"/>
                <a:ext cx="64472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050" dirty="0"/>
                  <a:t>5V </a:t>
                </a:r>
                <a:r>
                  <a:rPr lang="da-DK" sz="1050" dirty="0" err="1"/>
                  <a:t>valve</a:t>
                </a:r>
                <a:endParaRPr lang="en-GB" sz="1050" dirty="0"/>
              </a:p>
            </p:txBody>
          </p:sp>
        </p:grpSp>
        <p:sp>
          <p:nvSpPr>
            <p:cNvPr id="63" name="Oval 62"/>
            <p:cNvSpPr/>
            <p:nvPr/>
          </p:nvSpPr>
          <p:spPr>
            <a:xfrm>
              <a:off x="4507788" y="6156297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507788" y="5362958"/>
              <a:ext cx="5140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79" name="Oval 78"/>
          <p:cNvSpPr/>
          <p:nvPr/>
        </p:nvSpPr>
        <p:spPr>
          <a:xfrm>
            <a:off x="887119" y="792735"/>
            <a:ext cx="51404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 err="1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cxnSpLocks/>
            <a:endCxn id="70" idx="2"/>
          </p:cNvCxnSpPr>
          <p:nvPr/>
        </p:nvCxnSpPr>
        <p:spPr>
          <a:xfrm>
            <a:off x="6006762" y="1042187"/>
            <a:ext cx="0" cy="178573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Elbow Connector 1024"/>
          <p:cNvCxnSpPr>
            <a:cxnSpLocks/>
            <a:stCxn id="67" idx="4"/>
            <a:endCxn id="63" idx="1"/>
          </p:cNvCxnSpPr>
          <p:nvPr/>
        </p:nvCxnSpPr>
        <p:spPr>
          <a:xfrm rot="16200000" flipH="1">
            <a:off x="4163446" y="1754247"/>
            <a:ext cx="677653" cy="30240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/>
          <p:cNvCxnSpPr>
            <a:stCxn id="66" idx="4"/>
            <a:endCxn id="64" idx="6"/>
          </p:cNvCxnSpPr>
          <p:nvPr/>
        </p:nvCxnSpPr>
        <p:spPr>
          <a:xfrm flipH="1">
            <a:off x="2782699" y="2934173"/>
            <a:ext cx="6760" cy="34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Elbow Connector 1031"/>
          <p:cNvCxnSpPr>
            <a:stCxn id="65" idx="7"/>
            <a:endCxn id="8" idx="6"/>
          </p:cNvCxnSpPr>
          <p:nvPr/>
        </p:nvCxnSpPr>
        <p:spPr>
          <a:xfrm rot="10800000" flipV="1">
            <a:off x="2155226" y="4059826"/>
            <a:ext cx="611309" cy="293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Elbow Connector 1035"/>
          <p:cNvCxnSpPr>
            <a:cxnSpLocks/>
            <a:endCxn id="11" idx="2"/>
          </p:cNvCxnSpPr>
          <p:nvPr/>
        </p:nvCxnSpPr>
        <p:spPr>
          <a:xfrm rot="10800000" flipV="1">
            <a:off x="435883" y="1047727"/>
            <a:ext cx="6695300" cy="3724190"/>
          </a:xfrm>
          <a:prstGeom prst="bentConnector3">
            <a:avLst>
              <a:gd name="adj1" fmla="val 103414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691DF24-97F9-4768-B541-4F91B0B74A58}"/>
              </a:ext>
            </a:extLst>
          </p:cNvPr>
          <p:cNvCxnSpPr>
            <a:cxnSpLocks/>
            <a:stCxn id="9" idx="6"/>
            <a:endCxn id="3074" idx="1"/>
          </p:cNvCxnSpPr>
          <p:nvPr/>
        </p:nvCxnSpPr>
        <p:spPr>
          <a:xfrm>
            <a:off x="2162910" y="3713697"/>
            <a:ext cx="2437681" cy="217705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3C5D44E-E8AA-4D5C-BB6B-49FB187490BC}"/>
              </a:ext>
            </a:extLst>
          </p:cNvPr>
          <p:cNvCxnSpPr>
            <a:cxnSpLocks/>
            <a:endCxn id="3074" idx="0"/>
          </p:cNvCxnSpPr>
          <p:nvPr/>
        </p:nvCxnSpPr>
        <p:spPr>
          <a:xfrm>
            <a:off x="5183216" y="1052988"/>
            <a:ext cx="0" cy="44026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F4F324-E1C3-480B-BC79-DAF8E3853E2C}"/>
              </a:ext>
            </a:extLst>
          </p:cNvPr>
          <p:cNvGrpSpPr/>
          <p:nvPr/>
        </p:nvGrpSpPr>
        <p:grpSpPr>
          <a:xfrm>
            <a:off x="4600591" y="5455630"/>
            <a:ext cx="1165249" cy="870249"/>
            <a:chOff x="4600591" y="5455630"/>
            <a:chExt cx="1165249" cy="870249"/>
          </a:xfrm>
        </p:grpSpPr>
        <p:pic>
          <p:nvPicPr>
            <p:cNvPr id="3074" name="Picture 2" descr="Pin Out Diagram - Soil Moisture Sensor ">
              <a:extLst>
                <a:ext uri="{FF2B5EF4-FFF2-40B4-BE49-F238E27FC236}">
                  <a16:creationId xmlns:a16="http://schemas.microsoft.com/office/drawing/2014/main" id="{F2FA070C-6B4D-4D54-8AA3-EA1BFB066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591" y="5455630"/>
              <a:ext cx="1165249" cy="870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1FDE44B-30AF-43DE-B56E-64C778502A58}"/>
                </a:ext>
              </a:extLst>
            </p:cNvPr>
            <p:cNvSpPr/>
            <p:nvPr/>
          </p:nvSpPr>
          <p:spPr>
            <a:xfrm>
              <a:off x="4738377" y="5511961"/>
              <a:ext cx="52610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a-DK" sz="900" dirty="0">
                  <a:solidFill>
                    <a:srgbClr val="333333"/>
                  </a:solidFill>
                  <a:latin typeface="Lato" panose="020F0502020204030203" pitchFamily="34" charset="0"/>
                </a:rPr>
                <a:t>FC-28 </a:t>
              </a:r>
              <a:endParaRPr lang="da-DK" sz="900" dirty="0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E83C958B-14C4-4662-BE79-5D6E72224317}"/>
              </a:ext>
            </a:extLst>
          </p:cNvPr>
          <p:cNvSpPr/>
          <p:nvPr/>
        </p:nvSpPr>
        <p:spPr>
          <a:xfrm>
            <a:off x="7921365" y="608958"/>
            <a:ext cx="843942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 err="1">
                <a:solidFill>
                  <a:schemeClr val="tx1"/>
                </a:solidFill>
              </a:rPr>
              <a:t>Battery</a:t>
            </a:r>
            <a:r>
              <a:rPr lang="da-DK" sz="900" dirty="0">
                <a:solidFill>
                  <a:schemeClr val="tx1"/>
                </a:solidFill>
              </a:rPr>
              <a:t> </a:t>
            </a:r>
            <a:r>
              <a:rPr lang="da-DK" sz="900" dirty="0" err="1">
                <a:solidFill>
                  <a:schemeClr val="tx1"/>
                </a:solidFill>
              </a:rPr>
              <a:t>shield</a:t>
            </a:r>
            <a:r>
              <a:rPr lang="da-DK" sz="900" dirty="0">
                <a:solidFill>
                  <a:schemeClr val="tx1"/>
                </a:solidFill>
              </a:rPr>
              <a:t> and charge controller</a:t>
            </a:r>
          </a:p>
          <a:p>
            <a:pPr algn="ctr"/>
            <a:r>
              <a:rPr lang="da-DK" sz="900" dirty="0">
                <a:solidFill>
                  <a:schemeClr val="tx1"/>
                </a:solidFill>
              </a:rPr>
              <a:t>TP4056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D1722C-12A2-44C6-B791-5F4ED9D8B76C}"/>
              </a:ext>
            </a:extLst>
          </p:cNvPr>
          <p:cNvSpPr/>
          <p:nvPr/>
        </p:nvSpPr>
        <p:spPr>
          <a:xfrm>
            <a:off x="9930551" y="600126"/>
            <a:ext cx="1183709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Solar panel</a:t>
            </a:r>
            <a:endParaRPr lang="en-GB" sz="900" dirty="0">
              <a:solidFill>
                <a:schemeClr val="tx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5633509-A945-4433-B818-FCD9F43C1164}"/>
              </a:ext>
            </a:extLst>
          </p:cNvPr>
          <p:cNvGrpSpPr/>
          <p:nvPr/>
        </p:nvGrpSpPr>
        <p:grpSpPr>
          <a:xfrm rot="5400000">
            <a:off x="9282453" y="458520"/>
            <a:ext cx="150311" cy="1184598"/>
            <a:chOff x="6165187" y="3338529"/>
            <a:chExt cx="150311" cy="118459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D4997E6-B1C1-488F-95E1-5F93418371A1}"/>
                </a:ext>
              </a:extLst>
            </p:cNvPr>
            <p:cNvGrpSpPr/>
            <p:nvPr/>
          </p:nvGrpSpPr>
          <p:grpSpPr>
            <a:xfrm>
              <a:off x="6165187" y="3338529"/>
              <a:ext cx="150311" cy="795404"/>
              <a:chOff x="-1518111" y="2875066"/>
              <a:chExt cx="150311" cy="795404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417BB89-6F0A-45FA-A9EC-69159A8A0BD6}"/>
                  </a:ext>
                </a:extLst>
              </p:cNvPr>
              <p:cNvCxnSpPr/>
              <p:nvPr/>
            </p:nvCxnSpPr>
            <p:spPr>
              <a:xfrm>
                <a:off x="-1442955" y="2875066"/>
                <a:ext cx="0" cy="670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4CD6929-8211-43F2-BA9A-2A093AE653F0}"/>
                  </a:ext>
                </a:extLst>
              </p:cNvPr>
              <p:cNvCxnSpPr/>
              <p:nvPr/>
            </p:nvCxnSpPr>
            <p:spPr>
              <a:xfrm flipH="1">
                <a:off x="-1518111" y="3545209"/>
                <a:ext cx="75156" cy="12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8AD0CB8-D92E-4FE6-93B3-A2EAB0ADA0C6}"/>
                  </a:ext>
                </a:extLst>
              </p:cNvPr>
              <p:cNvCxnSpPr/>
              <p:nvPr/>
            </p:nvCxnSpPr>
            <p:spPr>
              <a:xfrm>
                <a:off x="-1442956" y="3545210"/>
                <a:ext cx="75156" cy="12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1F489A9-ED07-49D2-94A3-3EDD70AAF04B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 rot="16200000">
              <a:off x="6032812" y="4312780"/>
              <a:ext cx="420693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1EB0BCAD-F0B1-4E72-A8B5-02A66B56A0BE}"/>
              </a:ext>
            </a:extLst>
          </p:cNvPr>
          <p:cNvSpPr/>
          <p:nvPr/>
        </p:nvSpPr>
        <p:spPr>
          <a:xfrm>
            <a:off x="6760616" y="1433133"/>
            <a:ext cx="843942" cy="505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 err="1">
                <a:solidFill>
                  <a:schemeClr val="tx1"/>
                </a:solidFill>
              </a:rPr>
              <a:t>Lion</a:t>
            </a:r>
            <a:endParaRPr lang="da-DK" sz="900" dirty="0">
              <a:solidFill>
                <a:schemeClr val="tx1"/>
              </a:solidFill>
            </a:endParaRPr>
          </a:p>
          <a:p>
            <a:pPr algn="ctr"/>
            <a:r>
              <a:rPr lang="da-DK" sz="900" dirty="0" err="1">
                <a:solidFill>
                  <a:schemeClr val="tx1"/>
                </a:solidFill>
              </a:rPr>
              <a:t>battery</a:t>
            </a:r>
            <a:endParaRPr lang="en-GB" sz="900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9E13DDE-BC3A-4263-B420-51DEF273213B}"/>
              </a:ext>
            </a:extLst>
          </p:cNvPr>
          <p:cNvGrpSpPr/>
          <p:nvPr/>
        </p:nvGrpSpPr>
        <p:grpSpPr>
          <a:xfrm rot="10800000">
            <a:off x="7428943" y="977295"/>
            <a:ext cx="242688" cy="98936"/>
            <a:chOff x="2236106" y="3219668"/>
            <a:chExt cx="242688" cy="98936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39AA7E6-EEF6-4FDE-84DE-220A2D92F2F6}"/>
                </a:ext>
              </a:extLst>
            </p:cNvPr>
            <p:cNvSpPr/>
            <p:nvPr/>
          </p:nvSpPr>
          <p:spPr>
            <a:xfrm>
              <a:off x="2236106" y="321966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5746AA5-5592-445D-A7F2-C143DCFE40F6}"/>
                </a:ext>
              </a:extLst>
            </p:cNvPr>
            <p:cNvSpPr/>
            <p:nvPr/>
          </p:nvSpPr>
          <p:spPr>
            <a:xfrm>
              <a:off x="2433075" y="321973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28A761A-5A3D-4208-8F2B-3469D8EEEBCC}"/>
                </a:ext>
              </a:extLst>
            </p:cNvPr>
            <p:cNvCxnSpPr>
              <a:stCxn id="90" idx="6"/>
            </p:cNvCxnSpPr>
            <p:nvPr/>
          </p:nvCxnSpPr>
          <p:spPr>
            <a:xfrm rot="10800000" flipH="1" flipV="1">
              <a:off x="2281825" y="3242528"/>
              <a:ext cx="174110" cy="76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2EE3CF7-7DCA-4476-8168-924A0D5933EE}"/>
              </a:ext>
            </a:extLst>
          </p:cNvPr>
          <p:cNvCxnSpPr>
            <a:cxnSpLocks/>
            <a:stCxn id="90" idx="2"/>
            <a:endCxn id="71" idx="1"/>
          </p:cNvCxnSpPr>
          <p:nvPr/>
        </p:nvCxnSpPr>
        <p:spPr>
          <a:xfrm>
            <a:off x="7671631" y="1053371"/>
            <a:ext cx="249734" cy="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C1D9E42-8097-4837-9DA3-1D0A2DC34934}"/>
              </a:ext>
            </a:extLst>
          </p:cNvPr>
          <p:cNvCxnSpPr/>
          <p:nvPr/>
        </p:nvCxnSpPr>
        <p:spPr>
          <a:xfrm rot="10800000" flipH="1" flipV="1">
            <a:off x="7098567" y="1052451"/>
            <a:ext cx="33037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9A16B51-2B1F-4E03-963B-57D259A820A6}"/>
              </a:ext>
            </a:extLst>
          </p:cNvPr>
          <p:cNvSpPr txBox="1"/>
          <p:nvPr/>
        </p:nvSpPr>
        <p:spPr>
          <a:xfrm>
            <a:off x="6943046" y="70718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5V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94FE3A50-3B39-4B45-9E13-AA2E36BC6F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7368" y="4712913"/>
            <a:ext cx="1398393" cy="854388"/>
          </a:xfrm>
          <a:prstGeom prst="rect">
            <a:avLst/>
          </a:prstGeo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FBE1C4D-BA8E-4DE1-ACC4-45DD47CC6798}"/>
              </a:ext>
            </a:extLst>
          </p:cNvPr>
          <p:cNvCxnSpPr>
            <a:cxnSpLocks/>
            <a:stCxn id="71" idx="1"/>
            <a:endCxn id="88" idx="3"/>
          </p:cNvCxnSpPr>
          <p:nvPr/>
        </p:nvCxnSpPr>
        <p:spPr>
          <a:xfrm rot="10800000" flipV="1">
            <a:off x="7604559" y="1053632"/>
            <a:ext cx="316807" cy="6320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4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e01.alicdn.com/kf/HTB11xOid.D.BuNjt_h7q6yNDVXa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9" t="8001" r="29958"/>
          <a:stretch/>
        </p:blipFill>
        <p:spPr bwMode="auto">
          <a:xfrm>
            <a:off x="11009640" y="5497834"/>
            <a:ext cx="1083501" cy="13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Power unit &amp; solar panel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62" y="1518737"/>
            <a:ext cx="2975975" cy="4351338"/>
          </a:xfrm>
        </p:spPr>
        <p:txBody>
          <a:bodyPr>
            <a:normAutofit/>
          </a:bodyPr>
          <a:lstStyle/>
          <a:p>
            <a:r>
              <a:rPr lang="en-GB" sz="900" dirty="0">
                <a:hlinkClick r:id="rId3"/>
              </a:rPr>
              <a:t>https://www.aliexpress.com/item/5PCS-Micro-USB-5V-1A-18650-Lithium-Battery-Charger-Board-With-Protection-Module/32216806621.html?spm=a2g0s.9042311.0.0.27424c4dPbR7qN</a:t>
            </a:r>
          </a:p>
          <a:p>
            <a:pPr fontAlgn="base"/>
            <a:r>
              <a:rPr lang="en-US" sz="900" dirty="0"/>
              <a:t>Current- 1A adjustable.</a:t>
            </a:r>
          </a:p>
          <a:p>
            <a:pPr fontAlgn="base"/>
            <a:r>
              <a:rPr lang="en-US" sz="900" dirty="0"/>
              <a:t>Charge precision- 1.5%.</a:t>
            </a:r>
          </a:p>
          <a:p>
            <a:pPr fontAlgn="base"/>
            <a:r>
              <a:rPr lang="en-US" sz="900" dirty="0"/>
              <a:t>Input voltage- 4.5V-5.5V, max 8V</a:t>
            </a:r>
          </a:p>
          <a:p>
            <a:pPr fontAlgn="base"/>
            <a:r>
              <a:rPr lang="en-US" sz="900" dirty="0"/>
              <a:t>Full charge voltage- 4.2V.</a:t>
            </a:r>
          </a:p>
          <a:p>
            <a:pPr fontAlgn="base"/>
            <a:r>
              <a:rPr lang="en-US" sz="900" dirty="0"/>
              <a:t>Led indicator- red is charging Green is full charged.</a:t>
            </a:r>
          </a:p>
          <a:p>
            <a:pPr fontAlgn="base"/>
            <a:r>
              <a:rPr lang="en-US" sz="900" dirty="0"/>
              <a:t>Inversed polarity- NO.</a:t>
            </a:r>
          </a:p>
          <a:p>
            <a:pPr fontAlgn="base"/>
            <a:r>
              <a:rPr lang="en-US" sz="900" dirty="0">
                <a:hlinkClick r:id="rId4" tooltip="New Solar Panel Module for Light Battery Cell Phone Charger Portable 12V 3W DIY"/>
              </a:rPr>
              <a:t>New Solar Panel Module for Light Battery Cell Phone Charger Portable 12V 3W DIY</a:t>
            </a:r>
            <a:endParaRPr lang="en-US" sz="900" dirty="0"/>
          </a:p>
          <a:p>
            <a:endParaRPr lang="en-GB" sz="900" dirty="0"/>
          </a:p>
        </p:txBody>
      </p:sp>
      <p:sp>
        <p:nvSpPr>
          <p:cNvPr id="6" name="Rectangle 5"/>
          <p:cNvSpPr/>
          <p:nvPr/>
        </p:nvSpPr>
        <p:spPr>
          <a:xfrm>
            <a:off x="5299923" y="3694406"/>
            <a:ext cx="843942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 err="1">
                <a:solidFill>
                  <a:schemeClr val="tx1"/>
                </a:solidFill>
              </a:rPr>
              <a:t>Battery</a:t>
            </a:r>
            <a:r>
              <a:rPr lang="da-DK" sz="900" dirty="0">
                <a:solidFill>
                  <a:schemeClr val="tx1"/>
                </a:solidFill>
              </a:rPr>
              <a:t> </a:t>
            </a:r>
            <a:r>
              <a:rPr lang="da-DK" sz="900" dirty="0" err="1">
                <a:solidFill>
                  <a:schemeClr val="tx1"/>
                </a:solidFill>
              </a:rPr>
              <a:t>shield</a:t>
            </a:r>
            <a:r>
              <a:rPr lang="da-DK" sz="900" dirty="0">
                <a:solidFill>
                  <a:schemeClr val="tx1"/>
                </a:solidFill>
              </a:rPr>
              <a:t> and charge controller</a:t>
            </a:r>
          </a:p>
          <a:p>
            <a:pPr algn="ctr"/>
            <a:r>
              <a:rPr lang="da-DK" sz="900" dirty="0">
                <a:solidFill>
                  <a:schemeClr val="tx1"/>
                </a:solidFill>
              </a:rPr>
              <a:t>TP4056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08097" y="3694406"/>
            <a:ext cx="1183709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</a:rPr>
              <a:t>Solar panel</a:t>
            </a:r>
            <a:endParaRPr lang="en-GB" sz="9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5400000">
            <a:off x="7200825" y="3006964"/>
            <a:ext cx="150312" cy="2264232"/>
            <a:chOff x="9230263" y="4747363"/>
            <a:chExt cx="150312" cy="2264232"/>
          </a:xfrm>
        </p:grpSpPr>
        <p:grpSp>
          <p:nvGrpSpPr>
            <p:cNvPr id="10" name="Group 9"/>
            <p:cNvGrpSpPr/>
            <p:nvPr/>
          </p:nvGrpSpPr>
          <p:grpSpPr>
            <a:xfrm>
              <a:off x="9230263" y="4747363"/>
              <a:ext cx="150312" cy="795404"/>
              <a:chOff x="1546965" y="4283900"/>
              <a:chExt cx="150312" cy="795404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1622121" y="4283900"/>
                <a:ext cx="0" cy="670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1546965" y="4954044"/>
                <a:ext cx="75156" cy="12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622121" y="4954044"/>
                <a:ext cx="75156" cy="125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/>
            <p:cNvCxnSpPr>
              <a:cxnSpLocks/>
              <a:stCxn id="6" idx="3"/>
            </p:cNvCxnSpPr>
            <p:nvPr/>
          </p:nvCxnSpPr>
          <p:spPr>
            <a:xfrm rot="16200000">
              <a:off x="8539690" y="6245866"/>
              <a:ext cx="153145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>
            <a:cxnSpLocks/>
            <a:stCxn id="6" idx="0"/>
            <a:endCxn id="19" idx="2"/>
          </p:cNvCxnSpPr>
          <p:nvPr/>
        </p:nvCxnSpPr>
        <p:spPr>
          <a:xfrm flipH="1" flipV="1">
            <a:off x="5721893" y="3064238"/>
            <a:ext cx="1" cy="630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440057" y="2174890"/>
            <a:ext cx="563671" cy="8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 err="1">
                <a:solidFill>
                  <a:schemeClr val="tx1"/>
                </a:solidFill>
              </a:rPr>
              <a:t>Lion</a:t>
            </a:r>
            <a:endParaRPr lang="da-DK" sz="900" dirty="0">
              <a:solidFill>
                <a:schemeClr val="tx1"/>
              </a:solidFill>
            </a:endParaRPr>
          </a:p>
          <a:p>
            <a:pPr algn="ctr"/>
            <a:r>
              <a:rPr lang="da-DK" sz="900" dirty="0" err="1">
                <a:solidFill>
                  <a:schemeClr val="tx1"/>
                </a:solidFill>
              </a:rPr>
              <a:t>battery</a:t>
            </a:r>
            <a:endParaRPr lang="en-GB" sz="9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 rot="10800000">
            <a:off x="4726861" y="4063924"/>
            <a:ext cx="242688" cy="98936"/>
            <a:chOff x="2236106" y="3219668"/>
            <a:chExt cx="242688" cy="98936"/>
          </a:xfrm>
        </p:grpSpPr>
        <p:sp>
          <p:nvSpPr>
            <p:cNvPr id="34" name="Oval 33"/>
            <p:cNvSpPr/>
            <p:nvPr/>
          </p:nvSpPr>
          <p:spPr>
            <a:xfrm>
              <a:off x="2236106" y="321966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433075" y="321973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9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>
              <a:stCxn id="34" idx="6"/>
            </p:cNvCxnSpPr>
            <p:nvPr/>
          </p:nvCxnSpPr>
          <p:spPr>
            <a:xfrm rot="10800000" flipH="1" flipV="1">
              <a:off x="2281825" y="3242528"/>
              <a:ext cx="174110" cy="76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stCxn id="34" idx="2"/>
          </p:cNvCxnSpPr>
          <p:nvPr/>
        </p:nvCxnSpPr>
        <p:spPr>
          <a:xfrm rot="10800000" flipH="1" flipV="1">
            <a:off x="4969549" y="4140000"/>
            <a:ext cx="33037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 flipH="1" flipV="1">
            <a:off x="4396485" y="4139080"/>
            <a:ext cx="33037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538BD1-4797-4E18-B337-E20D9DB92B77}"/>
              </a:ext>
            </a:extLst>
          </p:cNvPr>
          <p:cNvGrpSpPr/>
          <p:nvPr/>
        </p:nvGrpSpPr>
        <p:grpSpPr>
          <a:xfrm>
            <a:off x="9226062" y="5478592"/>
            <a:ext cx="1215133" cy="1034324"/>
            <a:chOff x="7108950" y="3713696"/>
            <a:chExt cx="1849313" cy="1320267"/>
          </a:xfrm>
        </p:grpSpPr>
        <p:pic>
          <p:nvPicPr>
            <p:cNvPr id="26" name="Picture 4" descr="Billedresultat for j5019 converter">
              <a:extLst>
                <a:ext uri="{FF2B5EF4-FFF2-40B4-BE49-F238E27FC236}">
                  <a16:creationId xmlns:a16="http://schemas.microsoft.com/office/drawing/2014/main" id="{8A340ED0-7702-441A-BE2D-1FAF187897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8950" y="3996994"/>
              <a:ext cx="1849313" cy="1036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969764-4B4F-4417-8D24-65425580DD1C}"/>
                </a:ext>
              </a:extLst>
            </p:cNvPr>
            <p:cNvSpPr txBox="1"/>
            <p:nvPr/>
          </p:nvSpPr>
          <p:spPr>
            <a:xfrm>
              <a:off x="7128916" y="3713696"/>
              <a:ext cx="18293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050" dirty="0"/>
                <a:t>J5019 </a:t>
              </a:r>
              <a:r>
                <a:rPr lang="da-DK" sz="1050" dirty="0" err="1"/>
                <a:t>Li_Ion</a:t>
              </a:r>
              <a:r>
                <a:rPr lang="da-DK" sz="1050" dirty="0"/>
                <a:t> charge controller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517D08-E607-40A1-8C8B-EBAE54370536}"/>
              </a:ext>
            </a:extLst>
          </p:cNvPr>
          <p:cNvSpPr txBox="1"/>
          <p:nvPr/>
        </p:nvSpPr>
        <p:spPr>
          <a:xfrm>
            <a:off x="4240964" y="379381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5V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D6F095-ACFA-4429-B17A-5F3D331B7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697" y="4624204"/>
            <a:ext cx="1398393" cy="8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5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57616"/>
          </a:xfrm>
        </p:spPr>
        <p:txBody>
          <a:bodyPr>
            <a:normAutofit fontScale="90000"/>
          </a:bodyPr>
          <a:lstStyle/>
          <a:p>
            <a:r>
              <a:rPr lang="da-DK" dirty="0"/>
              <a:t>Software components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977206"/>
              </p:ext>
            </p:extLst>
          </p:nvPr>
        </p:nvGraphicFramePr>
        <p:xfrm>
          <a:off x="838200" y="739775"/>
          <a:ext cx="10515600" cy="5437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43200" y="6413326"/>
            <a:ext cx="880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carmonitor</a:t>
            </a:r>
            <a:endParaRPr lang="en-GB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455" y="6413326"/>
            <a:ext cx="865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Grab from:</a:t>
            </a:r>
            <a:endParaRPr lang="en-GB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398740" y="6413326"/>
            <a:ext cx="695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Barcode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303406" y="6407062"/>
            <a:ext cx="880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carmonitor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3612" y="64133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?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115928" y="6407062"/>
            <a:ext cx="880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carmonitor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0075102" y="6407062"/>
            <a:ext cx="695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Barcode</a:t>
            </a:r>
            <a:endParaRPr lang="en-GB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9949" y="6407062"/>
            <a:ext cx="1207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App</a:t>
            </a:r>
            <a:r>
              <a:rPr lang="da-DK" sz="1200" dirty="0"/>
              <a:t>: </a:t>
            </a:r>
            <a:r>
              <a:rPr lang="da-DK" sz="1200" dirty="0" err="1"/>
              <a:t>carmonitor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3970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3E36-4FF9-41EC-802B-5AC41ACB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Physical</a:t>
            </a:r>
            <a:r>
              <a:rPr lang="da-DK" dirty="0"/>
              <a:t> layout</a:t>
            </a:r>
          </a:p>
        </p:txBody>
      </p:sp>
    </p:spTree>
    <p:extLst>
      <p:ext uri="{BB962C8B-B14F-4D97-AF65-F5344CB8AC3E}">
        <p14:creationId xmlns:p14="http://schemas.microsoft.com/office/powerpoint/2010/main" val="309065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A61D-516D-4C10-A773-CE7EA931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OLD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8DDB-F8F8-4452-B3D0-EF0A03F5B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558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z="9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16785</TotalTime>
  <Words>469</Words>
  <Application>Microsoft Office PowerPoint</Application>
  <PresentationFormat>Widescreen</PresentationFormat>
  <Paragraphs>169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System description</vt:lpstr>
      <vt:lpstr>Battery and charge unit (no solar panel)</vt:lpstr>
      <vt:lpstr>Schematics</vt:lpstr>
      <vt:lpstr>Power unit &amp; solar panel</vt:lpstr>
      <vt:lpstr>Software components</vt:lpstr>
      <vt:lpstr>Physical layout</vt:lpstr>
      <vt:lpstr>OLD STUFF</vt:lpstr>
      <vt:lpstr>Schematics</vt:lpstr>
      <vt:lpstr>PowerPoint Presentation</vt:lpstr>
      <vt:lpstr>PowerPoint Presentation</vt:lpstr>
    </vt:vector>
  </TitlesOfParts>
  <Company>Volvo Car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description</dc:title>
  <dc:creator>Nøhr-Rasmussen, Nikolaj</dc:creator>
  <cp:lastModifiedBy>Nikolaj Nøhr-Rasmussen</cp:lastModifiedBy>
  <cp:revision>43</cp:revision>
  <dcterms:created xsi:type="dcterms:W3CDTF">2018-09-08T11:48:31Z</dcterms:created>
  <dcterms:modified xsi:type="dcterms:W3CDTF">2019-12-11T18:53:20Z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a2623-af8f-4fb8-b1cf-b63cc8e496aa_Enabled">
    <vt:lpwstr>True</vt:lpwstr>
  </property>
  <property fmtid="{D5CDD505-2E9C-101B-9397-08002B2CF9AE}" pid="3" name="MSIP_Label_7fea2623-af8f-4fb8-b1cf-b63cc8e496aa_SiteId">
    <vt:lpwstr>81fa766e-a349-4867-8bf4-ab35e250a08f</vt:lpwstr>
  </property>
  <property fmtid="{D5CDD505-2E9C-101B-9397-08002B2CF9AE}" pid="4" name="MSIP_Label_7fea2623-af8f-4fb8-b1cf-b63cc8e496aa_Owner">
    <vt:lpwstr>NNOHRRAS@volvocars.com</vt:lpwstr>
  </property>
  <property fmtid="{D5CDD505-2E9C-101B-9397-08002B2CF9AE}" pid="5" name="MSIP_Label_7fea2623-af8f-4fb8-b1cf-b63cc8e496aa_SetDate">
    <vt:lpwstr>2018-09-08T12:01:35.9582092Z</vt:lpwstr>
  </property>
  <property fmtid="{D5CDD505-2E9C-101B-9397-08002B2CF9AE}" pid="6" name="MSIP_Label_7fea2623-af8f-4fb8-b1cf-b63cc8e496aa_Name">
    <vt:lpwstr>Proprietary</vt:lpwstr>
  </property>
  <property fmtid="{D5CDD505-2E9C-101B-9397-08002B2CF9AE}" pid="7" name="MSIP_Label_7fea2623-af8f-4fb8-b1cf-b63cc8e496aa_Application">
    <vt:lpwstr>Microsoft Azure Information Protection</vt:lpwstr>
  </property>
  <property fmtid="{D5CDD505-2E9C-101B-9397-08002B2CF9AE}" pid="8" name="MSIP_Label_7fea2623-af8f-4fb8-b1cf-b63cc8e496aa_Extended_MSFT_Method">
    <vt:lpwstr>Automatic</vt:lpwstr>
  </property>
  <property fmtid="{D5CDD505-2E9C-101B-9397-08002B2CF9AE}" pid="9" name="Sensitivity">
    <vt:lpwstr>Proprietary</vt:lpwstr>
  </property>
</Properties>
</file>