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2"/>
  </p:sldMasterIdLst>
  <p:notesMasterIdLst>
    <p:notesMasterId r:id="rId15"/>
  </p:notesMasterIdLst>
  <p:sldIdLst>
    <p:sldId id="256" r:id="rId3"/>
    <p:sldId id="267" r:id="rId4"/>
    <p:sldId id="268" r:id="rId5"/>
    <p:sldId id="270" r:id="rId6"/>
    <p:sldId id="272" r:id="rId7"/>
    <p:sldId id="278" r:id="rId8"/>
    <p:sldId id="276" r:id="rId9"/>
    <p:sldId id="275" r:id="rId10"/>
    <p:sldId id="280" r:id="rId11"/>
    <p:sldId id="282" r:id="rId12"/>
    <p:sldId id="283" r:id="rId13"/>
    <p:sldId id="284" r:id="rId14"/>
  </p:sldIdLst>
  <p:sldSz cx="12192000" cy="6858000"/>
  <p:notesSz cx="6858000" cy="9144000"/>
  <p:custDataLst>
    <p:custData r:id="rId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0" autoAdjust="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C2CC-DFE4-481F-B653-84C6AF17DF3F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67A1-0626-43C9-9DCB-3B783A937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67A1-0626-43C9-9DCB-3B783A9373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4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67A1-0626-43C9-9DCB-3B783A9373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1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29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4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25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3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5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0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5F45-604B-4C4B-81C5-5392EE38E6B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C92AEE-7C82-4C93-94F1-F67E954BF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974D-AF72-4699-8CE3-C837F994F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239" y="3049993"/>
            <a:ext cx="9219843" cy="1024466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2"/>
                </a:solidFill>
              </a:rPr>
              <a:t>《</a:t>
            </a:r>
            <a:r>
              <a:rPr lang="zh-CN" altLang="en-US" b="1" dirty="0">
                <a:solidFill>
                  <a:schemeClr val="tx2"/>
                </a:solidFill>
              </a:rPr>
              <a:t>网上中文学校</a:t>
            </a:r>
            <a:r>
              <a:rPr lang="en-US" altLang="zh-CN" b="1" dirty="0">
                <a:solidFill>
                  <a:schemeClr val="tx2"/>
                </a:solidFill>
              </a:rPr>
              <a:t>》— </a:t>
            </a:r>
            <a:r>
              <a:rPr lang="zh-CN" altLang="en-US" b="1" dirty="0">
                <a:solidFill>
                  <a:schemeClr val="tx2"/>
                </a:solidFill>
              </a:rPr>
              <a:t>词语学习</a:t>
            </a:r>
          </a:p>
        </p:txBody>
      </p:sp>
    </p:spTree>
    <p:extLst>
      <p:ext uri="{BB962C8B-B14F-4D97-AF65-F5344CB8AC3E}">
        <p14:creationId xmlns:p14="http://schemas.microsoft.com/office/powerpoint/2010/main" val="33566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：美妙的意思或趣味不断的发生，多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指</a:t>
            </a:r>
            <a:r>
              <a:rPr lang="zh-CN" alt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语言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zh-CN" alt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文章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等。</a:t>
            </a:r>
            <a:endParaRPr lang="en-US" altLang="zh-CN" sz="4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 descr="大笑有益健康假笑也可以｜天下雜誌">
            <a:extLst>
              <a:ext uri="{FF2B5EF4-FFF2-40B4-BE49-F238E27FC236}">
                <a16:creationId xmlns:a16="http://schemas.microsoft.com/office/drawing/2014/main" id="{B56BB9C2-DBCB-46CA-84EA-4D33A9D6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95" y="3951194"/>
            <a:ext cx="3739323" cy="25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2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1248770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例句：这本</a:t>
            </a:r>
            <a:r>
              <a:rPr lang="zh-CN" altLang="en-US" sz="4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书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的内容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，同学们都很喜欢。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例句：这场</a:t>
            </a:r>
            <a:r>
              <a:rPr lang="zh-CN" altLang="en-US" sz="4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演讲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真的是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，非常精彩。</a:t>
            </a:r>
            <a:endParaRPr lang="en-US" altLang="zh-CN" sz="4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824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比较词汇：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味同嚼蜡</a:t>
            </a:r>
            <a:r>
              <a:rPr lang="zh-CN" altLang="en-US" sz="4000" b="1" dirty="0">
                <a:solidFill>
                  <a:schemeClr val="tx2"/>
                </a:solidFill>
              </a:rPr>
              <a:t>和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1248770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味同</a:t>
            </a:r>
            <a:r>
              <a:rPr lang="zh-CN" altLang="en-US" sz="4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嚼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蜡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：形容没有味道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多指言语乏味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毫无生气和感染力。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味同嚼蜡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是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妙趣横生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的反义词。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例句：这本书读起来味同嚼蜡，很无趣。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22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报名</a:t>
            </a:r>
            <a:r>
              <a:rPr lang="en-US" altLang="zh-CN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注册   检测   巩固</a:t>
            </a:r>
            <a:endParaRPr lang="en-US" altLang="zh-CN" sz="4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多种多样   妙趣横生   味同嚼蜡</a:t>
            </a:r>
            <a:endParaRPr lang="en-US" altLang="zh-CN" sz="4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23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报名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434264" cy="4580871"/>
          </a:xfrm>
        </p:spPr>
        <p:txBody>
          <a:bodyPr>
            <a:normAutofit/>
          </a:bodyPr>
          <a:lstStyle/>
          <a:p>
            <a:pPr marL="0" indent="0">
              <a:lnSpc>
                <a:spcPts val="6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报名</a:t>
            </a:r>
            <a:r>
              <a:rPr lang="zh-CN" alt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参加各类活动前填写姓名、年龄等信息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ts val="6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的一种程序。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Fill in and fill out 區分表示「填寫」 的兩個動詞片語| 與BBC一起學英語">
            <a:extLst>
              <a:ext uri="{FF2B5EF4-FFF2-40B4-BE49-F238E27FC236}">
                <a16:creationId xmlns:a16="http://schemas.microsoft.com/office/drawing/2014/main" id="{8E6731B6-553E-4A76-AA2D-A8168366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32" y="3600233"/>
            <a:ext cx="4899852" cy="27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5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</a:rPr>
              <a:t>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注册：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把名字记入簿册做登记，也指取得某种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资格。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E6E54D-4309-46FC-B700-30534DDC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57" y="3065928"/>
            <a:ext cx="4999747" cy="281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</a:rPr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检测：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检查并进行测试。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人手體溫檢測方案- Toppan Forms (Hong Kong) Group">
            <a:extLst>
              <a:ext uri="{FF2B5EF4-FFF2-40B4-BE49-F238E27FC236}">
                <a16:creationId xmlns:a16="http://schemas.microsoft.com/office/drawing/2014/main" id="{887ED3CA-6738-45C1-9086-974E4644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53" y="2706299"/>
            <a:ext cx="6631322" cy="321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4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</a:rPr>
              <a:t>巩固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370702"/>
            <a:ext cx="9781121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FZYaoTi (标题)"/>
                <a:ea typeface="+mj-ea"/>
                <a:cs typeface="+mj-cs"/>
              </a:rPr>
              <a:t>巩固：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使</a:t>
            </a:r>
            <a:r>
              <a:rPr lang="zh-CN" altLang="en-US" sz="4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某物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坚固、稳固不动摇。增强。</a:t>
            </a:r>
            <a:endParaRPr lang="en-US" altLang="zh-CN" sz="4000" b="1" dirty="0">
              <a:solidFill>
                <a:srgbClr val="C00000"/>
              </a:solidFill>
              <a:latin typeface="FZYaoTi (标题)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某物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，既可以是巩固</a:t>
            </a:r>
            <a:r>
              <a:rPr lang="zh-CN" alt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无形物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，又可以是巩固</a:t>
            </a:r>
            <a:r>
              <a:rPr lang="zh-CN" alt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有形物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 descr="坚固的棍子">
            <a:extLst>
              <a:ext uri="{FF2B5EF4-FFF2-40B4-BE49-F238E27FC236}">
                <a16:creationId xmlns:a16="http://schemas.microsoft.com/office/drawing/2014/main" id="{504F3253-881E-44AA-866E-77244A56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76" y="3625844"/>
            <a:ext cx="4113647" cy="29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8" y="521082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</a:rPr>
              <a:t>巩固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8" y="1329882"/>
            <a:ext cx="11256454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FZYaoTi (标题)"/>
                <a:ea typeface="+mj-ea"/>
                <a:cs typeface="+mj-cs"/>
              </a:rPr>
              <a:t>巩固：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使某物坚固、稳固不动摇。增强。</a:t>
            </a:r>
            <a:endParaRPr lang="en-US" altLang="zh-CN" sz="4000" b="1" dirty="0">
              <a:solidFill>
                <a:srgbClr val="C00000"/>
              </a:solidFill>
              <a:latin typeface="FZYaoTi (标题)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例句：今年暴雨频发，这段斜坡需要做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巩固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工程。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8" name="Picture 6" descr="買樓送斜坡】簡單4步驟查明維修負責方｜香港01｜社會新聞">
            <a:extLst>
              <a:ext uri="{FF2B5EF4-FFF2-40B4-BE49-F238E27FC236}">
                <a16:creationId xmlns:a16="http://schemas.microsoft.com/office/drawing/2014/main" id="{F049D15B-CFC2-443E-9F08-58668169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94" y="3591724"/>
            <a:ext cx="5182357" cy="29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6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5016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</a:rPr>
              <a:t>巩固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4972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FZYaoTi (标题)"/>
                <a:ea typeface="+mj-ea"/>
                <a:cs typeface="+mj-cs"/>
              </a:rPr>
              <a:t>巩固：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使</a:t>
            </a:r>
            <a:r>
              <a:rPr lang="zh-CN" altLang="en-US" sz="4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某物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坚固、稳固不动摇。增强。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例句：考试前，我们需要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巩固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已经学习的知识。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黃老師說語文期末複習（一）——字詞篇- 每日頭條">
            <a:extLst>
              <a:ext uri="{FF2B5EF4-FFF2-40B4-BE49-F238E27FC236}">
                <a16:creationId xmlns:a16="http://schemas.microsoft.com/office/drawing/2014/main" id="{4E386D3A-6288-4D16-867F-13DF911E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540" y="3648035"/>
            <a:ext cx="3130924" cy="29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BFB1-E897-4049-AF68-69DD626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" y="351200"/>
            <a:ext cx="8596668" cy="8088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词语学习：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多种多样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CEF7-91EC-402C-A46C-6936BB8C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4" y="1310400"/>
            <a:ext cx="10547466" cy="519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多种多样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：形容事物种类很多。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提问：请你说说我们的学校什么是</a:t>
            </a:r>
            <a:r>
              <a:rPr lang="zh-CN" alt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多种多样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的？</a:t>
            </a:r>
            <a:endParaRPr lang="en-US" altLang="zh-CN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彷彿走入魔法圖書館！超美麗的日本角川武藏野博物館| Japaholic">
            <a:extLst>
              <a:ext uri="{FF2B5EF4-FFF2-40B4-BE49-F238E27FC236}">
                <a16:creationId xmlns:a16="http://schemas.microsoft.com/office/drawing/2014/main" id="{AE73796F-3D3A-4123-9706-EDC573BA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30" y="3429000"/>
            <a:ext cx="4877074" cy="32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version>
  <revision id="1.1.53290.0"/>
</version>
</file>

<file path=customXml/itemProps1.xml><?xml version="1.0" encoding="utf-8"?>
<ds:datastoreItem xmlns:ds="http://schemas.openxmlformats.org/officeDocument/2006/customXml" ds:itemID="{91056DDD-7025-4B49-AA85-AC2B7F06E55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283</Words>
  <Application>Microsoft Office PowerPoint</Application>
  <PresentationFormat>Widescreen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FZYaoTi (标题)</vt:lpstr>
      <vt:lpstr>Arial</vt:lpstr>
      <vt:lpstr>Trebuchet MS</vt:lpstr>
      <vt:lpstr>Wingdings 3</vt:lpstr>
      <vt:lpstr>平面</vt:lpstr>
      <vt:lpstr>《网上中文学校》— 词语学习</vt:lpstr>
      <vt:lpstr>词语学习</vt:lpstr>
      <vt:lpstr>词语学习：报名</vt:lpstr>
      <vt:lpstr>词语学习：注册</vt:lpstr>
      <vt:lpstr>词语学习：检测</vt:lpstr>
      <vt:lpstr>词语学习：巩固</vt:lpstr>
      <vt:lpstr>词语学习：巩固</vt:lpstr>
      <vt:lpstr>词语学习：巩固</vt:lpstr>
      <vt:lpstr>词语学习：多种多样</vt:lpstr>
      <vt:lpstr>词语学习：妙趣横生</vt:lpstr>
      <vt:lpstr>词语学习：妙趣横生</vt:lpstr>
      <vt:lpstr>比较词汇：味同嚼蜡和妙趣横生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《我的电脑》</dc:title>
  <dc:creator>Dan Zhao</dc:creator>
  <cp:lastModifiedBy>Xiaowen Huang</cp:lastModifiedBy>
  <cp:revision>106</cp:revision>
  <dcterms:created xsi:type="dcterms:W3CDTF">2021-08-27T00:39:07Z</dcterms:created>
  <dcterms:modified xsi:type="dcterms:W3CDTF">2021-09-09T03:29:53Z</dcterms:modified>
</cp:coreProperties>
</file>