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>
      <p:cViewPr>
        <p:scale>
          <a:sx n="120" d="100"/>
          <a:sy n="120" d="100"/>
        </p:scale>
        <p:origin x="-32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18E6-E68E-4CBA-055C-15B38490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07FA7-02C8-A230-7DE3-78C99C0E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6AED5-E1B8-120E-2B03-201AA0FB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82B49-4177-4CBA-DE36-3DA8C577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4359-08C3-BBF6-5B6E-961799A7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161F-7FCC-0CBB-C44E-3736628F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0B855-EC7B-7653-D114-E0F7CA1DE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E084-6F0A-295A-D659-ECB61096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149C-4DD8-5574-9FA2-DC8C886A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0940-68B8-7D89-F76D-C842722C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5578C-8B3C-1F8E-A09C-5935E4C41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A4CFF-27B7-95CD-163C-CF9A82B1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E3A9-96E7-6B1A-67BD-4364CC32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0DFC-E1EE-86C4-7326-2FAA7FC9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AEA8-86FE-676A-E09E-0F006C6C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2F2E-1F17-7ED8-9273-7B8ABA5C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5122-B044-4917-01D8-AB01BBA9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341D-BBBA-303E-E865-9EB1184F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3A1E-3FF7-ABF8-420E-6B320BEA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8F52-4B7C-6B0D-A0A9-D374B869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6A19-6062-82B5-4798-5B43FA0B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205F-6826-5FF3-E51A-11868399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6D8F-4B18-C88E-55A4-A0336FB0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6EDD-BD7A-041D-3071-F897E6D4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CA56-F95E-0B92-8E63-12F24351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8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FA22-7310-AC81-111D-5578AFE5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941D-C60A-1DB1-8D9D-A14E44671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5CE3-78C6-5D2E-6B01-C9DDC861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36D8-0869-B959-3C00-534F5432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3776A-6471-6257-C3E3-06136030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C8A8F-75E6-EBEE-0261-3E5E4067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518A-BE93-F0AA-78AD-E4705E31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35576-5F64-63E8-E56C-DC7549F1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865D9-C60C-AFB2-CD2E-0E29BB1FD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043C3-6D9D-61BE-6784-A7649F9CE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DEA2D-B3AE-FD9E-5207-035DF67F8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B8E62-4E1D-8BF9-82F3-BEE08A0D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0F70D-CF7E-C4A7-50A1-AA7350B3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79A99-FA92-C795-A4CB-DCCE718F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EB9D-3344-DC53-7FEA-19ECEEEA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784B2-EFCA-64E0-62C6-01598E9A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2EAB9-F49B-8D67-7B6C-77101EF1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64076-ACB1-8183-3C68-E30E9C82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9E185-1A70-2A55-2C20-B4E50B8D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AD0D4-5E94-D4DE-4962-2EBFDF05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F42D-9B0D-36B5-5F2A-2E746A94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22C6-0429-6EC3-4882-9BFA85B1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1E69-95C6-2AB7-7ADE-5C876D82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0BA8-132D-C592-5F6D-36CC7EE4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96165-49CB-1543-B289-33139893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A1EF8-5A1D-871C-EC41-A7DD9921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9829-4F7E-A7E0-8765-AD915A07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5266-1462-05DC-2F3F-02AE3CA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31F38-BDFF-50B6-F0D8-8FFD013A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6E604-8D2C-2BC0-CF67-A75CD16C7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CCC23-BFCA-08AA-42E7-E6990B85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D746D-23E3-B524-71C1-2665195A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88E40-C639-2253-6EB0-B975B291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5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14EA4-2CB0-CEA5-DA0C-49C5EE85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39080-3CA5-99D4-D971-69BE2177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A2DF-2A21-4D94-8C6E-92A7EFA9B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5BA40-5983-D14C-B2C0-E9A902AF278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F78C-31FA-47E6-FED9-F482B3286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2A8D-4043-952C-6D44-32547B7F7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2FC07-2E76-E147-BEAB-3E547B80A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olecule&#10;&#10;Description automatically generated with medium confidence">
            <a:extLst>
              <a:ext uri="{FF2B5EF4-FFF2-40B4-BE49-F238E27FC236}">
                <a16:creationId xmlns:a16="http://schemas.microsoft.com/office/drawing/2014/main" id="{5724D916-4CFA-4E7F-5E16-93373A26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13270"/>
            <a:ext cx="7772400" cy="2865457"/>
          </a:xfrm>
          <a:prstGeom prst="rect">
            <a:avLst/>
          </a:prstGeom>
        </p:spPr>
      </p:pic>
      <p:pic>
        <p:nvPicPr>
          <p:cNvPr id="8" name="Picture 7" descr="A group of spheres with arrows&#10;&#10;Description automatically generated">
            <a:extLst>
              <a:ext uri="{FF2B5EF4-FFF2-40B4-BE49-F238E27FC236}">
                <a16:creationId xmlns:a16="http://schemas.microsoft.com/office/drawing/2014/main" id="{5EEA0CE3-AD4D-D24C-1779-9AD44758E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120" b="55006"/>
          <a:stretch/>
        </p:blipFill>
        <p:spPr>
          <a:xfrm>
            <a:off x="3911655" y="4433196"/>
            <a:ext cx="3698678" cy="8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3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sl5400</dc:creator>
  <cp:lastModifiedBy>sl5400</cp:lastModifiedBy>
  <cp:revision>1</cp:revision>
  <dcterms:created xsi:type="dcterms:W3CDTF">2024-01-27T23:56:40Z</dcterms:created>
  <dcterms:modified xsi:type="dcterms:W3CDTF">2024-01-27T23:59:19Z</dcterms:modified>
</cp:coreProperties>
</file>