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1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1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51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8699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9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568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21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70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49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4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2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800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9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6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68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608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  <p:sldLayoutId id="214748384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2B4FE1-4FB5-4E54-9140-31D42B220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NLR-A1: Week 1 </a:t>
            </a:r>
            <a:r>
              <a:rPr lang="en-US" dirty="0" err="1"/>
              <a:t>progressie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43AD93B-CA25-4D52-AE96-F9402BF8F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Alex, Bob, Midas, Rutger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256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D33A0-09DB-4FC5-87B7-608E8F65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Opdracht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4ED6B3-D7B6-4490-AEC4-E3C730326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Identificeer</a:t>
            </a:r>
            <a:r>
              <a:rPr lang="en-US" dirty="0"/>
              <a:t> de </a:t>
            </a:r>
            <a:r>
              <a:rPr lang="en-US" dirty="0" err="1"/>
              <a:t>wegen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Classificeer</a:t>
            </a:r>
            <a:r>
              <a:rPr lang="en-US" dirty="0"/>
              <a:t>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wegen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Het </a:t>
            </a:r>
            <a:r>
              <a:rPr lang="en-US" dirty="0" err="1"/>
              <a:t>neurale</a:t>
            </a:r>
            <a:r>
              <a:rPr lang="en-US" dirty="0"/>
              <a:t> </a:t>
            </a:r>
            <a:r>
              <a:rPr lang="en-US" dirty="0" err="1"/>
              <a:t>netwerk</a:t>
            </a:r>
            <a:r>
              <a:rPr lang="en-US" dirty="0"/>
              <a:t> </a:t>
            </a:r>
            <a:r>
              <a:rPr lang="en-US" dirty="0" err="1"/>
              <a:t>proberen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werken</a:t>
            </a:r>
            <a:r>
              <a:rPr lang="en-US" dirty="0"/>
              <a:t> met </a:t>
            </a:r>
            <a:r>
              <a:rPr lang="en-US" dirty="0" err="1"/>
              <a:t>obstructies</a:t>
            </a:r>
            <a:r>
              <a:rPr lang="en-US" dirty="0"/>
              <a:t> </a:t>
            </a:r>
            <a:r>
              <a:rPr lang="en-US" dirty="0" err="1"/>
              <a:t>zoals</a:t>
            </a:r>
            <a:r>
              <a:rPr lang="en-US" dirty="0"/>
              <a:t> </a:t>
            </a:r>
            <a:r>
              <a:rPr lang="en-US" dirty="0" err="1"/>
              <a:t>bomen</a:t>
            </a:r>
            <a:r>
              <a:rPr lang="en-US" dirty="0"/>
              <a:t> in het </a:t>
            </a:r>
            <a:r>
              <a:rPr lang="en-US" dirty="0" err="1"/>
              <a:t>beeld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Bonus: het </a:t>
            </a:r>
            <a:r>
              <a:rPr lang="en-US" dirty="0" err="1"/>
              <a:t>neurale</a:t>
            </a:r>
            <a:r>
              <a:rPr lang="en-US" dirty="0"/>
              <a:t> </a:t>
            </a:r>
            <a:r>
              <a:rPr lang="en-US" dirty="0" err="1"/>
              <a:t>netwerk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netwerk</a:t>
            </a:r>
            <a:r>
              <a:rPr lang="en-US" dirty="0"/>
              <a:t> van </a:t>
            </a:r>
            <a:r>
              <a:rPr lang="en-US" dirty="0" err="1"/>
              <a:t>wegen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laten</a:t>
            </a:r>
            <a:r>
              <a:rPr lang="en-US" dirty="0"/>
              <a:t> </a:t>
            </a:r>
            <a:r>
              <a:rPr lang="en-US" dirty="0" err="1"/>
              <a:t>herkennen</a:t>
            </a: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646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BF66A5-9E74-4D0B-A71E-21237C34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Data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709B46-F1F9-480B-B3F4-BC7D91255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Wat is </a:t>
            </a:r>
            <a:r>
              <a:rPr lang="en-US" dirty="0" err="1"/>
              <a:t>een</a:t>
            </a:r>
            <a:r>
              <a:rPr lang="en-US" dirty="0"/>
              <a:t> TIFF </a:t>
            </a:r>
            <a:r>
              <a:rPr lang="en-US" dirty="0" err="1"/>
              <a:t>bestand</a:t>
            </a:r>
            <a:r>
              <a:rPr lang="en-US" dirty="0"/>
              <a:t>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/>
              <a:t>Hoe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wij</a:t>
            </a:r>
            <a:r>
              <a:rPr lang="en-US" dirty="0"/>
              <a:t> </a:t>
            </a:r>
            <a:r>
              <a:rPr lang="en-US" dirty="0" err="1"/>
              <a:t>gebruik</a:t>
            </a:r>
            <a:r>
              <a:rPr lang="en-US" dirty="0"/>
              <a:t> van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bestanden</a:t>
            </a:r>
            <a:r>
              <a:rPr lang="en-US" dirty="0"/>
              <a:t>?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8E54FD0-18C0-4A9D-84E0-8F6C5BD9D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295" y="2239959"/>
            <a:ext cx="4408171" cy="44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9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0C01C-3D05-4921-A6FA-B596A200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Tools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5B3A1B-3556-454D-8D70-A9544278C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Tensorflow</a:t>
            </a:r>
            <a:endParaRPr lang="en-US" dirty="0"/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Gdal</a:t>
            </a:r>
            <a:endParaRPr lang="en-US" dirty="0"/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16CBE13-C10F-4C94-AEE5-C4BD4A841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172" y="2933532"/>
            <a:ext cx="2484265" cy="274511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56C87D3E-5886-4FF4-AF13-9606463E9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195" y="3193473"/>
            <a:ext cx="2140111" cy="222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4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1DD3DF-4F2B-4A85-B984-C82B845A1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Aanpak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320969-F5FE-4AD7-A3D0-0FC186328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Convolutional Neural Network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err="1"/>
              <a:t>Bestaande</a:t>
            </a:r>
            <a:r>
              <a:rPr lang="en-US" dirty="0"/>
              <a:t> code </a:t>
            </a:r>
            <a:r>
              <a:rPr lang="en-US" dirty="0" err="1"/>
              <a:t>hergebruiken</a:t>
            </a:r>
            <a:r>
              <a:rPr lang="en-US" dirty="0"/>
              <a:t>: airs-master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63A20EC-9A14-4C45-B631-B274FB0B1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833" y="3169329"/>
            <a:ext cx="7445384" cy="381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28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CB50A5-5E5F-4C12-B7DE-39E6ED13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Vragen/Discussiepunten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9F432B-9EC8-4381-B68D-E75BBE7AB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280860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jn">
  <a:themeElements>
    <a:clrScheme name="Berlij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j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j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TM04033917[[fn=Berlijn]]</Template>
  <TotalTime>18</TotalTime>
  <Words>79</Words>
  <Application>Microsoft Office PowerPoint</Application>
  <PresentationFormat>Breedbeeld</PresentationFormat>
  <Paragraphs>17</Paragraphs>
  <Slides>6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0" baseType="lpstr">
      <vt:lpstr>Arial</vt:lpstr>
      <vt:lpstr>StarSymbol</vt:lpstr>
      <vt:lpstr>Trebuchet MS</vt:lpstr>
      <vt:lpstr>Berlijn</vt:lpstr>
      <vt:lpstr>NLR-A1: Week 1 progressie</vt:lpstr>
      <vt:lpstr>De Opdracht</vt:lpstr>
      <vt:lpstr>De Data</vt:lpstr>
      <vt:lpstr>De Tools</vt:lpstr>
      <vt:lpstr>De Aanpak</vt:lpstr>
      <vt:lpstr>Vragen/Discussiepunten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NLR-A1: Week 1 progressie</dc:title>
  <dc:creator>Rutger van Woerkom</dc:creator>
  <cp:lastModifiedBy>Rutger van Woerkom</cp:lastModifiedBy>
  <cp:revision>2</cp:revision>
  <dcterms:created xsi:type="dcterms:W3CDTF">2019-01-13T14:43:00Z</dcterms:created>
  <dcterms:modified xsi:type="dcterms:W3CDTF">2019-01-13T15:01:51Z</dcterms:modified>
</cp:coreProperties>
</file>