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EAEF8-E432-41CB-843D-8FEEDB9F6730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FC4D6-EF49-4D95-84CA-F2D6BB93635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6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26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61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60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767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04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1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189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961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528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40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5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6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945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6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705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9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20.06.2016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Kevin Zaffino TPI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3D60F2-9819-4AF0-BE15-28B1D3F25C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61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J’annonce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Kevin Zaffino 	TPI 2016</a:t>
            </a:r>
          </a:p>
        </p:txBody>
      </p:sp>
    </p:spTree>
    <p:extLst>
      <p:ext uri="{BB962C8B-B14F-4D97-AF65-F5344CB8AC3E}">
        <p14:creationId xmlns:p14="http://schemas.microsoft.com/office/powerpoint/2010/main" val="61310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  <a:p>
            <a:r>
              <a:rPr lang="fr-CH" dirty="0"/>
              <a:t>Objectifs réalisés</a:t>
            </a:r>
          </a:p>
          <a:p>
            <a:r>
              <a:rPr lang="fr-CH" dirty="0"/>
              <a:t>Technique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Améliorations possibles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Questions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7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:</a:t>
            </a:r>
          </a:p>
          <a:p>
            <a:pPr lvl="1"/>
            <a:r>
              <a:rPr lang="fr-CH" dirty="0"/>
              <a:t>Site de petites annonces</a:t>
            </a:r>
          </a:p>
          <a:p>
            <a:endParaRPr lang="fr-CH" dirty="0"/>
          </a:p>
          <a:p>
            <a:r>
              <a:rPr lang="fr-CH" dirty="0"/>
              <a:t>Fonctionnalités :</a:t>
            </a:r>
          </a:p>
          <a:p>
            <a:pPr lvl="1"/>
            <a:r>
              <a:rPr lang="fr-CH" dirty="0"/>
              <a:t>Parcours des annonces</a:t>
            </a:r>
          </a:p>
          <a:p>
            <a:pPr lvl="1"/>
            <a:r>
              <a:rPr lang="fr-CH" dirty="0"/>
              <a:t>Création de compte</a:t>
            </a:r>
          </a:p>
          <a:p>
            <a:pPr lvl="1"/>
            <a:r>
              <a:rPr lang="fr-CH" dirty="0"/>
              <a:t>Ajout d’annonces</a:t>
            </a:r>
          </a:p>
          <a:p>
            <a:pPr lvl="1"/>
            <a:r>
              <a:rPr lang="fr-CH" dirty="0"/>
              <a:t>Ajout de commentaires</a:t>
            </a:r>
          </a:p>
          <a:p>
            <a:pPr lvl="1"/>
            <a:r>
              <a:rPr lang="fr-CH" dirty="0"/>
              <a:t>Administration</a:t>
            </a:r>
          </a:p>
          <a:p>
            <a:endParaRPr lang="fr-CH" dirty="0"/>
          </a:p>
          <a:p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51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réalisés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Parcours des annonces</a:t>
            </a:r>
          </a:p>
          <a:p>
            <a:r>
              <a:rPr lang="fr-CH" dirty="0"/>
              <a:t>Création de compte</a:t>
            </a:r>
          </a:p>
          <a:p>
            <a:r>
              <a:rPr lang="fr-CH" dirty="0"/>
              <a:t>Ajout d’annonces</a:t>
            </a:r>
          </a:p>
          <a:p>
            <a:r>
              <a:rPr lang="fr-CH" dirty="0"/>
              <a:t>Ajout de commentaires</a:t>
            </a:r>
          </a:p>
          <a:p>
            <a:r>
              <a:rPr lang="fr-CH" dirty="0"/>
              <a:t>Administration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72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Edition des images:</a:t>
            </a:r>
          </a:p>
          <a:p>
            <a:r>
              <a:rPr lang="fr-CH" dirty="0"/>
              <a:t>Annonces</a:t>
            </a:r>
          </a:p>
          <a:p>
            <a:pPr lvl="1"/>
            <a:r>
              <a:rPr lang="fr-CH" dirty="0"/>
              <a:t>Suppression des images</a:t>
            </a:r>
          </a:p>
          <a:p>
            <a:pPr lvl="1"/>
            <a:r>
              <a:rPr lang="fr-CH" dirty="0"/>
              <a:t>Envoi des nouvelles images</a:t>
            </a:r>
          </a:p>
          <a:p>
            <a:endParaRPr lang="fr-CH" dirty="0"/>
          </a:p>
          <a:p>
            <a:r>
              <a:rPr lang="fr-CH" dirty="0"/>
              <a:t>Utilisateur</a:t>
            </a:r>
          </a:p>
          <a:p>
            <a:pPr lvl="1"/>
            <a:r>
              <a:rPr lang="fr-CH" dirty="0"/>
              <a:t>Suppression de l’image</a:t>
            </a:r>
          </a:p>
          <a:p>
            <a:pPr lvl="1"/>
            <a:r>
              <a:rPr lang="fr-CH" dirty="0"/>
              <a:t>Envoi de la nouvelle image</a:t>
            </a:r>
          </a:p>
          <a:p>
            <a:pPr lvl="1"/>
            <a:r>
              <a:rPr lang="fr-CH" dirty="0"/>
              <a:t>Modification de l’id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360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34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Utilisation d’autre mécaniques</a:t>
            </a:r>
          </a:p>
          <a:p>
            <a:r>
              <a:rPr lang="fr-CH" dirty="0"/>
              <a:t>Utilisation de cookies</a:t>
            </a:r>
          </a:p>
          <a:p>
            <a:r>
              <a:rPr lang="fr-CH" dirty="0"/>
              <a:t>Messagerie privée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40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Bonne expérience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93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20.06.2016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Kevin Zaffino TPI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0F2-9819-4AF0-BE15-28B1D3F25C8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961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141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J’annonce</vt:lpstr>
      <vt:lpstr>Sommaire</vt:lpstr>
      <vt:lpstr>Cahier des charges</vt:lpstr>
      <vt:lpstr>Objectifs réalisés</vt:lpstr>
      <vt:lpstr>Technique</vt:lpstr>
      <vt:lpstr>Démonstration</vt:lpstr>
      <vt:lpstr>Améliorations possibles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zaffino</dc:creator>
  <cp:lastModifiedBy>kevin zaffino</cp:lastModifiedBy>
  <cp:revision>22</cp:revision>
  <dcterms:created xsi:type="dcterms:W3CDTF">2016-06-20T13:24:48Z</dcterms:created>
  <dcterms:modified xsi:type="dcterms:W3CDTF">2016-06-20T20:05:50Z</dcterms:modified>
</cp:coreProperties>
</file>