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300" r:id="rId2"/>
    <p:sldId id="302" r:id="rId3"/>
    <p:sldId id="303" r:id="rId4"/>
    <p:sldId id="305" r:id="rId5"/>
    <p:sldId id="301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318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477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8636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079500" indent="-215900" algn="l" defTabSz="457200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96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CFB7FF2-F5C0-324D-B05B-6667CEFC40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6A33AB9-EC88-8B47-90D3-FC197AB1EF90}" type="slidenum">
              <a:rPr lang="en-GB" sz="1400">
                <a:solidFill>
                  <a:srgbClr val="000000"/>
                </a:solidFill>
                <a:latin typeface="Times New Roman" charset="0"/>
                <a:cs typeface="Bitstream Vera Sans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Bitstream Vera Sans" charset="0"/>
            </a:endParaRPr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6A33AB9-EC88-8B47-90D3-FC197AB1EF90}" type="slidenum">
              <a:rPr lang="en-GB" sz="1400">
                <a:solidFill>
                  <a:srgbClr val="000000"/>
                </a:solidFill>
                <a:latin typeface="Times New Roman" charset="0"/>
                <a:cs typeface="Bitstream Vera San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Bitstream Vera Sans" charset="0"/>
            </a:endParaRPr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6A33AB9-EC88-8B47-90D3-FC197AB1EF90}" type="slidenum">
              <a:rPr lang="en-GB" sz="1400">
                <a:solidFill>
                  <a:srgbClr val="000000"/>
                </a:solidFill>
                <a:latin typeface="Times New Roman" charset="0"/>
                <a:cs typeface="Bitstream Vera Sans" charset="0"/>
              </a:rPr>
              <a:pPr eaLnBrk="1"/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Bitstream Vera Sans" charset="0"/>
            </a:endParaRPr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2438" eaLnBrk="0"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2438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2313" algn="l"/>
                <a:tab pos="1446213" algn="l"/>
                <a:tab pos="2170113" algn="l"/>
                <a:tab pos="28940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6A33AB9-EC88-8B47-90D3-FC197AB1EF90}" type="slidenum">
              <a:rPr lang="en-GB" sz="1400">
                <a:solidFill>
                  <a:srgbClr val="000000"/>
                </a:solidFill>
                <a:latin typeface="Times New Roman" charset="0"/>
                <a:cs typeface="Bitstream Vera Sans" charset="0"/>
              </a:rPr>
              <a:pPr eaLnBrk="1"/>
              <a:t>4</a:t>
            </a:fld>
            <a:endParaRPr lang="en-GB" sz="1400">
              <a:solidFill>
                <a:srgbClr val="000000"/>
              </a:solidFill>
              <a:latin typeface="Times New Roman" charset="0"/>
              <a:cs typeface="Bitstream Vera Sans" charset="0"/>
            </a:endParaRPr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AB65A69-4E66-424A-A0B6-11A967D6C5D6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3675" y="1427163"/>
            <a:ext cx="7153275" cy="347662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63500" sx="100500" sy="1005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pPr defTabSz="1006475" hangingPunct="1"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News Gothic MT" pitchFamily="-109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429" y="1679927"/>
            <a:ext cx="7163768" cy="1901346"/>
          </a:xfrm>
        </p:spPr>
        <p:txBody>
          <a:bodyPr rtlCol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363655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B115E6-8CD6-B048-AF00-127FFF71A4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7450-9A6D-2749-9E70-E5F2AD2AA6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75AC-6437-7144-9674-C4580E0C3A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8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0092B-D9D4-704B-B457-5206D6D544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5206-7C7F-FB4D-A777-B6E0D1A343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6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29094-D2DE-144A-8CF9-37930A26E4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7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25EB-48A9-9D46-9D5E-262618A6F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3B64-E49E-6546-B9ED-EE924C2858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B9FD-5460-1340-A6A1-2BFC26134B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4C3A1-37C2-9143-B7E8-4B08E19EBF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E865-23C7-6949-8C40-82E5480C3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ECB04-3458-6747-8700-0526CB022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7125" y="6918325"/>
            <a:ext cx="23510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00" y="6918325"/>
            <a:ext cx="53355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7438" y="6918325"/>
            <a:ext cx="1092200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>
              <a:defRPr sz="4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B66AA9-C9B0-0644-8453-AF0981A93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+mj-lt"/>
          <a:ea typeface="ＭＳ Ｐゴシック" pitchFamily="-109" charset="-128"/>
          <a:cs typeface="ＭＳ Ｐゴシック" charset="0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9pPr>
    </p:titleStyle>
    <p:bodyStyle>
      <a:lvl1pPr marL="384175" indent="-384175" algn="l" defTabSz="1006475" rtl="0" eaLnBrk="0" fontAlgn="base" hangingPunct="0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600" kern="1200">
          <a:solidFill>
            <a:srgbClr val="595959"/>
          </a:solidFill>
          <a:latin typeface="+mn-lt"/>
          <a:ea typeface="ＭＳ Ｐゴシック" pitchFamily="-109" charset="-128"/>
          <a:cs typeface="ＭＳ Ｐゴシック" charset="0"/>
        </a:defRPr>
      </a:lvl1pPr>
      <a:lvl2pPr marL="755650" indent="-36988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2pPr>
      <a:lvl3pPr marL="1066800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2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3pPr>
      <a:lvl4pPr marL="1392238" indent="-32543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4pPr>
      <a:lvl5pPr marL="1703388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04838" y="119063"/>
            <a:ext cx="8866187" cy="993775"/>
          </a:xfrm>
        </p:spPr>
        <p:txBody>
          <a:bodyPr/>
          <a:lstStyle/>
          <a:p>
            <a:r>
              <a:rPr lang="en-GB">
                <a:latin typeface="News Gothic MT" charset="0"/>
                <a:ea typeface="ＭＳ Ｐゴシック" charset="0"/>
              </a:rPr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12079"/>
              </p:ext>
            </p:extLst>
          </p:nvPr>
        </p:nvGraphicFramePr>
        <p:xfrm>
          <a:off x="544513" y="1265238"/>
          <a:ext cx="8866187" cy="507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43676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Members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Olivia Martens, Jennifer Nestor, Andrea </a:t>
                      </a:r>
                      <a:r>
                        <a:rPr lang="en-US" sz="2000" dirty="0" err="1" smtClean="0"/>
                        <a:t>O'Brisky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Chelsea Carlson, Evan Dunn, Stephanie Tan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Summerray</a:t>
                      </a:r>
                      <a:r>
                        <a:rPr lang="en-US" sz="2000" dirty="0" smtClean="0"/>
                        <a:t> Morrow, </a:t>
                      </a:r>
                      <a:r>
                        <a:rPr lang="en-US" sz="2000" dirty="0" err="1" smtClean="0"/>
                        <a:t>Haochang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Qian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Ruowen</a:t>
                      </a:r>
                      <a:r>
                        <a:rPr lang="en-US" sz="2000" dirty="0" smtClean="0"/>
                        <a:t> Qin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Jason Lee, Chelsea Towns, </a:t>
                      </a:r>
                      <a:r>
                        <a:rPr lang="en-US" sz="2000" dirty="0" err="1" smtClean="0"/>
                        <a:t>Animesh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Tripathy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David Ivey, Robert Keefe, Keith Singletary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Joseph Hitchcock, Gina Lee, </a:t>
                      </a:r>
                      <a:r>
                        <a:rPr lang="en-US" sz="2000" dirty="0" err="1" smtClean="0"/>
                        <a:t>Silei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Tian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504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04838" y="119063"/>
            <a:ext cx="8866187" cy="993775"/>
          </a:xfrm>
        </p:spPr>
        <p:txBody>
          <a:bodyPr/>
          <a:lstStyle/>
          <a:p>
            <a:r>
              <a:rPr lang="en-GB">
                <a:latin typeface="News Gothic MT" charset="0"/>
                <a:ea typeface="ＭＳ Ｐゴシック" charset="0"/>
              </a:rPr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26666"/>
              </p:ext>
            </p:extLst>
          </p:nvPr>
        </p:nvGraphicFramePr>
        <p:xfrm>
          <a:off x="544513" y="1265238"/>
          <a:ext cx="8866187" cy="507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43676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Members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Jonathan </a:t>
                      </a:r>
                      <a:r>
                        <a:rPr lang="en-US" sz="2000" dirty="0" err="1" smtClean="0"/>
                        <a:t>Caicedo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Chenhao</a:t>
                      </a:r>
                      <a:r>
                        <a:rPr lang="en-US" sz="2000" dirty="0" smtClean="0"/>
                        <a:t> Pan, </a:t>
                      </a:r>
                      <a:r>
                        <a:rPr lang="en-US" sz="2000" dirty="0" err="1" smtClean="0"/>
                        <a:t>Xinyue</a:t>
                      </a:r>
                      <a:r>
                        <a:rPr lang="en-US" sz="2000" dirty="0" smtClean="0"/>
                        <a:t> Yan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Osama </a:t>
                      </a:r>
                      <a:r>
                        <a:rPr lang="en-US" sz="2000" dirty="0" err="1" smtClean="0"/>
                        <a:t>Minhas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Adarsh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Mody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Haotong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Shen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John Aiken, Sydney </a:t>
                      </a:r>
                      <a:r>
                        <a:rPr lang="en-US" sz="2000" dirty="0" err="1" smtClean="0"/>
                        <a:t>Ruzicka</a:t>
                      </a:r>
                      <a:r>
                        <a:rPr lang="en-US" sz="2000" dirty="0" smtClean="0"/>
                        <a:t>, Wolfgang </a:t>
                      </a:r>
                      <a:r>
                        <a:rPr lang="en-US" sz="2000" dirty="0" err="1" smtClean="0"/>
                        <a:t>Schroeer</a:t>
                      </a:r>
                      <a:r>
                        <a:rPr lang="en-US" sz="2000" dirty="0" smtClean="0"/>
                        <a:t>-Smith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Diana Edwards, Ian Gross, Andrew Leaf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Harold Kim, </a:t>
                      </a:r>
                      <a:r>
                        <a:rPr lang="en-US" sz="2000" dirty="0" err="1" smtClean="0"/>
                        <a:t>Yuze</a:t>
                      </a:r>
                      <a:r>
                        <a:rPr lang="en-US" sz="2000" dirty="0" smtClean="0"/>
                        <a:t> Ma, Emma </a:t>
                      </a:r>
                      <a:r>
                        <a:rPr lang="en-US" sz="2000" dirty="0" err="1" smtClean="0"/>
                        <a:t>Pistilli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Brian Connolly, </a:t>
                      </a:r>
                      <a:r>
                        <a:rPr lang="en-US" sz="2000" dirty="0" err="1" smtClean="0"/>
                        <a:t>Yarden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Ne'eman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Ruojun</a:t>
                      </a:r>
                      <a:r>
                        <a:rPr lang="en-US" sz="2000" dirty="0" smtClean="0"/>
                        <a:t> Sun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436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04838" y="119063"/>
            <a:ext cx="8866187" cy="993775"/>
          </a:xfrm>
        </p:spPr>
        <p:txBody>
          <a:bodyPr/>
          <a:lstStyle/>
          <a:p>
            <a:r>
              <a:rPr lang="en-GB">
                <a:latin typeface="News Gothic MT" charset="0"/>
                <a:ea typeface="ＭＳ Ｐゴシック" charset="0"/>
              </a:rPr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93313"/>
              </p:ext>
            </p:extLst>
          </p:nvPr>
        </p:nvGraphicFramePr>
        <p:xfrm>
          <a:off x="544513" y="1265238"/>
          <a:ext cx="8866187" cy="275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43676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Members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Samad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Farooqui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Xiaowei</a:t>
                      </a:r>
                      <a:r>
                        <a:rPr lang="en-US" sz="2000" dirty="0" smtClean="0"/>
                        <a:t> Hu, </a:t>
                      </a:r>
                      <a:r>
                        <a:rPr lang="en-US" sz="2000" dirty="0" err="1" smtClean="0"/>
                        <a:t>Raz</a:t>
                      </a:r>
                      <a:r>
                        <a:rPr lang="en-US" sz="2000" dirty="0" smtClean="0"/>
                        <a:t> Reed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Isaac Llewellyn, </a:t>
                      </a:r>
                      <a:r>
                        <a:rPr lang="en-US" sz="2000" dirty="0" err="1" smtClean="0"/>
                        <a:t>Conor</a:t>
                      </a:r>
                      <a:r>
                        <a:rPr lang="en-US" sz="2000" dirty="0" smtClean="0"/>
                        <a:t> O'Brien, Ana </a:t>
                      </a:r>
                      <a:r>
                        <a:rPr lang="en-US" sz="2000" dirty="0" err="1" smtClean="0"/>
                        <a:t>Wishnoff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7727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Honghao</a:t>
                      </a:r>
                      <a:r>
                        <a:rPr lang="en-US" sz="2000" dirty="0" smtClean="0"/>
                        <a:t> Li, Omer Osman, Nathan </a:t>
                      </a:r>
                      <a:r>
                        <a:rPr lang="en-US" sz="2000" dirty="0" err="1" smtClean="0"/>
                        <a:t>Potolsky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436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22454"/>
            <a:ext cx="8866187" cy="460374"/>
          </a:xfrm>
        </p:spPr>
        <p:txBody>
          <a:bodyPr/>
          <a:lstStyle/>
          <a:p>
            <a:r>
              <a:rPr lang="en-GB" sz="3200" smtClean="0">
                <a:latin typeface="News Gothic MT" charset="0"/>
                <a:ea typeface="ＭＳ Ｐゴシック" charset="0"/>
              </a:rPr>
              <a:t>Groups</a:t>
            </a:r>
            <a:endParaRPr lang="en-GB" sz="3200" dirty="0">
              <a:latin typeface="News Gothic MT" charset="0"/>
              <a:ea typeface="ＭＳ Ｐゴシック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65551"/>
              </p:ext>
            </p:extLst>
          </p:nvPr>
        </p:nvGraphicFramePr>
        <p:xfrm>
          <a:off x="696912" y="427037"/>
          <a:ext cx="8866187" cy="305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2178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Group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Members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</a:tr>
              <a:tr h="38538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Olivia Martens, Jennifer Nestor, Andrea </a:t>
                      </a:r>
                      <a:r>
                        <a:rPr lang="en-US" sz="2000" dirty="0" err="1" smtClean="0"/>
                        <a:t>O'Brisky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38538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Chelsea Carlson, Evan Dunn, Stephanie Tan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8538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Summerray</a:t>
                      </a:r>
                      <a:r>
                        <a:rPr lang="en-US" sz="2000" dirty="0" smtClean="0"/>
                        <a:t> Morrow, </a:t>
                      </a:r>
                      <a:r>
                        <a:rPr lang="en-US" sz="2000" dirty="0" err="1" smtClean="0"/>
                        <a:t>Haochang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Qian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Ruowen</a:t>
                      </a:r>
                      <a:r>
                        <a:rPr lang="en-US" sz="2000" dirty="0" smtClean="0"/>
                        <a:t> Qin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8538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Jason Lee, Chelsea Towns, </a:t>
                      </a:r>
                      <a:r>
                        <a:rPr lang="en-US" sz="2000" dirty="0" err="1" smtClean="0"/>
                        <a:t>Animesh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Tripathy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8538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David Ivey, Robert Keefe, Keith Singletary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21746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Joseph Hitchcock, Gina Lee, </a:t>
                      </a:r>
                      <a:r>
                        <a:rPr lang="en-US" sz="2000" dirty="0" err="1" smtClean="0"/>
                        <a:t>Silei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Tian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94314"/>
              </p:ext>
            </p:extLst>
          </p:nvPr>
        </p:nvGraphicFramePr>
        <p:xfrm>
          <a:off x="696912" y="3475037"/>
          <a:ext cx="8866187" cy="26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100808" marR="100808" marT="50386" marB="5038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Jonathan </a:t>
                      </a:r>
                      <a:r>
                        <a:rPr lang="en-US" sz="2000" dirty="0" err="1" smtClean="0"/>
                        <a:t>Caicedo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Chenhao</a:t>
                      </a:r>
                      <a:r>
                        <a:rPr lang="en-US" sz="2000" dirty="0" smtClean="0"/>
                        <a:t> Pan, </a:t>
                      </a:r>
                      <a:r>
                        <a:rPr lang="en-US" sz="2000" dirty="0" err="1" smtClean="0"/>
                        <a:t>Xinyue</a:t>
                      </a:r>
                      <a:r>
                        <a:rPr lang="en-US" sz="2000" dirty="0" smtClean="0"/>
                        <a:t> Yan</a:t>
                      </a:r>
                      <a:endParaRPr lang="en-US" sz="2000" dirty="0" smtClean="0"/>
                    </a:p>
                  </a:txBody>
                  <a:tcPr marL="100808" marR="100808" marT="50386" marB="50386">
                    <a:solidFill>
                      <a:schemeClr val="accent1"/>
                    </a:solidFill>
                  </a:tcPr>
                </a:tc>
              </a:tr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Osama </a:t>
                      </a:r>
                      <a:r>
                        <a:rPr lang="en-US" sz="2000" dirty="0" err="1" smtClean="0"/>
                        <a:t>Minhas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Adarsh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Mody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Haotong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Shen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John Aiken, Sydney </a:t>
                      </a:r>
                      <a:r>
                        <a:rPr lang="en-US" sz="2000" dirty="0" err="1" smtClean="0"/>
                        <a:t>Ruzicka</a:t>
                      </a:r>
                      <a:r>
                        <a:rPr lang="en-US" sz="2000" dirty="0" smtClean="0"/>
                        <a:t>, Wolfgang </a:t>
                      </a:r>
                      <a:r>
                        <a:rPr lang="en-US" sz="2000" dirty="0" err="1" smtClean="0"/>
                        <a:t>Schroeer</a:t>
                      </a:r>
                      <a:r>
                        <a:rPr lang="en-US" sz="2000" dirty="0" smtClean="0"/>
                        <a:t>-Smith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Diana Edwards, Ian Gross, Andrew Leaf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Harold Kim, </a:t>
                      </a:r>
                      <a:r>
                        <a:rPr lang="en-US" sz="2000" dirty="0" err="1" smtClean="0"/>
                        <a:t>Yuze</a:t>
                      </a:r>
                      <a:r>
                        <a:rPr lang="en-US" sz="2000" dirty="0" smtClean="0"/>
                        <a:t> Ma, Emma </a:t>
                      </a:r>
                      <a:r>
                        <a:rPr lang="en-US" sz="2000" dirty="0" err="1" smtClean="0"/>
                        <a:t>Pistilli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3328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Brian Connolly, </a:t>
                      </a:r>
                      <a:r>
                        <a:rPr lang="en-US" sz="2000" dirty="0" err="1" smtClean="0"/>
                        <a:t>Yarden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Ne'eman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Ruojun</a:t>
                      </a:r>
                      <a:r>
                        <a:rPr lang="en-US" sz="2000" dirty="0" smtClean="0"/>
                        <a:t> Sun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364614"/>
              </p:ext>
            </p:extLst>
          </p:nvPr>
        </p:nvGraphicFramePr>
        <p:xfrm>
          <a:off x="696912" y="6065837"/>
          <a:ext cx="8866187" cy="135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37"/>
                <a:gridCol w="7388050"/>
              </a:tblGrid>
              <a:tr h="45215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Samad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Farooqui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Xiaowei</a:t>
                      </a:r>
                      <a:r>
                        <a:rPr lang="en-US" sz="2000" dirty="0" smtClean="0"/>
                        <a:t> Hu, </a:t>
                      </a:r>
                      <a:r>
                        <a:rPr lang="en-US" sz="2000" dirty="0" err="1" smtClean="0"/>
                        <a:t>Raz</a:t>
                      </a:r>
                      <a:r>
                        <a:rPr lang="en-US" sz="2000" dirty="0" smtClean="0"/>
                        <a:t> Reed</a:t>
                      </a:r>
                      <a:endParaRPr lang="en-US" sz="2000" dirty="0" smtClean="0"/>
                    </a:p>
                  </a:txBody>
                  <a:tcPr marL="100808" marR="100808" marT="50386" marB="50386"/>
                </a:tc>
              </a:tr>
              <a:tr h="45215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Isaac Llewellyn, </a:t>
                      </a:r>
                      <a:r>
                        <a:rPr lang="en-US" sz="2000" dirty="0" err="1" smtClean="0"/>
                        <a:t>Conor</a:t>
                      </a:r>
                      <a:r>
                        <a:rPr lang="en-US" sz="2000" dirty="0" smtClean="0"/>
                        <a:t> O'Brien, Ana </a:t>
                      </a:r>
                      <a:r>
                        <a:rPr lang="en-US" sz="2000" dirty="0" err="1" smtClean="0"/>
                        <a:t>Wishnoff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  <a:tr h="45215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100808" marR="100808" marT="50386" marB="50386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Honghao</a:t>
                      </a:r>
                      <a:r>
                        <a:rPr lang="en-US" sz="2000" dirty="0" smtClean="0"/>
                        <a:t> Li, Omer Osman, Nathan </a:t>
                      </a:r>
                      <a:r>
                        <a:rPr lang="en-US" sz="2000" dirty="0" err="1" smtClean="0"/>
                        <a:t>Potolsky</a:t>
                      </a:r>
                      <a:endParaRPr lang="en-US" sz="2000" dirty="0"/>
                    </a:p>
                  </a:txBody>
                  <a:tcPr marL="100808" marR="100808" marT="50386" marB="503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047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-792163"/>
            <a:ext cx="9072562" cy="1263651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5912" y="427037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32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2094866" y="769937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61939" y="195135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/>
              <a:t>9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83512" y="578421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33463" y="4922837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/>
              <a:t>Team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83512" y="3856037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33464" y="287337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4/5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783512" y="195135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183312" y="846137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94866" y="282765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11/12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11786" y="3856037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13/14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049145" y="490791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6067" y="5784214"/>
            <a:ext cx="1828799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38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9731</TotalTime>
  <Words>325</Words>
  <Application>Microsoft Macintosh PowerPoint</Application>
  <PresentationFormat>Custom</PresentationFormat>
  <Paragraphs>89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Groups</vt:lpstr>
      <vt:lpstr>Groups</vt:lpstr>
      <vt:lpstr>Groups</vt:lpstr>
      <vt:lpstr>Groups</vt:lpstr>
      <vt:lpstr>Term Project Teams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</dc:creator>
  <cp:lastModifiedBy>Richard Plotka</cp:lastModifiedBy>
  <cp:revision>88</cp:revision>
  <cp:lastPrinted>2009-08-21T01:49:58Z</cp:lastPrinted>
  <dcterms:created xsi:type="dcterms:W3CDTF">2009-08-23T21:56:42Z</dcterms:created>
  <dcterms:modified xsi:type="dcterms:W3CDTF">2016-08-27T19:36:34Z</dcterms:modified>
</cp:coreProperties>
</file>