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ocuments\GitHub\fibrillation_analysis\datasamp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assay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ropbox%20(Thermalin%20Diabetes)\Dropbox\Robert\Stability\Fibrillation\THT%201um%20A%20vs%205um%20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mek\Documents\GitHub\fibrillation_analysis\datasamp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0"/>
          <c:tx>
            <c:strRef>
              <c:f>'122916'!$BQ$15</c:f>
              <c:strCache>
                <c:ptCount val="1"/>
                <c:pt idx="0">
                  <c:v>T-8106 U10 (n=10)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2"/>
            <c:spPr>
              <a:noFill/>
              <a:ln w="3175">
                <a:solidFill>
                  <a:schemeClr val="accent4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'122916'!$BR$16:$BR$494</c:f>
                <c:numCache>
                  <c:formatCode>General</c:formatCode>
                  <c:ptCount val="479"/>
                  <c:pt idx="0">
                    <c:v>2.2020192753218328</c:v>
                  </c:pt>
                  <c:pt idx="1">
                    <c:v>2.1758778560490115</c:v>
                  </c:pt>
                  <c:pt idx="2">
                    <c:v>3.0832882879592467</c:v>
                  </c:pt>
                  <c:pt idx="3">
                    <c:v>2.4269322199023193</c:v>
                  </c:pt>
                  <c:pt idx="4">
                    <c:v>2.6246692913372698</c:v>
                  </c:pt>
                  <c:pt idx="5">
                    <c:v>1.7650936393164971</c:v>
                  </c:pt>
                  <c:pt idx="6">
                    <c:v>1.6248076809271916</c:v>
                  </c:pt>
                  <c:pt idx="7">
                    <c:v>3.0506829836393465</c:v>
                  </c:pt>
                  <c:pt idx="8">
                    <c:v>2.0442330808615945</c:v>
                  </c:pt>
                  <c:pt idx="9">
                    <c:v>2.485513584307633</c:v>
                  </c:pt>
                  <c:pt idx="10">
                    <c:v>2.1512270400350069</c:v>
                  </c:pt>
                  <c:pt idx="11">
                    <c:v>1.3940349110884327</c:v>
                  </c:pt>
                  <c:pt idx="12">
                    <c:v>1.8621970297951227</c:v>
                  </c:pt>
                  <c:pt idx="13">
                    <c:v>1.968925256749648</c:v>
                  </c:pt>
                  <c:pt idx="14">
                    <c:v>2.5440562537456244</c:v>
                  </c:pt>
                  <c:pt idx="15">
                    <c:v>1.9610088106776966</c:v>
                  </c:pt>
                  <c:pt idx="16">
                    <c:v>2.4740879352018013</c:v>
                  </c:pt>
                  <c:pt idx="17">
                    <c:v>2.4497165368897496</c:v>
                  </c:pt>
                  <c:pt idx="18">
                    <c:v>1.7065234314893603</c:v>
                  </c:pt>
                  <c:pt idx="19">
                    <c:v>3.1510139461590594</c:v>
                  </c:pt>
                  <c:pt idx="20">
                    <c:v>1.7065234314893603</c:v>
                  </c:pt>
                  <c:pt idx="21">
                    <c:v>1.7978382080215736</c:v>
                  </c:pt>
                  <c:pt idx="22">
                    <c:v>2.5993588953175872</c:v>
                  </c:pt>
                  <c:pt idx="23">
                    <c:v>1.5878007151752735</c:v>
                  </c:pt>
                  <c:pt idx="24">
                    <c:v>2.5333333333333328</c:v>
                  </c:pt>
                  <c:pt idx="25">
                    <c:v>3.4506038118953417</c:v>
                  </c:pt>
                  <c:pt idx="26">
                    <c:v>2.3154073315749675</c:v>
                  </c:pt>
                  <c:pt idx="27">
                    <c:v>2.337139752394414</c:v>
                  </c:pt>
                  <c:pt idx="28">
                    <c:v>2.3132468763863292</c:v>
                  </c:pt>
                  <c:pt idx="29">
                    <c:v>2.7680719322702254</c:v>
                  </c:pt>
                  <c:pt idx="30">
                    <c:v>3.6241474093149741</c:v>
                  </c:pt>
                  <c:pt idx="31">
                    <c:v>2.2718078948518317</c:v>
                  </c:pt>
                  <c:pt idx="32">
                    <c:v>1.8526257642120338</c:v>
                  </c:pt>
                  <c:pt idx="33">
                    <c:v>2.7600322059312599</c:v>
                  </c:pt>
                  <c:pt idx="34">
                    <c:v>3.163155948661962</c:v>
                  </c:pt>
                  <c:pt idx="35">
                    <c:v>2.4946609656090208</c:v>
                  </c:pt>
                  <c:pt idx="36">
                    <c:v>2.7373953556863744</c:v>
                  </c:pt>
                  <c:pt idx="37">
                    <c:v>1.8666666666666663</c:v>
                  </c:pt>
                  <c:pt idx="38">
                    <c:v>2.3240290684737808</c:v>
                  </c:pt>
                  <c:pt idx="39">
                    <c:v>2.8526790527112889</c:v>
                  </c:pt>
                  <c:pt idx="40">
                    <c:v>1.6829207415152454</c:v>
                  </c:pt>
                  <c:pt idx="41">
                    <c:v>1.9595917942265422</c:v>
                  </c:pt>
                  <c:pt idx="42">
                    <c:v>2.2221111083331944</c:v>
                  </c:pt>
                  <c:pt idx="43">
                    <c:v>2.4997777679003566</c:v>
                  </c:pt>
                  <c:pt idx="44">
                    <c:v>2.4037008503093262</c:v>
                  </c:pt>
                  <c:pt idx="45">
                    <c:v>1.8196458751941573</c:v>
                  </c:pt>
                  <c:pt idx="46">
                    <c:v>2.2201101073795613</c:v>
                  </c:pt>
                  <c:pt idx="47">
                    <c:v>2.9484459183327973</c:v>
                  </c:pt>
                  <c:pt idx="48">
                    <c:v>2.0442330808615945</c:v>
                  </c:pt>
                  <c:pt idx="49">
                    <c:v>2.9135697844549537</c:v>
                  </c:pt>
                  <c:pt idx="50">
                    <c:v>1.9553345834749949</c:v>
                  </c:pt>
                  <c:pt idx="51">
                    <c:v>1.316983084342561</c:v>
                  </c:pt>
                  <c:pt idx="52">
                    <c:v>2.4740879352018008</c:v>
                  </c:pt>
                  <c:pt idx="53">
                    <c:v>1.6519348924485158</c:v>
                  </c:pt>
                  <c:pt idx="54">
                    <c:v>1.7904065335994379</c:v>
                  </c:pt>
                  <c:pt idx="55">
                    <c:v>1.8726095873584183</c:v>
                  </c:pt>
                  <c:pt idx="56">
                    <c:v>2.2221111083331944</c:v>
                  </c:pt>
                  <c:pt idx="57">
                    <c:v>2.4890872936792623</c:v>
                  </c:pt>
                  <c:pt idx="58">
                    <c:v>1.2315302134607442</c:v>
                  </c:pt>
                  <c:pt idx="59">
                    <c:v>2.367370787275294</c:v>
                  </c:pt>
                  <c:pt idx="60">
                    <c:v>1.7587874611030561</c:v>
                  </c:pt>
                  <c:pt idx="61">
                    <c:v>2.1354156504062622</c:v>
                  </c:pt>
                  <c:pt idx="62">
                    <c:v>2.1210584359910714</c:v>
                  </c:pt>
                  <c:pt idx="63">
                    <c:v>2.316366887078892</c:v>
                  </c:pt>
                  <c:pt idx="64">
                    <c:v>2.2251092357704843</c:v>
                  </c:pt>
                  <c:pt idx="65">
                    <c:v>2.6110874703421514</c:v>
                  </c:pt>
                  <c:pt idx="66">
                    <c:v>1.6799470891138868</c:v>
                  </c:pt>
                  <c:pt idx="67">
                    <c:v>3.5716476123305707</c:v>
                  </c:pt>
                  <c:pt idx="68">
                    <c:v>3.8385471788743777</c:v>
                  </c:pt>
                  <c:pt idx="69">
                    <c:v>3.4936450242627046</c:v>
                  </c:pt>
                  <c:pt idx="70">
                    <c:v>2.0859317129549351</c:v>
                  </c:pt>
                  <c:pt idx="71">
                    <c:v>1.6536155673083279</c:v>
                  </c:pt>
                  <c:pt idx="72">
                    <c:v>2.8691849404007095</c:v>
                  </c:pt>
                  <c:pt idx="73">
                    <c:v>2.287405128573035</c:v>
                  </c:pt>
                  <c:pt idx="74">
                    <c:v>2.3795424396766327</c:v>
                  </c:pt>
                  <c:pt idx="75">
                    <c:v>2.8166173565703474</c:v>
                  </c:pt>
                  <c:pt idx="76">
                    <c:v>1.9539134519670456</c:v>
                  </c:pt>
                  <c:pt idx="77">
                    <c:v>1.6058919293927874</c:v>
                  </c:pt>
                  <c:pt idx="78">
                    <c:v>2.3485219938411381</c:v>
                  </c:pt>
                  <c:pt idx="79">
                    <c:v>1.968925256749648</c:v>
                  </c:pt>
                  <c:pt idx="80">
                    <c:v>2.2659312532476452</c:v>
                  </c:pt>
                  <c:pt idx="81">
                    <c:v>2.412928142780514</c:v>
                  </c:pt>
                  <c:pt idx="82">
                    <c:v>2.4587711474546698</c:v>
                  </c:pt>
                  <c:pt idx="83">
                    <c:v>2.2370615647416692</c:v>
                  </c:pt>
                  <c:pt idx="84">
                    <c:v>4.225451981083733</c:v>
                  </c:pt>
                  <c:pt idx="85">
                    <c:v>3.4397997357727417</c:v>
                  </c:pt>
                  <c:pt idx="86">
                    <c:v>3.5987652203375404</c:v>
                  </c:pt>
                  <c:pt idx="87">
                    <c:v>3.0081371127142607</c:v>
                  </c:pt>
                  <c:pt idx="88">
                    <c:v>2.5079872407968899</c:v>
                  </c:pt>
                  <c:pt idx="89">
                    <c:v>1.7641491496532318</c:v>
                  </c:pt>
                  <c:pt idx="90">
                    <c:v>2.2922574995938927</c:v>
                  </c:pt>
                  <c:pt idx="91">
                    <c:v>1.6275407487644939</c:v>
                  </c:pt>
                  <c:pt idx="92">
                    <c:v>3.6100169282459356</c:v>
                  </c:pt>
                  <c:pt idx="93">
                    <c:v>2.4349309823666228</c:v>
                  </c:pt>
                  <c:pt idx="94">
                    <c:v>1.9275776393067945</c:v>
                  </c:pt>
                  <c:pt idx="95">
                    <c:v>1.4742229591663987</c:v>
                  </c:pt>
                  <c:pt idx="96">
                    <c:v>2.5121924908555697</c:v>
                  </c:pt>
                  <c:pt idx="97">
                    <c:v>1.5307950004273378</c:v>
                  </c:pt>
                  <c:pt idx="98">
                    <c:v>3.2181775380899458</c:v>
                  </c:pt>
                  <c:pt idx="99">
                    <c:v>2.0893911925619761</c:v>
                  </c:pt>
                  <c:pt idx="100">
                    <c:v>2.8867513459481287</c:v>
                  </c:pt>
                  <c:pt idx="101">
                    <c:v>2.0264912204760881</c:v>
                  </c:pt>
                  <c:pt idx="102">
                    <c:v>2.1262904578422752</c:v>
                  </c:pt>
                  <c:pt idx="103">
                    <c:v>2.7736858750286291</c:v>
                  </c:pt>
                  <c:pt idx="104">
                    <c:v>2.0819328626169584</c:v>
                  </c:pt>
                  <c:pt idx="105">
                    <c:v>2.6161889160464775</c:v>
                  </c:pt>
                  <c:pt idx="106">
                    <c:v>2.2201101073795613</c:v>
                  </c:pt>
                  <c:pt idx="107">
                    <c:v>2.2263572639328726</c:v>
                  </c:pt>
                  <c:pt idx="108">
                    <c:v>2.3345235059857501</c:v>
                  </c:pt>
                  <c:pt idx="109">
                    <c:v>1.6983652270475997</c:v>
                  </c:pt>
                  <c:pt idx="110">
                    <c:v>1.6532795690182993</c:v>
                  </c:pt>
                  <c:pt idx="111">
                    <c:v>1.6613247725836151</c:v>
                  </c:pt>
                  <c:pt idx="112">
                    <c:v>2.8635642126552705</c:v>
                  </c:pt>
                  <c:pt idx="113">
                    <c:v>2.467792535850613</c:v>
                  </c:pt>
                  <c:pt idx="114">
                    <c:v>3.1143039172323705</c:v>
                  </c:pt>
                  <c:pt idx="115">
                    <c:v>2.4560582693051529</c:v>
                  </c:pt>
                  <c:pt idx="116">
                    <c:v>1.7269111795984828</c:v>
                  </c:pt>
                  <c:pt idx="117">
                    <c:v>2.1039645117412671</c:v>
                  </c:pt>
                  <c:pt idx="118">
                    <c:v>1.6346933113652302</c:v>
                  </c:pt>
                  <c:pt idx="119">
                    <c:v>1.8666666666666665</c:v>
                  </c:pt>
                  <c:pt idx="120">
                    <c:v>2.9304910472099688</c:v>
                  </c:pt>
                  <c:pt idx="121">
                    <c:v>3.7400237670070733</c:v>
                  </c:pt>
                  <c:pt idx="122">
                    <c:v>2.535306249307522</c:v>
                  </c:pt>
                  <c:pt idx="123">
                    <c:v>1.4847371634213395</c:v>
                  </c:pt>
                  <c:pt idx="124">
                    <c:v>1.9618585292749551</c:v>
                  </c:pt>
                  <c:pt idx="125">
                    <c:v>2.3418890760333726</c:v>
                  </c:pt>
                  <c:pt idx="126">
                    <c:v>2.1809783737274113</c:v>
                  </c:pt>
                  <c:pt idx="127">
                    <c:v>1.7194960502038574</c:v>
                  </c:pt>
                  <c:pt idx="128">
                    <c:v>1.9160143817599886</c:v>
                  </c:pt>
                  <c:pt idx="129">
                    <c:v>1.8882678717691392</c:v>
                  </c:pt>
                  <c:pt idx="130">
                    <c:v>4.1252609345079954</c:v>
                  </c:pt>
                  <c:pt idx="131">
                    <c:v>1.8223915910448862</c:v>
                  </c:pt>
                  <c:pt idx="132">
                    <c:v>3.6485918135935975</c:v>
                  </c:pt>
                  <c:pt idx="133">
                    <c:v>2.0612833111653743</c:v>
                  </c:pt>
                  <c:pt idx="134">
                    <c:v>1.4847371634213389</c:v>
                  </c:pt>
                  <c:pt idx="135">
                    <c:v>2.3428377854407434</c:v>
                  </c:pt>
                  <c:pt idx="136">
                    <c:v>1.7826322609494583</c:v>
                  </c:pt>
                  <c:pt idx="137">
                    <c:v>1.7243356208503418</c:v>
                  </c:pt>
                  <c:pt idx="138">
                    <c:v>3.1306726291822833</c:v>
                  </c:pt>
                  <c:pt idx="139">
                    <c:v>2.0066555924389879</c:v>
                  </c:pt>
                  <c:pt idx="140">
                    <c:v>1.4177446878757827</c:v>
                  </c:pt>
                  <c:pt idx="141">
                    <c:v>2.8205594401741569</c:v>
                  </c:pt>
                  <c:pt idx="142">
                    <c:v>2.4740879352018008</c:v>
                  </c:pt>
                  <c:pt idx="143">
                    <c:v>2.031966753883756</c:v>
                  </c:pt>
                  <c:pt idx="144">
                    <c:v>1.6196707484341786</c:v>
                  </c:pt>
                  <c:pt idx="145">
                    <c:v>1.9663841605003498</c:v>
                  </c:pt>
                  <c:pt idx="146">
                    <c:v>3.1055505863605641</c:v>
                  </c:pt>
                  <c:pt idx="147">
                    <c:v>1.8466185312619385</c:v>
                  </c:pt>
                  <c:pt idx="148">
                    <c:v>1.9278658321228337</c:v>
                  </c:pt>
                  <c:pt idx="149">
                    <c:v>3.444964118503671</c:v>
                  </c:pt>
                  <c:pt idx="150">
                    <c:v>1.8621970297951227</c:v>
                  </c:pt>
                  <c:pt idx="151">
                    <c:v>1.5595583420386114</c:v>
                  </c:pt>
                  <c:pt idx="152">
                    <c:v>1.8345450541089348</c:v>
                  </c:pt>
                  <c:pt idx="153">
                    <c:v>2.4540216425741281</c:v>
                  </c:pt>
                  <c:pt idx="154">
                    <c:v>2.0176994600562077</c:v>
                  </c:pt>
                  <c:pt idx="155">
                    <c:v>1.8985374487864193</c:v>
                  </c:pt>
                  <c:pt idx="156">
                    <c:v>2.0978825303412747</c:v>
                  </c:pt>
                  <c:pt idx="157">
                    <c:v>2.365492666561356</c:v>
                  </c:pt>
                  <c:pt idx="158">
                    <c:v>2.2432615144521653</c:v>
                  </c:pt>
                  <c:pt idx="159">
                    <c:v>2.1302060411560606</c:v>
                  </c:pt>
                  <c:pt idx="160">
                    <c:v>2.7041120949809425</c:v>
                  </c:pt>
                  <c:pt idx="161">
                    <c:v>2.1071307505705477</c:v>
                  </c:pt>
                  <c:pt idx="162">
                    <c:v>1.5634719199411429</c:v>
                  </c:pt>
                  <c:pt idx="163">
                    <c:v>2.1450200724261554</c:v>
                  </c:pt>
                  <c:pt idx="164">
                    <c:v>1.3808210118138649</c:v>
                  </c:pt>
                  <c:pt idx="165">
                    <c:v>1.4910846164230027</c:v>
                  </c:pt>
                  <c:pt idx="166">
                    <c:v>1.8844392033470094</c:v>
                  </c:pt>
                  <c:pt idx="167">
                    <c:v>5.4671747731346576</c:v>
                  </c:pt>
                  <c:pt idx="168">
                    <c:v>1.7900962109463403</c:v>
                  </c:pt>
                  <c:pt idx="169">
                    <c:v>2.1239376429431989</c:v>
                  </c:pt>
                  <c:pt idx="170">
                    <c:v>3.3921477955222801</c:v>
                  </c:pt>
                  <c:pt idx="171">
                    <c:v>2.2548712700383682</c:v>
                  </c:pt>
                  <c:pt idx="172">
                    <c:v>2.2320892057044275</c:v>
                  </c:pt>
                  <c:pt idx="173">
                    <c:v>1.6248076809271919</c:v>
                  </c:pt>
                  <c:pt idx="174">
                    <c:v>2.2764494771951829</c:v>
                  </c:pt>
                  <c:pt idx="175">
                    <c:v>2.4785748593361738</c:v>
                  </c:pt>
                  <c:pt idx="176">
                    <c:v>2.1262904578422748</c:v>
                  </c:pt>
                  <c:pt idx="177">
                    <c:v>2.2363164156959341</c:v>
                  </c:pt>
                  <c:pt idx="178">
                    <c:v>1.8941430193567164</c:v>
                  </c:pt>
                  <c:pt idx="179">
                    <c:v>2.0044395171163876</c:v>
                  </c:pt>
                  <c:pt idx="180">
                    <c:v>3.0832882879592467</c:v>
                  </c:pt>
                  <c:pt idx="181">
                    <c:v>3.0552323061339286</c:v>
                  </c:pt>
                  <c:pt idx="182">
                    <c:v>2.2864334186190023</c:v>
                  </c:pt>
                  <c:pt idx="183">
                    <c:v>2.1522597943143906</c:v>
                  </c:pt>
                  <c:pt idx="184">
                    <c:v>1.9206480387850575</c:v>
                  </c:pt>
                  <c:pt idx="185">
                    <c:v>2.2656860623955235</c:v>
                  </c:pt>
                  <c:pt idx="186">
                    <c:v>2.7706798203088474</c:v>
                  </c:pt>
                  <c:pt idx="187">
                    <c:v>1.4851112939963644</c:v>
                  </c:pt>
                  <c:pt idx="188">
                    <c:v>1.7966017304282487</c:v>
                  </c:pt>
                  <c:pt idx="189">
                    <c:v>3.0847294136691397</c:v>
                  </c:pt>
                  <c:pt idx="190">
                    <c:v>1.9765289440498119</c:v>
                  </c:pt>
                  <c:pt idx="191">
                    <c:v>2.4451766580124406</c:v>
                  </c:pt>
                  <c:pt idx="192">
                    <c:v>1.5807874268505837</c:v>
                  </c:pt>
                  <c:pt idx="193">
                    <c:v>1.2978614889287856</c:v>
                  </c:pt>
                  <c:pt idx="194">
                    <c:v>2.8015868519267588</c:v>
                  </c:pt>
                  <c:pt idx="195">
                    <c:v>1.7256238807393045</c:v>
                  </c:pt>
                  <c:pt idx="196">
                    <c:v>1.7716909687891083</c:v>
                  </c:pt>
                  <c:pt idx="197">
                    <c:v>1.7259457954666151</c:v>
                  </c:pt>
                  <c:pt idx="198">
                    <c:v>2.3900255693657804</c:v>
                  </c:pt>
                  <c:pt idx="199">
                    <c:v>2.1847959477565246</c:v>
                  </c:pt>
                  <c:pt idx="200">
                    <c:v>2.3666666666666663</c:v>
                  </c:pt>
                  <c:pt idx="201">
                    <c:v>1.9496438421186342</c:v>
                  </c:pt>
                  <c:pt idx="202">
                    <c:v>1.6812693617224657</c:v>
                  </c:pt>
                  <c:pt idx="203">
                    <c:v>2.319243171573194</c:v>
                  </c:pt>
                  <c:pt idx="204">
                    <c:v>1.7792008193443358</c:v>
                  </c:pt>
                  <c:pt idx="205">
                    <c:v>1.6248076809271916</c:v>
                  </c:pt>
                  <c:pt idx="206">
                    <c:v>3.6498097362891548</c:v>
                  </c:pt>
                  <c:pt idx="207">
                    <c:v>3.1057294723712743</c:v>
                  </c:pt>
                  <c:pt idx="208">
                    <c:v>2.3192431715731936</c:v>
                  </c:pt>
                  <c:pt idx="209">
                    <c:v>2.092579482095934</c:v>
                  </c:pt>
                  <c:pt idx="210">
                    <c:v>2.6925824035672519</c:v>
                  </c:pt>
                  <c:pt idx="211">
                    <c:v>2.8168145917763994</c:v>
                  </c:pt>
                  <c:pt idx="212">
                    <c:v>2.5121924908555697</c:v>
                  </c:pt>
                  <c:pt idx="213">
                    <c:v>1.5947831618540917</c:v>
                  </c:pt>
                  <c:pt idx="214">
                    <c:v>1.3203534880225569</c:v>
                  </c:pt>
                  <c:pt idx="215">
                    <c:v>2.6677081299622465</c:v>
                  </c:pt>
                  <c:pt idx="216">
                    <c:v>1.7575235101952089</c:v>
                  </c:pt>
                  <c:pt idx="217">
                    <c:v>0.93392838174145987</c:v>
                  </c:pt>
                  <c:pt idx="218">
                    <c:v>2.8403833857030243</c:v>
                  </c:pt>
                  <c:pt idx="219">
                    <c:v>2.4587711474546698</c:v>
                  </c:pt>
                  <c:pt idx="220">
                    <c:v>2.1817424229271425</c:v>
                  </c:pt>
                  <c:pt idx="221">
                    <c:v>2.0231987873991355</c:v>
                  </c:pt>
                  <c:pt idx="222">
                    <c:v>2.5940101944458287</c:v>
                  </c:pt>
                  <c:pt idx="223">
                    <c:v>2.1367160680716464</c:v>
                  </c:pt>
                  <c:pt idx="224">
                    <c:v>2.0099751242241783</c:v>
                  </c:pt>
                  <c:pt idx="225">
                    <c:v>1.9913702708325129</c:v>
                  </c:pt>
                  <c:pt idx="226">
                    <c:v>2.3579652245103189</c:v>
                  </c:pt>
                  <c:pt idx="227">
                    <c:v>2.0374275719914832</c:v>
                  </c:pt>
                  <c:pt idx="228">
                    <c:v>2.0591260281974</c:v>
                  </c:pt>
                  <c:pt idx="229">
                    <c:v>2.1039645117412666</c:v>
                  </c:pt>
                  <c:pt idx="230">
                    <c:v>2.8009918878060955</c:v>
                  </c:pt>
                  <c:pt idx="231">
                    <c:v>2.674156149350877</c:v>
                  </c:pt>
                  <c:pt idx="232">
                    <c:v>1.8547236990991405</c:v>
                  </c:pt>
                  <c:pt idx="233">
                    <c:v>2.1779194965226178</c:v>
                  </c:pt>
                  <c:pt idx="234">
                    <c:v>2.2597935008904386</c:v>
                  </c:pt>
                  <c:pt idx="235">
                    <c:v>2.5342103744997613</c:v>
                  </c:pt>
                  <c:pt idx="236">
                    <c:v>4.4221663871405328</c:v>
                  </c:pt>
                  <c:pt idx="237">
                    <c:v>1.9496438421186344</c:v>
                  </c:pt>
                  <c:pt idx="238">
                    <c:v>1.7451520150277895</c:v>
                  </c:pt>
                  <c:pt idx="239">
                    <c:v>2.3701851779508232</c:v>
                  </c:pt>
                  <c:pt idx="240">
                    <c:v>1.7654083569153811</c:v>
                  </c:pt>
                  <c:pt idx="241">
                    <c:v>1.7256238807393045</c:v>
                  </c:pt>
                  <c:pt idx="242">
                    <c:v>1.7838784213679533</c:v>
                  </c:pt>
                  <c:pt idx="243">
                    <c:v>1.6944353369518448</c:v>
                  </c:pt>
                  <c:pt idx="244">
                    <c:v>2.3872345693058503</c:v>
                  </c:pt>
                  <c:pt idx="245">
                    <c:v>1.9174636024359539</c:v>
                  </c:pt>
                  <c:pt idx="246">
                    <c:v>2.7408433414228952</c:v>
                  </c:pt>
                  <c:pt idx="247">
                    <c:v>2.1457969252574776</c:v>
                  </c:pt>
                  <c:pt idx="248">
                    <c:v>1.2206555615733703</c:v>
                  </c:pt>
                  <c:pt idx="249">
                    <c:v>1.3203534880225576</c:v>
                  </c:pt>
                  <c:pt idx="250">
                    <c:v>2.3478122203920444</c:v>
                  </c:pt>
                  <c:pt idx="251">
                    <c:v>1.7838784213679539</c:v>
                  </c:pt>
                  <c:pt idx="252">
                    <c:v>2.9881246441353291</c:v>
                  </c:pt>
                  <c:pt idx="253">
                    <c:v>2.2469732728470291</c:v>
                  </c:pt>
                  <c:pt idx="254">
                    <c:v>2.7047283700134392</c:v>
                  </c:pt>
                  <c:pt idx="255">
                    <c:v>1.1035296904831227</c:v>
                  </c:pt>
                  <c:pt idx="256">
                    <c:v>1.8870906472957549</c:v>
                  </c:pt>
                  <c:pt idx="257">
                    <c:v>2.3807095114225456</c:v>
                  </c:pt>
                  <c:pt idx="258">
                    <c:v>2.2656860623955235</c:v>
                  </c:pt>
                  <c:pt idx="259">
                    <c:v>2.0947023124486632</c:v>
                  </c:pt>
                  <c:pt idx="260">
                    <c:v>2.5725041842099645</c:v>
                  </c:pt>
                  <c:pt idx="261">
                    <c:v>2.5077657165072034</c:v>
                  </c:pt>
                  <c:pt idx="262">
                    <c:v>2.0210008521632155</c:v>
                  </c:pt>
                  <c:pt idx="263">
                    <c:v>2.4722908854384875</c:v>
                  </c:pt>
                  <c:pt idx="264">
                    <c:v>2.6799668322989043</c:v>
                  </c:pt>
                  <c:pt idx="265">
                    <c:v>2.0883273476902779</c:v>
                  </c:pt>
                  <c:pt idx="266">
                    <c:v>1.6865480854231354</c:v>
                  </c:pt>
                  <c:pt idx="267">
                    <c:v>1.8076995817274994</c:v>
                  </c:pt>
                  <c:pt idx="268">
                    <c:v>2.3048258550750034</c:v>
                  </c:pt>
                  <c:pt idx="269">
                    <c:v>1.789164920042619</c:v>
                  </c:pt>
                  <c:pt idx="270">
                    <c:v>2.4890872936792623</c:v>
                  </c:pt>
                  <c:pt idx="271">
                    <c:v>2.3579652245103193</c:v>
                  </c:pt>
                  <c:pt idx="272">
                    <c:v>1.6069294390925264</c:v>
                  </c:pt>
                  <c:pt idx="273">
                    <c:v>1.3888444437333101</c:v>
                  </c:pt>
                  <c:pt idx="274">
                    <c:v>1.6384274303259343</c:v>
                  </c:pt>
                  <c:pt idx="275">
                    <c:v>2.9431653406192151</c:v>
                  </c:pt>
                  <c:pt idx="276">
                    <c:v>1.1874342087037917</c:v>
                  </c:pt>
                  <c:pt idx="277">
                    <c:v>1.7578395831246945</c:v>
                  </c:pt>
                  <c:pt idx="278">
                    <c:v>2.6308004696500853</c:v>
                  </c:pt>
                  <c:pt idx="279">
                    <c:v>1.5143755588800727</c:v>
                  </c:pt>
                  <c:pt idx="280">
                    <c:v>2.4085495866000164</c:v>
                  </c:pt>
                  <c:pt idx="281">
                    <c:v>2.2161026851459549</c:v>
                  </c:pt>
                  <c:pt idx="282">
                    <c:v>2.3993054550570809</c:v>
                  </c:pt>
                  <c:pt idx="283">
                    <c:v>2.2854612955229259</c:v>
                  </c:pt>
                  <c:pt idx="284">
                    <c:v>2.0341528403189808</c:v>
                  </c:pt>
                  <c:pt idx="285">
                    <c:v>1.9232495649002206</c:v>
                  </c:pt>
                  <c:pt idx="286">
                    <c:v>1.4985177861992678</c:v>
                  </c:pt>
                  <c:pt idx="287">
                    <c:v>1.6669999666733315</c:v>
                  </c:pt>
                  <c:pt idx="288">
                    <c:v>1.5807874268505833</c:v>
                  </c:pt>
                  <c:pt idx="289">
                    <c:v>2.6783079235467553</c:v>
                  </c:pt>
                  <c:pt idx="290">
                    <c:v>2.287405128573035</c:v>
                  </c:pt>
                  <c:pt idx="291">
                    <c:v>1.6292465879799913</c:v>
                  </c:pt>
                  <c:pt idx="292">
                    <c:v>2.895206766747795</c:v>
                  </c:pt>
                  <c:pt idx="293">
                    <c:v>2.1625602111078126</c:v>
                  </c:pt>
                  <c:pt idx="294">
                    <c:v>2.2678918257565401</c:v>
                  </c:pt>
                  <c:pt idx="295">
                    <c:v>1.8405916923038028</c:v>
                  </c:pt>
                  <c:pt idx="296">
                    <c:v>2.4</c:v>
                  </c:pt>
                  <c:pt idx="297">
                    <c:v>2.1291625896895083</c:v>
                  </c:pt>
                  <c:pt idx="298">
                    <c:v>2.4269322199023193</c:v>
                  </c:pt>
                  <c:pt idx="299">
                    <c:v>1.7916472867168916</c:v>
                  </c:pt>
                  <c:pt idx="300">
                    <c:v>1.9078784028338913</c:v>
                  </c:pt>
                  <c:pt idx="301">
                    <c:v>2.5185974933151454</c:v>
                  </c:pt>
                  <c:pt idx="302">
                    <c:v>2.035517952102937</c:v>
                  </c:pt>
                  <c:pt idx="303">
                    <c:v>2.0666666666666664</c:v>
                  </c:pt>
                  <c:pt idx="304">
                    <c:v>2.7576157173261913</c:v>
                  </c:pt>
                  <c:pt idx="305">
                    <c:v>1.7194960502038574</c:v>
                  </c:pt>
                  <c:pt idx="306">
                    <c:v>1.662995957768856</c:v>
                  </c:pt>
                  <c:pt idx="307">
                    <c:v>1.9832633040858021</c:v>
                  </c:pt>
                  <c:pt idx="308">
                    <c:v>2.2678918257565401</c:v>
                  </c:pt>
                  <c:pt idx="309">
                    <c:v>1.4410644214144854</c:v>
                  </c:pt>
                  <c:pt idx="310">
                    <c:v>1.4067298564006128</c:v>
                  </c:pt>
                  <c:pt idx="311">
                    <c:v>2.4812631191928571</c:v>
                  </c:pt>
                  <c:pt idx="312">
                    <c:v>1.8086213288334052</c:v>
                  </c:pt>
                  <c:pt idx="313">
                    <c:v>2.4953289696283871</c:v>
                  </c:pt>
                  <c:pt idx="314">
                    <c:v>1.8040078836979743</c:v>
                  </c:pt>
                  <c:pt idx="315">
                    <c:v>2.0859317129549351</c:v>
                  </c:pt>
                  <c:pt idx="316">
                    <c:v>1.3840359661351127</c:v>
                  </c:pt>
                  <c:pt idx="317">
                    <c:v>1.8526257642120338</c:v>
                  </c:pt>
                  <c:pt idx="318">
                    <c:v>1.6749792701868151</c:v>
                  </c:pt>
                  <c:pt idx="319">
                    <c:v>2.2271057451320084</c:v>
                  </c:pt>
                  <c:pt idx="320">
                    <c:v>1.8726095873584183</c:v>
                  </c:pt>
                  <c:pt idx="321">
                    <c:v>1.520599297060939</c:v>
                  </c:pt>
                  <c:pt idx="322">
                    <c:v>1.8882678717691392</c:v>
                  </c:pt>
                  <c:pt idx="323">
                    <c:v>1.9835434062415787</c:v>
                  </c:pt>
                  <c:pt idx="324">
                    <c:v>1.552417469626002</c:v>
                  </c:pt>
                  <c:pt idx="325">
                    <c:v>1.7285189549952227</c:v>
                  </c:pt>
                  <c:pt idx="326">
                    <c:v>1.3808210118138653</c:v>
                  </c:pt>
                  <c:pt idx="327">
                    <c:v>2.607893999209153</c:v>
                  </c:pt>
                  <c:pt idx="328">
                    <c:v>1.7091258324392358</c:v>
                  </c:pt>
                  <c:pt idx="329">
                    <c:v>1.57797338380595</c:v>
                  </c:pt>
                  <c:pt idx="330">
                    <c:v>1.0434983894999017</c:v>
                  </c:pt>
                  <c:pt idx="331">
                    <c:v>2.2133433734712038</c:v>
                  </c:pt>
                  <c:pt idx="332">
                    <c:v>1.8076995817274997</c:v>
                  </c:pt>
                  <c:pt idx="333">
                    <c:v>2.5130769099961019</c:v>
                  </c:pt>
                  <c:pt idx="334">
                    <c:v>1.7074997966487595</c:v>
                  </c:pt>
                  <c:pt idx="335">
                    <c:v>2.0428737928059415</c:v>
                  </c:pt>
                  <c:pt idx="336">
                    <c:v>2.3240290684737812</c:v>
                  </c:pt>
                  <c:pt idx="337">
                    <c:v>2.0986768318262925</c:v>
                  </c:pt>
                  <c:pt idx="338">
                    <c:v>1.8040078836979743</c:v>
                  </c:pt>
                  <c:pt idx="339">
                    <c:v>2.7928480087537881</c:v>
                  </c:pt>
                  <c:pt idx="340">
                    <c:v>1.7336538165261122</c:v>
                  </c:pt>
                  <c:pt idx="341">
                    <c:v>1.1430952132988164</c:v>
                  </c:pt>
                  <c:pt idx="342">
                    <c:v>1.4925742118158742</c:v>
                  </c:pt>
                  <c:pt idx="343">
                    <c:v>2.4037008503093262</c:v>
                  </c:pt>
                  <c:pt idx="344">
                    <c:v>1.4866068747318504</c:v>
                  </c:pt>
                  <c:pt idx="345">
                    <c:v>2.0409692686455507</c:v>
                  </c:pt>
                  <c:pt idx="346">
                    <c:v>2.2617593938249829</c:v>
                  </c:pt>
                  <c:pt idx="347">
                    <c:v>2.1550973166992815</c:v>
                  </c:pt>
                  <c:pt idx="348">
                    <c:v>2.2420228961066981</c:v>
                  </c:pt>
                  <c:pt idx="349">
                    <c:v>1.9093337988826247</c:v>
                  </c:pt>
                  <c:pt idx="350">
                    <c:v>1.0898521816181208</c:v>
                  </c:pt>
                  <c:pt idx="351">
                    <c:v>1.9093337988826247</c:v>
                  </c:pt>
                  <c:pt idx="352">
                    <c:v>2.0669354663903325</c:v>
                  </c:pt>
                  <c:pt idx="353">
                    <c:v>2.2548712700383686</c:v>
                  </c:pt>
                  <c:pt idx="354">
                    <c:v>1.9902540318037572</c:v>
                  </c:pt>
                  <c:pt idx="355">
                    <c:v>1.5916448515084427</c:v>
                  </c:pt>
                  <c:pt idx="356">
                    <c:v>2.4585451886114362</c:v>
                  </c:pt>
                  <c:pt idx="357">
                    <c:v>2.4819347291981715</c:v>
                  </c:pt>
                  <c:pt idx="358">
                    <c:v>1.9832633040858021</c:v>
                  </c:pt>
                  <c:pt idx="359">
                    <c:v>1.9151443229630962</c:v>
                  </c:pt>
                  <c:pt idx="360">
                    <c:v>2.6291105382281326</c:v>
                  </c:pt>
                  <c:pt idx="361">
                    <c:v>2.0374275719914832</c:v>
                  </c:pt>
                  <c:pt idx="362">
                    <c:v>1.9933221850301404</c:v>
                  </c:pt>
                  <c:pt idx="363">
                    <c:v>2.3103631268217941</c:v>
                  </c:pt>
                  <c:pt idx="364">
                    <c:v>1.4609738000540751</c:v>
                  </c:pt>
                  <c:pt idx="365">
                    <c:v>1.770122406313567</c:v>
                  </c:pt>
                  <c:pt idx="366">
                    <c:v>2.4864074931962024</c:v>
                  </c:pt>
                  <c:pt idx="367">
                    <c:v>1.8882678717691392</c:v>
                  </c:pt>
                  <c:pt idx="368">
                    <c:v>1.6719914938645937</c:v>
                  </c:pt>
                  <c:pt idx="369">
                    <c:v>1.260070544762387</c:v>
                  </c:pt>
                  <c:pt idx="370">
                    <c:v>2.5300417212194564</c:v>
                  </c:pt>
                  <c:pt idx="371">
                    <c:v>2.2133433734712038</c:v>
                  </c:pt>
                  <c:pt idx="372">
                    <c:v>1.946221410266</c:v>
                  </c:pt>
                  <c:pt idx="373">
                    <c:v>2.0986768318262925</c:v>
                  </c:pt>
                  <c:pt idx="374">
                    <c:v>1.7061978522759635</c:v>
                  </c:pt>
                  <c:pt idx="375">
                    <c:v>1.6138291249213608</c:v>
                  </c:pt>
                  <c:pt idx="376">
                    <c:v>2.4369835635245649</c:v>
                  </c:pt>
                  <c:pt idx="377">
                    <c:v>2.1921577396609839</c:v>
                  </c:pt>
                  <c:pt idx="378">
                    <c:v>1.8764623926716757</c:v>
                  </c:pt>
                  <c:pt idx="379">
                    <c:v>2.5185974933151454</c:v>
                  </c:pt>
                  <c:pt idx="380">
                    <c:v>2.503331114069145</c:v>
                  </c:pt>
                  <c:pt idx="381">
                    <c:v>2.4149994248906608</c:v>
                  </c:pt>
                  <c:pt idx="382">
                    <c:v>2.367605447610635</c:v>
                  </c:pt>
                  <c:pt idx="383">
                    <c:v>1.4468356276140475</c:v>
                  </c:pt>
                  <c:pt idx="384">
                    <c:v>1.6428295373802144</c:v>
                  </c:pt>
                  <c:pt idx="385">
                    <c:v>0.80346471954626353</c:v>
                  </c:pt>
                  <c:pt idx="386">
                    <c:v>1.9666666666666663</c:v>
                  </c:pt>
                  <c:pt idx="387">
                    <c:v>2.256102834535695</c:v>
                  </c:pt>
                  <c:pt idx="388">
                    <c:v>1.2892719737209144</c:v>
                  </c:pt>
                  <c:pt idx="389">
                    <c:v>2.0024984394500787</c:v>
                  </c:pt>
                  <c:pt idx="390">
                    <c:v>1.2274635093014648</c:v>
                  </c:pt>
                  <c:pt idx="391">
                    <c:v>2.1105554824368973</c:v>
                  </c:pt>
                  <c:pt idx="392">
                    <c:v>2.3769728648009423</c:v>
                  </c:pt>
                  <c:pt idx="393">
                    <c:v>2.0550750189064466</c:v>
                  </c:pt>
                  <c:pt idx="394">
                    <c:v>1.9102065042525869</c:v>
                  </c:pt>
                  <c:pt idx="395">
                    <c:v>2.8174062145487251</c:v>
                  </c:pt>
                  <c:pt idx="396">
                    <c:v>2.5068794235950884</c:v>
                  </c:pt>
                  <c:pt idx="397">
                    <c:v>2.3247461032216923</c:v>
                  </c:pt>
                  <c:pt idx="398">
                    <c:v>2.230097157823697</c:v>
                  </c:pt>
                  <c:pt idx="399">
                    <c:v>1.2927146286443543</c:v>
                  </c:pt>
                  <c:pt idx="400">
                    <c:v>1.4742229591663982</c:v>
                  </c:pt>
                  <c:pt idx="401">
                    <c:v>1.7625738755203046</c:v>
                  </c:pt>
                  <c:pt idx="402">
                    <c:v>2.1522597943143906</c:v>
                  </c:pt>
                  <c:pt idx="403">
                    <c:v>2.3701851779508232</c:v>
                  </c:pt>
                  <c:pt idx="404">
                    <c:v>1.7938165396098278</c:v>
                  </c:pt>
                  <c:pt idx="405">
                    <c:v>2.092579482095934</c:v>
                  </c:pt>
                  <c:pt idx="406">
                    <c:v>1.8823743871327334</c:v>
                  </c:pt>
                  <c:pt idx="407">
                    <c:v>3.1178696430593615</c:v>
                  </c:pt>
                  <c:pt idx="408">
                    <c:v>2.1137118483316919</c:v>
                  </c:pt>
                  <c:pt idx="409">
                    <c:v>2.1664102412362563</c:v>
                  </c:pt>
                  <c:pt idx="410">
                    <c:v>2.4596747752497685</c:v>
                  </c:pt>
                  <c:pt idx="411">
                    <c:v>1.8184242262647803</c:v>
                  </c:pt>
                  <c:pt idx="412">
                    <c:v>2.0819328626169589</c:v>
                  </c:pt>
                  <c:pt idx="413">
                    <c:v>2.1052843566184167</c:v>
                  </c:pt>
                  <c:pt idx="414">
                    <c:v>1.7650936393164971</c:v>
                  </c:pt>
                  <c:pt idx="415">
                    <c:v>2.2469732728470286</c:v>
                  </c:pt>
                  <c:pt idx="416">
                    <c:v>2.0080393975772046</c:v>
                  </c:pt>
                  <c:pt idx="417">
                    <c:v>2.1408720964441881</c:v>
                  </c:pt>
                  <c:pt idx="418">
                    <c:v>2.1969676071045443</c:v>
                  </c:pt>
                  <c:pt idx="419">
                    <c:v>2.6110874703421514</c:v>
                  </c:pt>
                  <c:pt idx="420">
                    <c:v>2.8079252918203581</c:v>
                  </c:pt>
                  <c:pt idx="421">
                    <c:v>1.9944367068868787</c:v>
                  </c:pt>
                  <c:pt idx="422">
                    <c:v>2.035517952102937</c:v>
                  </c:pt>
                  <c:pt idx="423">
                    <c:v>1.892675942210452</c:v>
                  </c:pt>
                  <c:pt idx="424">
                    <c:v>1.8666666666666663</c:v>
                  </c:pt>
                  <c:pt idx="425">
                    <c:v>1.662995957768856</c:v>
                  </c:pt>
                  <c:pt idx="426">
                    <c:v>1.69607389776114</c:v>
                  </c:pt>
                  <c:pt idx="427">
                    <c:v>2.0872629605937694</c:v>
                  </c:pt>
                  <c:pt idx="428">
                    <c:v>2.7648588471103626</c:v>
                  </c:pt>
                  <c:pt idx="429">
                    <c:v>1.9891371663780923</c:v>
                  </c:pt>
                  <c:pt idx="430">
                    <c:v>1.8844392033470094</c:v>
                  </c:pt>
                  <c:pt idx="431">
                    <c:v>1.2688577540449519</c:v>
                  </c:pt>
                  <c:pt idx="432">
                    <c:v>2.339040639046511</c:v>
                  </c:pt>
                  <c:pt idx="433">
                    <c:v>2.6591560900238842</c:v>
                  </c:pt>
                  <c:pt idx="434">
                    <c:v>2.6958816327460995</c:v>
                  </c:pt>
                  <c:pt idx="435">
                    <c:v>2.1176506899024785</c:v>
                  </c:pt>
                  <c:pt idx="436">
                    <c:v>2.256841450641434</c:v>
                  </c:pt>
                  <c:pt idx="437">
                    <c:v>2.6727015047201461</c:v>
                  </c:pt>
                  <c:pt idx="438">
                    <c:v>2.5385910352879688</c:v>
                  </c:pt>
                  <c:pt idx="439">
                    <c:v>1.6478942792411038</c:v>
                  </c:pt>
                  <c:pt idx="440">
                    <c:v>2.70801280154532</c:v>
                  </c:pt>
                  <c:pt idx="441">
                    <c:v>1.9708993998792641</c:v>
                  </c:pt>
                  <c:pt idx="442">
                    <c:v>1.6918103387266024</c:v>
                  </c:pt>
                  <c:pt idx="443">
                    <c:v>2.6718699236468995</c:v>
                  </c:pt>
                  <c:pt idx="444">
                    <c:v>2.0165977949672231</c:v>
                  </c:pt>
                  <c:pt idx="445">
                    <c:v>2.5201410895247727</c:v>
                  </c:pt>
                  <c:pt idx="446">
                    <c:v>1.6786237749352224</c:v>
                  </c:pt>
                  <c:pt idx="447">
                    <c:v>2.1</c:v>
                  </c:pt>
                  <c:pt idx="448">
                    <c:v>2.6350205565295561</c:v>
                  </c:pt>
                  <c:pt idx="449">
                    <c:v>1.2220201853215578</c:v>
                  </c:pt>
                  <c:pt idx="450">
                    <c:v>1.7178798302300164</c:v>
                  </c:pt>
                  <c:pt idx="451">
                    <c:v>3.35476443948669</c:v>
                  </c:pt>
                  <c:pt idx="452">
                    <c:v>1.7540429489230491</c:v>
                  </c:pt>
                  <c:pt idx="453">
                    <c:v>2.4684678108764824</c:v>
                  </c:pt>
                  <c:pt idx="454">
                    <c:v>2.765863337187866</c:v>
                  </c:pt>
                  <c:pt idx="455">
                    <c:v>1.9913702708325129</c:v>
                  </c:pt>
                  <c:pt idx="456">
                    <c:v>1.7540429489230493</c:v>
                  </c:pt>
                  <c:pt idx="457">
                    <c:v>2.4358434541926814</c:v>
                  </c:pt>
                  <c:pt idx="458">
                    <c:v>2.1666666666666665</c:v>
                  </c:pt>
                  <c:pt idx="459">
                    <c:v>1.3535960336164641</c:v>
                  </c:pt>
                  <c:pt idx="460">
                    <c:v>2.608533006201847</c:v>
                  </c:pt>
                  <c:pt idx="461">
                    <c:v>2.3383279876394107</c:v>
                  </c:pt>
                  <c:pt idx="462">
                    <c:v>1.7448336437736534</c:v>
                  </c:pt>
                  <c:pt idx="463">
                    <c:v>2.3617319445224467</c:v>
                  </c:pt>
                  <c:pt idx="464">
                    <c:v>2.2012622641465405</c:v>
                  </c:pt>
                  <c:pt idx="465">
                    <c:v>2.2570876022973594</c:v>
                  </c:pt>
                  <c:pt idx="466">
                    <c:v>2.5157283018817607</c:v>
                  </c:pt>
                  <c:pt idx="467">
                    <c:v>1.5878007151752735</c:v>
                  </c:pt>
                  <c:pt idx="468">
                    <c:v>2.0080393975772042</c:v>
                  </c:pt>
                  <c:pt idx="469">
                    <c:v>1.7966017304282487</c:v>
                  </c:pt>
                  <c:pt idx="470">
                    <c:v>1.713022021003946</c:v>
                  </c:pt>
                  <c:pt idx="471">
                    <c:v>2.0936411663256274</c:v>
                  </c:pt>
                  <c:pt idx="472">
                    <c:v>2.6810031290130523</c:v>
                  </c:pt>
                  <c:pt idx="473">
                    <c:v>0.72188026092359026</c:v>
                  </c:pt>
                  <c:pt idx="474">
                    <c:v>1.9058389811897074</c:v>
                  </c:pt>
                  <c:pt idx="475">
                    <c:v>2.6476404589747453</c:v>
                  </c:pt>
                  <c:pt idx="476">
                    <c:v>2.082733246908441</c:v>
                  </c:pt>
                  <c:pt idx="477">
                    <c:v>1.9324710720847658</c:v>
                  </c:pt>
                  <c:pt idx="478">
                    <c:v>2.6025628394590843</c:v>
                  </c:pt>
                </c:numCache>
              </c:numRef>
            </c:plus>
            <c:minus>
              <c:numRef>
                <c:f>'122916'!$BR$16:$BR$494</c:f>
                <c:numCache>
                  <c:formatCode>General</c:formatCode>
                  <c:ptCount val="479"/>
                  <c:pt idx="0">
                    <c:v>2.2020192753218328</c:v>
                  </c:pt>
                  <c:pt idx="1">
                    <c:v>2.1758778560490115</c:v>
                  </c:pt>
                  <c:pt idx="2">
                    <c:v>3.0832882879592467</c:v>
                  </c:pt>
                  <c:pt idx="3">
                    <c:v>2.4269322199023193</c:v>
                  </c:pt>
                  <c:pt idx="4">
                    <c:v>2.6246692913372698</c:v>
                  </c:pt>
                  <c:pt idx="5">
                    <c:v>1.7650936393164971</c:v>
                  </c:pt>
                  <c:pt idx="6">
                    <c:v>1.6248076809271916</c:v>
                  </c:pt>
                  <c:pt idx="7">
                    <c:v>3.0506829836393465</c:v>
                  </c:pt>
                  <c:pt idx="8">
                    <c:v>2.0442330808615945</c:v>
                  </c:pt>
                  <c:pt idx="9">
                    <c:v>2.485513584307633</c:v>
                  </c:pt>
                  <c:pt idx="10">
                    <c:v>2.1512270400350069</c:v>
                  </c:pt>
                  <c:pt idx="11">
                    <c:v>1.3940349110884327</c:v>
                  </c:pt>
                  <c:pt idx="12">
                    <c:v>1.8621970297951227</c:v>
                  </c:pt>
                  <c:pt idx="13">
                    <c:v>1.968925256749648</c:v>
                  </c:pt>
                  <c:pt idx="14">
                    <c:v>2.5440562537456244</c:v>
                  </c:pt>
                  <c:pt idx="15">
                    <c:v>1.9610088106776966</c:v>
                  </c:pt>
                  <c:pt idx="16">
                    <c:v>2.4740879352018013</c:v>
                  </c:pt>
                  <c:pt idx="17">
                    <c:v>2.4497165368897496</c:v>
                  </c:pt>
                  <c:pt idx="18">
                    <c:v>1.7065234314893603</c:v>
                  </c:pt>
                  <c:pt idx="19">
                    <c:v>3.1510139461590594</c:v>
                  </c:pt>
                  <c:pt idx="20">
                    <c:v>1.7065234314893603</c:v>
                  </c:pt>
                  <c:pt idx="21">
                    <c:v>1.7978382080215736</c:v>
                  </c:pt>
                  <c:pt idx="22">
                    <c:v>2.5993588953175872</c:v>
                  </c:pt>
                  <c:pt idx="23">
                    <c:v>1.5878007151752735</c:v>
                  </c:pt>
                  <c:pt idx="24">
                    <c:v>2.5333333333333328</c:v>
                  </c:pt>
                  <c:pt idx="25">
                    <c:v>3.4506038118953417</c:v>
                  </c:pt>
                  <c:pt idx="26">
                    <c:v>2.3154073315749675</c:v>
                  </c:pt>
                  <c:pt idx="27">
                    <c:v>2.337139752394414</c:v>
                  </c:pt>
                  <c:pt idx="28">
                    <c:v>2.3132468763863292</c:v>
                  </c:pt>
                  <c:pt idx="29">
                    <c:v>2.7680719322702254</c:v>
                  </c:pt>
                  <c:pt idx="30">
                    <c:v>3.6241474093149741</c:v>
                  </c:pt>
                  <c:pt idx="31">
                    <c:v>2.2718078948518317</c:v>
                  </c:pt>
                  <c:pt idx="32">
                    <c:v>1.8526257642120338</c:v>
                  </c:pt>
                  <c:pt idx="33">
                    <c:v>2.7600322059312599</c:v>
                  </c:pt>
                  <c:pt idx="34">
                    <c:v>3.163155948661962</c:v>
                  </c:pt>
                  <c:pt idx="35">
                    <c:v>2.4946609656090208</c:v>
                  </c:pt>
                  <c:pt idx="36">
                    <c:v>2.7373953556863744</c:v>
                  </c:pt>
                  <c:pt idx="37">
                    <c:v>1.8666666666666663</c:v>
                  </c:pt>
                  <c:pt idx="38">
                    <c:v>2.3240290684737808</c:v>
                  </c:pt>
                  <c:pt idx="39">
                    <c:v>2.8526790527112889</c:v>
                  </c:pt>
                  <c:pt idx="40">
                    <c:v>1.6829207415152454</c:v>
                  </c:pt>
                  <c:pt idx="41">
                    <c:v>1.9595917942265422</c:v>
                  </c:pt>
                  <c:pt idx="42">
                    <c:v>2.2221111083331944</c:v>
                  </c:pt>
                  <c:pt idx="43">
                    <c:v>2.4997777679003566</c:v>
                  </c:pt>
                  <c:pt idx="44">
                    <c:v>2.4037008503093262</c:v>
                  </c:pt>
                  <c:pt idx="45">
                    <c:v>1.8196458751941573</c:v>
                  </c:pt>
                  <c:pt idx="46">
                    <c:v>2.2201101073795613</c:v>
                  </c:pt>
                  <c:pt idx="47">
                    <c:v>2.9484459183327973</c:v>
                  </c:pt>
                  <c:pt idx="48">
                    <c:v>2.0442330808615945</c:v>
                  </c:pt>
                  <c:pt idx="49">
                    <c:v>2.9135697844549537</c:v>
                  </c:pt>
                  <c:pt idx="50">
                    <c:v>1.9553345834749949</c:v>
                  </c:pt>
                  <c:pt idx="51">
                    <c:v>1.316983084342561</c:v>
                  </c:pt>
                  <c:pt idx="52">
                    <c:v>2.4740879352018008</c:v>
                  </c:pt>
                  <c:pt idx="53">
                    <c:v>1.6519348924485158</c:v>
                  </c:pt>
                  <c:pt idx="54">
                    <c:v>1.7904065335994379</c:v>
                  </c:pt>
                  <c:pt idx="55">
                    <c:v>1.8726095873584183</c:v>
                  </c:pt>
                  <c:pt idx="56">
                    <c:v>2.2221111083331944</c:v>
                  </c:pt>
                  <c:pt idx="57">
                    <c:v>2.4890872936792623</c:v>
                  </c:pt>
                  <c:pt idx="58">
                    <c:v>1.2315302134607442</c:v>
                  </c:pt>
                  <c:pt idx="59">
                    <c:v>2.367370787275294</c:v>
                  </c:pt>
                  <c:pt idx="60">
                    <c:v>1.7587874611030561</c:v>
                  </c:pt>
                  <c:pt idx="61">
                    <c:v>2.1354156504062622</c:v>
                  </c:pt>
                  <c:pt idx="62">
                    <c:v>2.1210584359910714</c:v>
                  </c:pt>
                  <c:pt idx="63">
                    <c:v>2.316366887078892</c:v>
                  </c:pt>
                  <c:pt idx="64">
                    <c:v>2.2251092357704843</c:v>
                  </c:pt>
                  <c:pt idx="65">
                    <c:v>2.6110874703421514</c:v>
                  </c:pt>
                  <c:pt idx="66">
                    <c:v>1.6799470891138868</c:v>
                  </c:pt>
                  <c:pt idx="67">
                    <c:v>3.5716476123305707</c:v>
                  </c:pt>
                  <c:pt idx="68">
                    <c:v>3.8385471788743777</c:v>
                  </c:pt>
                  <c:pt idx="69">
                    <c:v>3.4936450242627046</c:v>
                  </c:pt>
                  <c:pt idx="70">
                    <c:v>2.0859317129549351</c:v>
                  </c:pt>
                  <c:pt idx="71">
                    <c:v>1.6536155673083279</c:v>
                  </c:pt>
                  <c:pt idx="72">
                    <c:v>2.8691849404007095</c:v>
                  </c:pt>
                  <c:pt idx="73">
                    <c:v>2.287405128573035</c:v>
                  </c:pt>
                  <c:pt idx="74">
                    <c:v>2.3795424396766327</c:v>
                  </c:pt>
                  <c:pt idx="75">
                    <c:v>2.8166173565703474</c:v>
                  </c:pt>
                  <c:pt idx="76">
                    <c:v>1.9539134519670456</c:v>
                  </c:pt>
                  <c:pt idx="77">
                    <c:v>1.6058919293927874</c:v>
                  </c:pt>
                  <c:pt idx="78">
                    <c:v>2.3485219938411381</c:v>
                  </c:pt>
                  <c:pt idx="79">
                    <c:v>1.968925256749648</c:v>
                  </c:pt>
                  <c:pt idx="80">
                    <c:v>2.2659312532476452</c:v>
                  </c:pt>
                  <c:pt idx="81">
                    <c:v>2.412928142780514</c:v>
                  </c:pt>
                  <c:pt idx="82">
                    <c:v>2.4587711474546698</c:v>
                  </c:pt>
                  <c:pt idx="83">
                    <c:v>2.2370615647416692</c:v>
                  </c:pt>
                  <c:pt idx="84">
                    <c:v>4.225451981083733</c:v>
                  </c:pt>
                  <c:pt idx="85">
                    <c:v>3.4397997357727417</c:v>
                  </c:pt>
                  <c:pt idx="86">
                    <c:v>3.5987652203375404</c:v>
                  </c:pt>
                  <c:pt idx="87">
                    <c:v>3.0081371127142607</c:v>
                  </c:pt>
                  <c:pt idx="88">
                    <c:v>2.5079872407968899</c:v>
                  </c:pt>
                  <c:pt idx="89">
                    <c:v>1.7641491496532318</c:v>
                  </c:pt>
                  <c:pt idx="90">
                    <c:v>2.2922574995938927</c:v>
                  </c:pt>
                  <c:pt idx="91">
                    <c:v>1.6275407487644939</c:v>
                  </c:pt>
                  <c:pt idx="92">
                    <c:v>3.6100169282459356</c:v>
                  </c:pt>
                  <c:pt idx="93">
                    <c:v>2.4349309823666228</c:v>
                  </c:pt>
                  <c:pt idx="94">
                    <c:v>1.9275776393067945</c:v>
                  </c:pt>
                  <c:pt idx="95">
                    <c:v>1.4742229591663987</c:v>
                  </c:pt>
                  <c:pt idx="96">
                    <c:v>2.5121924908555697</c:v>
                  </c:pt>
                  <c:pt idx="97">
                    <c:v>1.5307950004273378</c:v>
                  </c:pt>
                  <c:pt idx="98">
                    <c:v>3.2181775380899458</c:v>
                  </c:pt>
                  <c:pt idx="99">
                    <c:v>2.0893911925619761</c:v>
                  </c:pt>
                  <c:pt idx="100">
                    <c:v>2.8867513459481287</c:v>
                  </c:pt>
                  <c:pt idx="101">
                    <c:v>2.0264912204760881</c:v>
                  </c:pt>
                  <c:pt idx="102">
                    <c:v>2.1262904578422752</c:v>
                  </c:pt>
                  <c:pt idx="103">
                    <c:v>2.7736858750286291</c:v>
                  </c:pt>
                  <c:pt idx="104">
                    <c:v>2.0819328626169584</c:v>
                  </c:pt>
                  <c:pt idx="105">
                    <c:v>2.6161889160464775</c:v>
                  </c:pt>
                  <c:pt idx="106">
                    <c:v>2.2201101073795613</c:v>
                  </c:pt>
                  <c:pt idx="107">
                    <c:v>2.2263572639328726</c:v>
                  </c:pt>
                  <c:pt idx="108">
                    <c:v>2.3345235059857501</c:v>
                  </c:pt>
                  <c:pt idx="109">
                    <c:v>1.6983652270475997</c:v>
                  </c:pt>
                  <c:pt idx="110">
                    <c:v>1.6532795690182993</c:v>
                  </c:pt>
                  <c:pt idx="111">
                    <c:v>1.6613247725836151</c:v>
                  </c:pt>
                  <c:pt idx="112">
                    <c:v>2.8635642126552705</c:v>
                  </c:pt>
                  <c:pt idx="113">
                    <c:v>2.467792535850613</c:v>
                  </c:pt>
                  <c:pt idx="114">
                    <c:v>3.1143039172323705</c:v>
                  </c:pt>
                  <c:pt idx="115">
                    <c:v>2.4560582693051529</c:v>
                  </c:pt>
                  <c:pt idx="116">
                    <c:v>1.7269111795984828</c:v>
                  </c:pt>
                  <c:pt idx="117">
                    <c:v>2.1039645117412671</c:v>
                  </c:pt>
                  <c:pt idx="118">
                    <c:v>1.6346933113652302</c:v>
                  </c:pt>
                  <c:pt idx="119">
                    <c:v>1.8666666666666665</c:v>
                  </c:pt>
                  <c:pt idx="120">
                    <c:v>2.9304910472099688</c:v>
                  </c:pt>
                  <c:pt idx="121">
                    <c:v>3.7400237670070733</c:v>
                  </c:pt>
                  <c:pt idx="122">
                    <c:v>2.535306249307522</c:v>
                  </c:pt>
                  <c:pt idx="123">
                    <c:v>1.4847371634213395</c:v>
                  </c:pt>
                  <c:pt idx="124">
                    <c:v>1.9618585292749551</c:v>
                  </c:pt>
                  <c:pt idx="125">
                    <c:v>2.3418890760333726</c:v>
                  </c:pt>
                  <c:pt idx="126">
                    <c:v>2.1809783737274113</c:v>
                  </c:pt>
                  <c:pt idx="127">
                    <c:v>1.7194960502038574</c:v>
                  </c:pt>
                  <c:pt idx="128">
                    <c:v>1.9160143817599886</c:v>
                  </c:pt>
                  <c:pt idx="129">
                    <c:v>1.8882678717691392</c:v>
                  </c:pt>
                  <c:pt idx="130">
                    <c:v>4.1252609345079954</c:v>
                  </c:pt>
                  <c:pt idx="131">
                    <c:v>1.8223915910448862</c:v>
                  </c:pt>
                  <c:pt idx="132">
                    <c:v>3.6485918135935975</c:v>
                  </c:pt>
                  <c:pt idx="133">
                    <c:v>2.0612833111653743</c:v>
                  </c:pt>
                  <c:pt idx="134">
                    <c:v>1.4847371634213389</c:v>
                  </c:pt>
                  <c:pt idx="135">
                    <c:v>2.3428377854407434</c:v>
                  </c:pt>
                  <c:pt idx="136">
                    <c:v>1.7826322609494583</c:v>
                  </c:pt>
                  <c:pt idx="137">
                    <c:v>1.7243356208503418</c:v>
                  </c:pt>
                  <c:pt idx="138">
                    <c:v>3.1306726291822833</c:v>
                  </c:pt>
                  <c:pt idx="139">
                    <c:v>2.0066555924389879</c:v>
                  </c:pt>
                  <c:pt idx="140">
                    <c:v>1.4177446878757827</c:v>
                  </c:pt>
                  <c:pt idx="141">
                    <c:v>2.8205594401741569</c:v>
                  </c:pt>
                  <c:pt idx="142">
                    <c:v>2.4740879352018008</c:v>
                  </c:pt>
                  <c:pt idx="143">
                    <c:v>2.031966753883756</c:v>
                  </c:pt>
                  <c:pt idx="144">
                    <c:v>1.6196707484341786</c:v>
                  </c:pt>
                  <c:pt idx="145">
                    <c:v>1.9663841605003498</c:v>
                  </c:pt>
                  <c:pt idx="146">
                    <c:v>3.1055505863605641</c:v>
                  </c:pt>
                  <c:pt idx="147">
                    <c:v>1.8466185312619385</c:v>
                  </c:pt>
                  <c:pt idx="148">
                    <c:v>1.9278658321228337</c:v>
                  </c:pt>
                  <c:pt idx="149">
                    <c:v>3.444964118503671</c:v>
                  </c:pt>
                  <c:pt idx="150">
                    <c:v>1.8621970297951227</c:v>
                  </c:pt>
                  <c:pt idx="151">
                    <c:v>1.5595583420386114</c:v>
                  </c:pt>
                  <c:pt idx="152">
                    <c:v>1.8345450541089348</c:v>
                  </c:pt>
                  <c:pt idx="153">
                    <c:v>2.4540216425741281</c:v>
                  </c:pt>
                  <c:pt idx="154">
                    <c:v>2.0176994600562077</c:v>
                  </c:pt>
                  <c:pt idx="155">
                    <c:v>1.8985374487864193</c:v>
                  </c:pt>
                  <c:pt idx="156">
                    <c:v>2.0978825303412747</c:v>
                  </c:pt>
                  <c:pt idx="157">
                    <c:v>2.365492666561356</c:v>
                  </c:pt>
                  <c:pt idx="158">
                    <c:v>2.2432615144521653</c:v>
                  </c:pt>
                  <c:pt idx="159">
                    <c:v>2.1302060411560606</c:v>
                  </c:pt>
                  <c:pt idx="160">
                    <c:v>2.7041120949809425</c:v>
                  </c:pt>
                  <c:pt idx="161">
                    <c:v>2.1071307505705477</c:v>
                  </c:pt>
                  <c:pt idx="162">
                    <c:v>1.5634719199411429</c:v>
                  </c:pt>
                  <c:pt idx="163">
                    <c:v>2.1450200724261554</c:v>
                  </c:pt>
                  <c:pt idx="164">
                    <c:v>1.3808210118138649</c:v>
                  </c:pt>
                  <c:pt idx="165">
                    <c:v>1.4910846164230027</c:v>
                  </c:pt>
                  <c:pt idx="166">
                    <c:v>1.8844392033470094</c:v>
                  </c:pt>
                  <c:pt idx="167">
                    <c:v>5.4671747731346576</c:v>
                  </c:pt>
                  <c:pt idx="168">
                    <c:v>1.7900962109463403</c:v>
                  </c:pt>
                  <c:pt idx="169">
                    <c:v>2.1239376429431989</c:v>
                  </c:pt>
                  <c:pt idx="170">
                    <c:v>3.3921477955222801</c:v>
                  </c:pt>
                  <c:pt idx="171">
                    <c:v>2.2548712700383682</c:v>
                  </c:pt>
                  <c:pt idx="172">
                    <c:v>2.2320892057044275</c:v>
                  </c:pt>
                  <c:pt idx="173">
                    <c:v>1.6248076809271919</c:v>
                  </c:pt>
                  <c:pt idx="174">
                    <c:v>2.2764494771951829</c:v>
                  </c:pt>
                  <c:pt idx="175">
                    <c:v>2.4785748593361738</c:v>
                  </c:pt>
                  <c:pt idx="176">
                    <c:v>2.1262904578422748</c:v>
                  </c:pt>
                  <c:pt idx="177">
                    <c:v>2.2363164156959341</c:v>
                  </c:pt>
                  <c:pt idx="178">
                    <c:v>1.8941430193567164</c:v>
                  </c:pt>
                  <c:pt idx="179">
                    <c:v>2.0044395171163876</c:v>
                  </c:pt>
                  <c:pt idx="180">
                    <c:v>3.0832882879592467</c:v>
                  </c:pt>
                  <c:pt idx="181">
                    <c:v>3.0552323061339286</c:v>
                  </c:pt>
                  <c:pt idx="182">
                    <c:v>2.2864334186190023</c:v>
                  </c:pt>
                  <c:pt idx="183">
                    <c:v>2.1522597943143906</c:v>
                  </c:pt>
                  <c:pt idx="184">
                    <c:v>1.9206480387850575</c:v>
                  </c:pt>
                  <c:pt idx="185">
                    <c:v>2.2656860623955235</c:v>
                  </c:pt>
                  <c:pt idx="186">
                    <c:v>2.7706798203088474</c:v>
                  </c:pt>
                  <c:pt idx="187">
                    <c:v>1.4851112939963644</c:v>
                  </c:pt>
                  <c:pt idx="188">
                    <c:v>1.7966017304282487</c:v>
                  </c:pt>
                  <c:pt idx="189">
                    <c:v>3.0847294136691397</c:v>
                  </c:pt>
                  <c:pt idx="190">
                    <c:v>1.9765289440498119</c:v>
                  </c:pt>
                  <c:pt idx="191">
                    <c:v>2.4451766580124406</c:v>
                  </c:pt>
                  <c:pt idx="192">
                    <c:v>1.5807874268505837</c:v>
                  </c:pt>
                  <c:pt idx="193">
                    <c:v>1.2978614889287856</c:v>
                  </c:pt>
                  <c:pt idx="194">
                    <c:v>2.8015868519267588</c:v>
                  </c:pt>
                  <c:pt idx="195">
                    <c:v>1.7256238807393045</c:v>
                  </c:pt>
                  <c:pt idx="196">
                    <c:v>1.7716909687891083</c:v>
                  </c:pt>
                  <c:pt idx="197">
                    <c:v>1.7259457954666151</c:v>
                  </c:pt>
                  <c:pt idx="198">
                    <c:v>2.3900255693657804</c:v>
                  </c:pt>
                  <c:pt idx="199">
                    <c:v>2.1847959477565246</c:v>
                  </c:pt>
                  <c:pt idx="200">
                    <c:v>2.3666666666666663</c:v>
                  </c:pt>
                  <c:pt idx="201">
                    <c:v>1.9496438421186342</c:v>
                  </c:pt>
                  <c:pt idx="202">
                    <c:v>1.6812693617224657</c:v>
                  </c:pt>
                  <c:pt idx="203">
                    <c:v>2.319243171573194</c:v>
                  </c:pt>
                  <c:pt idx="204">
                    <c:v>1.7792008193443358</c:v>
                  </c:pt>
                  <c:pt idx="205">
                    <c:v>1.6248076809271916</c:v>
                  </c:pt>
                  <c:pt idx="206">
                    <c:v>3.6498097362891548</c:v>
                  </c:pt>
                  <c:pt idx="207">
                    <c:v>3.1057294723712743</c:v>
                  </c:pt>
                  <c:pt idx="208">
                    <c:v>2.3192431715731936</c:v>
                  </c:pt>
                  <c:pt idx="209">
                    <c:v>2.092579482095934</c:v>
                  </c:pt>
                  <c:pt idx="210">
                    <c:v>2.6925824035672519</c:v>
                  </c:pt>
                  <c:pt idx="211">
                    <c:v>2.8168145917763994</c:v>
                  </c:pt>
                  <c:pt idx="212">
                    <c:v>2.5121924908555697</c:v>
                  </c:pt>
                  <c:pt idx="213">
                    <c:v>1.5947831618540917</c:v>
                  </c:pt>
                  <c:pt idx="214">
                    <c:v>1.3203534880225569</c:v>
                  </c:pt>
                  <c:pt idx="215">
                    <c:v>2.6677081299622465</c:v>
                  </c:pt>
                  <c:pt idx="216">
                    <c:v>1.7575235101952089</c:v>
                  </c:pt>
                  <c:pt idx="217">
                    <c:v>0.93392838174145987</c:v>
                  </c:pt>
                  <c:pt idx="218">
                    <c:v>2.8403833857030243</c:v>
                  </c:pt>
                  <c:pt idx="219">
                    <c:v>2.4587711474546698</c:v>
                  </c:pt>
                  <c:pt idx="220">
                    <c:v>2.1817424229271425</c:v>
                  </c:pt>
                  <c:pt idx="221">
                    <c:v>2.0231987873991355</c:v>
                  </c:pt>
                  <c:pt idx="222">
                    <c:v>2.5940101944458287</c:v>
                  </c:pt>
                  <c:pt idx="223">
                    <c:v>2.1367160680716464</c:v>
                  </c:pt>
                  <c:pt idx="224">
                    <c:v>2.0099751242241783</c:v>
                  </c:pt>
                  <c:pt idx="225">
                    <c:v>1.9913702708325129</c:v>
                  </c:pt>
                  <c:pt idx="226">
                    <c:v>2.3579652245103189</c:v>
                  </c:pt>
                  <c:pt idx="227">
                    <c:v>2.0374275719914832</c:v>
                  </c:pt>
                  <c:pt idx="228">
                    <c:v>2.0591260281974</c:v>
                  </c:pt>
                  <c:pt idx="229">
                    <c:v>2.1039645117412666</c:v>
                  </c:pt>
                  <c:pt idx="230">
                    <c:v>2.8009918878060955</c:v>
                  </c:pt>
                  <c:pt idx="231">
                    <c:v>2.674156149350877</c:v>
                  </c:pt>
                  <c:pt idx="232">
                    <c:v>1.8547236990991405</c:v>
                  </c:pt>
                  <c:pt idx="233">
                    <c:v>2.1779194965226178</c:v>
                  </c:pt>
                  <c:pt idx="234">
                    <c:v>2.2597935008904386</c:v>
                  </c:pt>
                  <c:pt idx="235">
                    <c:v>2.5342103744997613</c:v>
                  </c:pt>
                  <c:pt idx="236">
                    <c:v>4.4221663871405328</c:v>
                  </c:pt>
                  <c:pt idx="237">
                    <c:v>1.9496438421186344</c:v>
                  </c:pt>
                  <c:pt idx="238">
                    <c:v>1.7451520150277895</c:v>
                  </c:pt>
                  <c:pt idx="239">
                    <c:v>2.3701851779508232</c:v>
                  </c:pt>
                  <c:pt idx="240">
                    <c:v>1.7654083569153811</c:v>
                  </c:pt>
                  <c:pt idx="241">
                    <c:v>1.7256238807393045</c:v>
                  </c:pt>
                  <c:pt idx="242">
                    <c:v>1.7838784213679533</c:v>
                  </c:pt>
                  <c:pt idx="243">
                    <c:v>1.6944353369518448</c:v>
                  </c:pt>
                  <c:pt idx="244">
                    <c:v>2.3872345693058503</c:v>
                  </c:pt>
                  <c:pt idx="245">
                    <c:v>1.9174636024359539</c:v>
                  </c:pt>
                  <c:pt idx="246">
                    <c:v>2.7408433414228952</c:v>
                  </c:pt>
                  <c:pt idx="247">
                    <c:v>2.1457969252574776</c:v>
                  </c:pt>
                  <c:pt idx="248">
                    <c:v>1.2206555615733703</c:v>
                  </c:pt>
                  <c:pt idx="249">
                    <c:v>1.3203534880225576</c:v>
                  </c:pt>
                  <c:pt idx="250">
                    <c:v>2.3478122203920444</c:v>
                  </c:pt>
                  <c:pt idx="251">
                    <c:v>1.7838784213679539</c:v>
                  </c:pt>
                  <c:pt idx="252">
                    <c:v>2.9881246441353291</c:v>
                  </c:pt>
                  <c:pt idx="253">
                    <c:v>2.2469732728470291</c:v>
                  </c:pt>
                  <c:pt idx="254">
                    <c:v>2.7047283700134392</c:v>
                  </c:pt>
                  <c:pt idx="255">
                    <c:v>1.1035296904831227</c:v>
                  </c:pt>
                  <c:pt idx="256">
                    <c:v>1.8870906472957549</c:v>
                  </c:pt>
                  <c:pt idx="257">
                    <c:v>2.3807095114225456</c:v>
                  </c:pt>
                  <c:pt idx="258">
                    <c:v>2.2656860623955235</c:v>
                  </c:pt>
                  <c:pt idx="259">
                    <c:v>2.0947023124486632</c:v>
                  </c:pt>
                  <c:pt idx="260">
                    <c:v>2.5725041842099645</c:v>
                  </c:pt>
                  <c:pt idx="261">
                    <c:v>2.5077657165072034</c:v>
                  </c:pt>
                  <c:pt idx="262">
                    <c:v>2.0210008521632155</c:v>
                  </c:pt>
                  <c:pt idx="263">
                    <c:v>2.4722908854384875</c:v>
                  </c:pt>
                  <c:pt idx="264">
                    <c:v>2.6799668322989043</c:v>
                  </c:pt>
                  <c:pt idx="265">
                    <c:v>2.0883273476902779</c:v>
                  </c:pt>
                  <c:pt idx="266">
                    <c:v>1.6865480854231354</c:v>
                  </c:pt>
                  <c:pt idx="267">
                    <c:v>1.8076995817274994</c:v>
                  </c:pt>
                  <c:pt idx="268">
                    <c:v>2.3048258550750034</c:v>
                  </c:pt>
                  <c:pt idx="269">
                    <c:v>1.789164920042619</c:v>
                  </c:pt>
                  <c:pt idx="270">
                    <c:v>2.4890872936792623</c:v>
                  </c:pt>
                  <c:pt idx="271">
                    <c:v>2.3579652245103193</c:v>
                  </c:pt>
                  <c:pt idx="272">
                    <c:v>1.6069294390925264</c:v>
                  </c:pt>
                  <c:pt idx="273">
                    <c:v>1.3888444437333101</c:v>
                  </c:pt>
                  <c:pt idx="274">
                    <c:v>1.6384274303259343</c:v>
                  </c:pt>
                  <c:pt idx="275">
                    <c:v>2.9431653406192151</c:v>
                  </c:pt>
                  <c:pt idx="276">
                    <c:v>1.1874342087037917</c:v>
                  </c:pt>
                  <c:pt idx="277">
                    <c:v>1.7578395831246945</c:v>
                  </c:pt>
                  <c:pt idx="278">
                    <c:v>2.6308004696500853</c:v>
                  </c:pt>
                  <c:pt idx="279">
                    <c:v>1.5143755588800727</c:v>
                  </c:pt>
                  <c:pt idx="280">
                    <c:v>2.4085495866000164</c:v>
                  </c:pt>
                  <c:pt idx="281">
                    <c:v>2.2161026851459549</c:v>
                  </c:pt>
                  <c:pt idx="282">
                    <c:v>2.3993054550570809</c:v>
                  </c:pt>
                  <c:pt idx="283">
                    <c:v>2.2854612955229259</c:v>
                  </c:pt>
                  <c:pt idx="284">
                    <c:v>2.0341528403189808</c:v>
                  </c:pt>
                  <c:pt idx="285">
                    <c:v>1.9232495649002206</c:v>
                  </c:pt>
                  <c:pt idx="286">
                    <c:v>1.4985177861992678</c:v>
                  </c:pt>
                  <c:pt idx="287">
                    <c:v>1.6669999666733315</c:v>
                  </c:pt>
                  <c:pt idx="288">
                    <c:v>1.5807874268505833</c:v>
                  </c:pt>
                  <c:pt idx="289">
                    <c:v>2.6783079235467553</c:v>
                  </c:pt>
                  <c:pt idx="290">
                    <c:v>2.287405128573035</c:v>
                  </c:pt>
                  <c:pt idx="291">
                    <c:v>1.6292465879799913</c:v>
                  </c:pt>
                  <c:pt idx="292">
                    <c:v>2.895206766747795</c:v>
                  </c:pt>
                  <c:pt idx="293">
                    <c:v>2.1625602111078126</c:v>
                  </c:pt>
                  <c:pt idx="294">
                    <c:v>2.2678918257565401</c:v>
                  </c:pt>
                  <c:pt idx="295">
                    <c:v>1.8405916923038028</c:v>
                  </c:pt>
                  <c:pt idx="296">
                    <c:v>2.4</c:v>
                  </c:pt>
                  <c:pt idx="297">
                    <c:v>2.1291625896895083</c:v>
                  </c:pt>
                  <c:pt idx="298">
                    <c:v>2.4269322199023193</c:v>
                  </c:pt>
                  <c:pt idx="299">
                    <c:v>1.7916472867168916</c:v>
                  </c:pt>
                  <c:pt idx="300">
                    <c:v>1.9078784028338913</c:v>
                  </c:pt>
                  <c:pt idx="301">
                    <c:v>2.5185974933151454</c:v>
                  </c:pt>
                  <c:pt idx="302">
                    <c:v>2.035517952102937</c:v>
                  </c:pt>
                  <c:pt idx="303">
                    <c:v>2.0666666666666664</c:v>
                  </c:pt>
                  <c:pt idx="304">
                    <c:v>2.7576157173261913</c:v>
                  </c:pt>
                  <c:pt idx="305">
                    <c:v>1.7194960502038574</c:v>
                  </c:pt>
                  <c:pt idx="306">
                    <c:v>1.662995957768856</c:v>
                  </c:pt>
                  <c:pt idx="307">
                    <c:v>1.9832633040858021</c:v>
                  </c:pt>
                  <c:pt idx="308">
                    <c:v>2.2678918257565401</c:v>
                  </c:pt>
                  <c:pt idx="309">
                    <c:v>1.4410644214144854</c:v>
                  </c:pt>
                  <c:pt idx="310">
                    <c:v>1.4067298564006128</c:v>
                  </c:pt>
                  <c:pt idx="311">
                    <c:v>2.4812631191928571</c:v>
                  </c:pt>
                  <c:pt idx="312">
                    <c:v>1.8086213288334052</c:v>
                  </c:pt>
                  <c:pt idx="313">
                    <c:v>2.4953289696283871</c:v>
                  </c:pt>
                  <c:pt idx="314">
                    <c:v>1.8040078836979743</c:v>
                  </c:pt>
                  <c:pt idx="315">
                    <c:v>2.0859317129549351</c:v>
                  </c:pt>
                  <c:pt idx="316">
                    <c:v>1.3840359661351127</c:v>
                  </c:pt>
                  <c:pt idx="317">
                    <c:v>1.8526257642120338</c:v>
                  </c:pt>
                  <c:pt idx="318">
                    <c:v>1.6749792701868151</c:v>
                  </c:pt>
                  <c:pt idx="319">
                    <c:v>2.2271057451320084</c:v>
                  </c:pt>
                  <c:pt idx="320">
                    <c:v>1.8726095873584183</c:v>
                  </c:pt>
                  <c:pt idx="321">
                    <c:v>1.520599297060939</c:v>
                  </c:pt>
                  <c:pt idx="322">
                    <c:v>1.8882678717691392</c:v>
                  </c:pt>
                  <c:pt idx="323">
                    <c:v>1.9835434062415787</c:v>
                  </c:pt>
                  <c:pt idx="324">
                    <c:v>1.552417469626002</c:v>
                  </c:pt>
                  <c:pt idx="325">
                    <c:v>1.7285189549952227</c:v>
                  </c:pt>
                  <c:pt idx="326">
                    <c:v>1.3808210118138653</c:v>
                  </c:pt>
                  <c:pt idx="327">
                    <c:v>2.607893999209153</c:v>
                  </c:pt>
                  <c:pt idx="328">
                    <c:v>1.7091258324392358</c:v>
                  </c:pt>
                  <c:pt idx="329">
                    <c:v>1.57797338380595</c:v>
                  </c:pt>
                  <c:pt idx="330">
                    <c:v>1.0434983894999017</c:v>
                  </c:pt>
                  <c:pt idx="331">
                    <c:v>2.2133433734712038</c:v>
                  </c:pt>
                  <c:pt idx="332">
                    <c:v>1.8076995817274997</c:v>
                  </c:pt>
                  <c:pt idx="333">
                    <c:v>2.5130769099961019</c:v>
                  </c:pt>
                  <c:pt idx="334">
                    <c:v>1.7074997966487595</c:v>
                  </c:pt>
                  <c:pt idx="335">
                    <c:v>2.0428737928059415</c:v>
                  </c:pt>
                  <c:pt idx="336">
                    <c:v>2.3240290684737812</c:v>
                  </c:pt>
                  <c:pt idx="337">
                    <c:v>2.0986768318262925</c:v>
                  </c:pt>
                  <c:pt idx="338">
                    <c:v>1.8040078836979743</c:v>
                  </c:pt>
                  <c:pt idx="339">
                    <c:v>2.7928480087537881</c:v>
                  </c:pt>
                  <c:pt idx="340">
                    <c:v>1.7336538165261122</c:v>
                  </c:pt>
                  <c:pt idx="341">
                    <c:v>1.1430952132988164</c:v>
                  </c:pt>
                  <c:pt idx="342">
                    <c:v>1.4925742118158742</c:v>
                  </c:pt>
                  <c:pt idx="343">
                    <c:v>2.4037008503093262</c:v>
                  </c:pt>
                  <c:pt idx="344">
                    <c:v>1.4866068747318504</c:v>
                  </c:pt>
                  <c:pt idx="345">
                    <c:v>2.0409692686455507</c:v>
                  </c:pt>
                  <c:pt idx="346">
                    <c:v>2.2617593938249829</c:v>
                  </c:pt>
                  <c:pt idx="347">
                    <c:v>2.1550973166992815</c:v>
                  </c:pt>
                  <c:pt idx="348">
                    <c:v>2.2420228961066981</c:v>
                  </c:pt>
                  <c:pt idx="349">
                    <c:v>1.9093337988826247</c:v>
                  </c:pt>
                  <c:pt idx="350">
                    <c:v>1.0898521816181208</c:v>
                  </c:pt>
                  <c:pt idx="351">
                    <c:v>1.9093337988826247</c:v>
                  </c:pt>
                  <c:pt idx="352">
                    <c:v>2.0669354663903325</c:v>
                  </c:pt>
                  <c:pt idx="353">
                    <c:v>2.2548712700383686</c:v>
                  </c:pt>
                  <c:pt idx="354">
                    <c:v>1.9902540318037572</c:v>
                  </c:pt>
                  <c:pt idx="355">
                    <c:v>1.5916448515084427</c:v>
                  </c:pt>
                  <c:pt idx="356">
                    <c:v>2.4585451886114362</c:v>
                  </c:pt>
                  <c:pt idx="357">
                    <c:v>2.4819347291981715</c:v>
                  </c:pt>
                  <c:pt idx="358">
                    <c:v>1.9832633040858021</c:v>
                  </c:pt>
                  <c:pt idx="359">
                    <c:v>1.9151443229630962</c:v>
                  </c:pt>
                  <c:pt idx="360">
                    <c:v>2.6291105382281326</c:v>
                  </c:pt>
                  <c:pt idx="361">
                    <c:v>2.0374275719914832</c:v>
                  </c:pt>
                  <c:pt idx="362">
                    <c:v>1.9933221850301404</c:v>
                  </c:pt>
                  <c:pt idx="363">
                    <c:v>2.3103631268217941</c:v>
                  </c:pt>
                  <c:pt idx="364">
                    <c:v>1.4609738000540751</c:v>
                  </c:pt>
                  <c:pt idx="365">
                    <c:v>1.770122406313567</c:v>
                  </c:pt>
                  <c:pt idx="366">
                    <c:v>2.4864074931962024</c:v>
                  </c:pt>
                  <c:pt idx="367">
                    <c:v>1.8882678717691392</c:v>
                  </c:pt>
                  <c:pt idx="368">
                    <c:v>1.6719914938645937</c:v>
                  </c:pt>
                  <c:pt idx="369">
                    <c:v>1.260070544762387</c:v>
                  </c:pt>
                  <c:pt idx="370">
                    <c:v>2.5300417212194564</c:v>
                  </c:pt>
                  <c:pt idx="371">
                    <c:v>2.2133433734712038</c:v>
                  </c:pt>
                  <c:pt idx="372">
                    <c:v>1.946221410266</c:v>
                  </c:pt>
                  <c:pt idx="373">
                    <c:v>2.0986768318262925</c:v>
                  </c:pt>
                  <c:pt idx="374">
                    <c:v>1.7061978522759635</c:v>
                  </c:pt>
                  <c:pt idx="375">
                    <c:v>1.6138291249213608</c:v>
                  </c:pt>
                  <c:pt idx="376">
                    <c:v>2.4369835635245649</c:v>
                  </c:pt>
                  <c:pt idx="377">
                    <c:v>2.1921577396609839</c:v>
                  </c:pt>
                  <c:pt idx="378">
                    <c:v>1.8764623926716757</c:v>
                  </c:pt>
                  <c:pt idx="379">
                    <c:v>2.5185974933151454</c:v>
                  </c:pt>
                  <c:pt idx="380">
                    <c:v>2.503331114069145</c:v>
                  </c:pt>
                  <c:pt idx="381">
                    <c:v>2.4149994248906608</c:v>
                  </c:pt>
                  <c:pt idx="382">
                    <c:v>2.367605447610635</c:v>
                  </c:pt>
                  <c:pt idx="383">
                    <c:v>1.4468356276140475</c:v>
                  </c:pt>
                  <c:pt idx="384">
                    <c:v>1.6428295373802144</c:v>
                  </c:pt>
                  <c:pt idx="385">
                    <c:v>0.80346471954626353</c:v>
                  </c:pt>
                  <c:pt idx="386">
                    <c:v>1.9666666666666663</c:v>
                  </c:pt>
                  <c:pt idx="387">
                    <c:v>2.256102834535695</c:v>
                  </c:pt>
                  <c:pt idx="388">
                    <c:v>1.2892719737209144</c:v>
                  </c:pt>
                  <c:pt idx="389">
                    <c:v>2.0024984394500787</c:v>
                  </c:pt>
                  <c:pt idx="390">
                    <c:v>1.2274635093014648</c:v>
                  </c:pt>
                  <c:pt idx="391">
                    <c:v>2.1105554824368973</c:v>
                  </c:pt>
                  <c:pt idx="392">
                    <c:v>2.3769728648009423</c:v>
                  </c:pt>
                  <c:pt idx="393">
                    <c:v>2.0550750189064466</c:v>
                  </c:pt>
                  <c:pt idx="394">
                    <c:v>1.9102065042525869</c:v>
                  </c:pt>
                  <c:pt idx="395">
                    <c:v>2.8174062145487251</c:v>
                  </c:pt>
                  <c:pt idx="396">
                    <c:v>2.5068794235950884</c:v>
                  </c:pt>
                  <c:pt idx="397">
                    <c:v>2.3247461032216923</c:v>
                  </c:pt>
                  <c:pt idx="398">
                    <c:v>2.230097157823697</c:v>
                  </c:pt>
                  <c:pt idx="399">
                    <c:v>1.2927146286443543</c:v>
                  </c:pt>
                  <c:pt idx="400">
                    <c:v>1.4742229591663982</c:v>
                  </c:pt>
                  <c:pt idx="401">
                    <c:v>1.7625738755203046</c:v>
                  </c:pt>
                  <c:pt idx="402">
                    <c:v>2.1522597943143906</c:v>
                  </c:pt>
                  <c:pt idx="403">
                    <c:v>2.3701851779508232</c:v>
                  </c:pt>
                  <c:pt idx="404">
                    <c:v>1.7938165396098278</c:v>
                  </c:pt>
                  <c:pt idx="405">
                    <c:v>2.092579482095934</c:v>
                  </c:pt>
                  <c:pt idx="406">
                    <c:v>1.8823743871327334</c:v>
                  </c:pt>
                  <c:pt idx="407">
                    <c:v>3.1178696430593615</c:v>
                  </c:pt>
                  <c:pt idx="408">
                    <c:v>2.1137118483316919</c:v>
                  </c:pt>
                  <c:pt idx="409">
                    <c:v>2.1664102412362563</c:v>
                  </c:pt>
                  <c:pt idx="410">
                    <c:v>2.4596747752497685</c:v>
                  </c:pt>
                  <c:pt idx="411">
                    <c:v>1.8184242262647803</c:v>
                  </c:pt>
                  <c:pt idx="412">
                    <c:v>2.0819328626169589</c:v>
                  </c:pt>
                  <c:pt idx="413">
                    <c:v>2.1052843566184167</c:v>
                  </c:pt>
                  <c:pt idx="414">
                    <c:v>1.7650936393164971</c:v>
                  </c:pt>
                  <c:pt idx="415">
                    <c:v>2.2469732728470286</c:v>
                  </c:pt>
                  <c:pt idx="416">
                    <c:v>2.0080393975772046</c:v>
                  </c:pt>
                  <c:pt idx="417">
                    <c:v>2.1408720964441881</c:v>
                  </c:pt>
                  <c:pt idx="418">
                    <c:v>2.1969676071045443</c:v>
                  </c:pt>
                  <c:pt idx="419">
                    <c:v>2.6110874703421514</c:v>
                  </c:pt>
                  <c:pt idx="420">
                    <c:v>2.8079252918203581</c:v>
                  </c:pt>
                  <c:pt idx="421">
                    <c:v>1.9944367068868787</c:v>
                  </c:pt>
                  <c:pt idx="422">
                    <c:v>2.035517952102937</c:v>
                  </c:pt>
                  <c:pt idx="423">
                    <c:v>1.892675942210452</c:v>
                  </c:pt>
                  <c:pt idx="424">
                    <c:v>1.8666666666666663</c:v>
                  </c:pt>
                  <c:pt idx="425">
                    <c:v>1.662995957768856</c:v>
                  </c:pt>
                  <c:pt idx="426">
                    <c:v>1.69607389776114</c:v>
                  </c:pt>
                  <c:pt idx="427">
                    <c:v>2.0872629605937694</c:v>
                  </c:pt>
                  <c:pt idx="428">
                    <c:v>2.7648588471103626</c:v>
                  </c:pt>
                  <c:pt idx="429">
                    <c:v>1.9891371663780923</c:v>
                  </c:pt>
                  <c:pt idx="430">
                    <c:v>1.8844392033470094</c:v>
                  </c:pt>
                  <c:pt idx="431">
                    <c:v>1.2688577540449519</c:v>
                  </c:pt>
                  <c:pt idx="432">
                    <c:v>2.339040639046511</c:v>
                  </c:pt>
                  <c:pt idx="433">
                    <c:v>2.6591560900238842</c:v>
                  </c:pt>
                  <c:pt idx="434">
                    <c:v>2.6958816327460995</c:v>
                  </c:pt>
                  <c:pt idx="435">
                    <c:v>2.1176506899024785</c:v>
                  </c:pt>
                  <c:pt idx="436">
                    <c:v>2.256841450641434</c:v>
                  </c:pt>
                  <c:pt idx="437">
                    <c:v>2.6727015047201461</c:v>
                  </c:pt>
                  <c:pt idx="438">
                    <c:v>2.5385910352879688</c:v>
                  </c:pt>
                  <c:pt idx="439">
                    <c:v>1.6478942792411038</c:v>
                  </c:pt>
                  <c:pt idx="440">
                    <c:v>2.70801280154532</c:v>
                  </c:pt>
                  <c:pt idx="441">
                    <c:v>1.9708993998792641</c:v>
                  </c:pt>
                  <c:pt idx="442">
                    <c:v>1.6918103387266024</c:v>
                  </c:pt>
                  <c:pt idx="443">
                    <c:v>2.6718699236468995</c:v>
                  </c:pt>
                  <c:pt idx="444">
                    <c:v>2.0165977949672231</c:v>
                  </c:pt>
                  <c:pt idx="445">
                    <c:v>2.5201410895247727</c:v>
                  </c:pt>
                  <c:pt idx="446">
                    <c:v>1.6786237749352224</c:v>
                  </c:pt>
                  <c:pt idx="447">
                    <c:v>2.1</c:v>
                  </c:pt>
                  <c:pt idx="448">
                    <c:v>2.6350205565295561</c:v>
                  </c:pt>
                  <c:pt idx="449">
                    <c:v>1.2220201853215578</c:v>
                  </c:pt>
                  <c:pt idx="450">
                    <c:v>1.7178798302300164</c:v>
                  </c:pt>
                  <c:pt idx="451">
                    <c:v>3.35476443948669</c:v>
                  </c:pt>
                  <c:pt idx="452">
                    <c:v>1.7540429489230491</c:v>
                  </c:pt>
                  <c:pt idx="453">
                    <c:v>2.4684678108764824</c:v>
                  </c:pt>
                  <c:pt idx="454">
                    <c:v>2.765863337187866</c:v>
                  </c:pt>
                  <c:pt idx="455">
                    <c:v>1.9913702708325129</c:v>
                  </c:pt>
                  <c:pt idx="456">
                    <c:v>1.7540429489230493</c:v>
                  </c:pt>
                  <c:pt idx="457">
                    <c:v>2.4358434541926814</c:v>
                  </c:pt>
                  <c:pt idx="458">
                    <c:v>2.1666666666666665</c:v>
                  </c:pt>
                  <c:pt idx="459">
                    <c:v>1.3535960336164641</c:v>
                  </c:pt>
                  <c:pt idx="460">
                    <c:v>2.608533006201847</c:v>
                  </c:pt>
                  <c:pt idx="461">
                    <c:v>2.3383279876394107</c:v>
                  </c:pt>
                  <c:pt idx="462">
                    <c:v>1.7448336437736534</c:v>
                  </c:pt>
                  <c:pt idx="463">
                    <c:v>2.3617319445224467</c:v>
                  </c:pt>
                  <c:pt idx="464">
                    <c:v>2.2012622641465405</c:v>
                  </c:pt>
                  <c:pt idx="465">
                    <c:v>2.2570876022973594</c:v>
                  </c:pt>
                  <c:pt idx="466">
                    <c:v>2.5157283018817607</c:v>
                  </c:pt>
                  <c:pt idx="467">
                    <c:v>1.5878007151752735</c:v>
                  </c:pt>
                  <c:pt idx="468">
                    <c:v>2.0080393975772042</c:v>
                  </c:pt>
                  <c:pt idx="469">
                    <c:v>1.7966017304282487</c:v>
                  </c:pt>
                  <c:pt idx="470">
                    <c:v>1.713022021003946</c:v>
                  </c:pt>
                  <c:pt idx="471">
                    <c:v>2.0936411663256274</c:v>
                  </c:pt>
                  <c:pt idx="472">
                    <c:v>2.6810031290130523</c:v>
                  </c:pt>
                  <c:pt idx="473">
                    <c:v>0.72188026092359026</c:v>
                  </c:pt>
                  <c:pt idx="474">
                    <c:v>1.9058389811897074</c:v>
                  </c:pt>
                  <c:pt idx="475">
                    <c:v>2.6476404589747453</c:v>
                  </c:pt>
                  <c:pt idx="476">
                    <c:v>2.082733246908441</c:v>
                  </c:pt>
                  <c:pt idx="477">
                    <c:v>1.9324710720847658</c:v>
                  </c:pt>
                  <c:pt idx="478">
                    <c:v>2.6025628394590843</c:v>
                  </c:pt>
                </c:numCache>
              </c:numRef>
            </c:minus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'122916'!$BQ$16:$BQ$494</c:f>
              <c:numCache>
                <c:formatCode>General</c:formatCode>
                <c:ptCount val="479"/>
                <c:pt idx="0">
                  <c:v>14.4</c:v>
                </c:pt>
                <c:pt idx="1">
                  <c:v>15.3</c:v>
                </c:pt>
                <c:pt idx="2">
                  <c:v>14.2</c:v>
                </c:pt>
                <c:pt idx="3">
                  <c:v>12.7</c:v>
                </c:pt>
                <c:pt idx="4">
                  <c:v>13</c:v>
                </c:pt>
                <c:pt idx="5">
                  <c:v>11.4</c:v>
                </c:pt>
                <c:pt idx="6">
                  <c:v>16.2</c:v>
                </c:pt>
                <c:pt idx="7">
                  <c:v>13.8</c:v>
                </c:pt>
                <c:pt idx="8">
                  <c:v>14.3</c:v>
                </c:pt>
                <c:pt idx="9">
                  <c:v>10</c:v>
                </c:pt>
                <c:pt idx="10">
                  <c:v>12.5</c:v>
                </c:pt>
                <c:pt idx="11">
                  <c:v>14.9</c:v>
                </c:pt>
                <c:pt idx="12">
                  <c:v>15.3</c:v>
                </c:pt>
                <c:pt idx="13">
                  <c:v>12.1</c:v>
                </c:pt>
                <c:pt idx="14">
                  <c:v>11.5</c:v>
                </c:pt>
                <c:pt idx="15">
                  <c:v>8.3000000000000007</c:v>
                </c:pt>
                <c:pt idx="16">
                  <c:v>15.9</c:v>
                </c:pt>
                <c:pt idx="17">
                  <c:v>16.3</c:v>
                </c:pt>
                <c:pt idx="18">
                  <c:v>10.3</c:v>
                </c:pt>
                <c:pt idx="19">
                  <c:v>14.8</c:v>
                </c:pt>
                <c:pt idx="20">
                  <c:v>12.3</c:v>
                </c:pt>
                <c:pt idx="21">
                  <c:v>13.1</c:v>
                </c:pt>
                <c:pt idx="22">
                  <c:v>16.3</c:v>
                </c:pt>
                <c:pt idx="23">
                  <c:v>10.1</c:v>
                </c:pt>
                <c:pt idx="24">
                  <c:v>11.2</c:v>
                </c:pt>
                <c:pt idx="25">
                  <c:v>12.8</c:v>
                </c:pt>
                <c:pt idx="26">
                  <c:v>14.5</c:v>
                </c:pt>
                <c:pt idx="27">
                  <c:v>9.8000000000000007</c:v>
                </c:pt>
                <c:pt idx="28">
                  <c:v>15.2</c:v>
                </c:pt>
                <c:pt idx="29">
                  <c:v>15.8</c:v>
                </c:pt>
                <c:pt idx="30">
                  <c:v>14.7</c:v>
                </c:pt>
                <c:pt idx="31">
                  <c:v>12.5</c:v>
                </c:pt>
                <c:pt idx="32">
                  <c:v>13.1</c:v>
                </c:pt>
                <c:pt idx="33">
                  <c:v>9.1999999999999993</c:v>
                </c:pt>
                <c:pt idx="34">
                  <c:v>19.5</c:v>
                </c:pt>
                <c:pt idx="35">
                  <c:v>9.6999999999999993</c:v>
                </c:pt>
                <c:pt idx="36">
                  <c:v>9.6</c:v>
                </c:pt>
                <c:pt idx="37">
                  <c:v>13.2</c:v>
                </c:pt>
                <c:pt idx="38">
                  <c:v>11.3</c:v>
                </c:pt>
                <c:pt idx="39">
                  <c:v>13.4</c:v>
                </c:pt>
                <c:pt idx="40">
                  <c:v>11.1</c:v>
                </c:pt>
                <c:pt idx="41">
                  <c:v>12.2</c:v>
                </c:pt>
                <c:pt idx="42">
                  <c:v>8.6</c:v>
                </c:pt>
                <c:pt idx="43">
                  <c:v>9.6</c:v>
                </c:pt>
                <c:pt idx="44">
                  <c:v>12</c:v>
                </c:pt>
                <c:pt idx="45">
                  <c:v>13</c:v>
                </c:pt>
                <c:pt idx="46">
                  <c:v>9.1999999999999993</c:v>
                </c:pt>
                <c:pt idx="47">
                  <c:v>10.6</c:v>
                </c:pt>
                <c:pt idx="48">
                  <c:v>10.3</c:v>
                </c:pt>
                <c:pt idx="49">
                  <c:v>13</c:v>
                </c:pt>
                <c:pt idx="50">
                  <c:v>11.3</c:v>
                </c:pt>
                <c:pt idx="51">
                  <c:v>9.3000000000000007</c:v>
                </c:pt>
                <c:pt idx="52">
                  <c:v>10.1</c:v>
                </c:pt>
                <c:pt idx="53">
                  <c:v>6.8</c:v>
                </c:pt>
                <c:pt idx="54">
                  <c:v>10.5</c:v>
                </c:pt>
                <c:pt idx="55">
                  <c:v>7.8</c:v>
                </c:pt>
                <c:pt idx="56">
                  <c:v>11.6</c:v>
                </c:pt>
                <c:pt idx="57">
                  <c:v>17.8</c:v>
                </c:pt>
                <c:pt idx="58">
                  <c:v>8.5</c:v>
                </c:pt>
                <c:pt idx="59">
                  <c:v>10.6</c:v>
                </c:pt>
                <c:pt idx="60">
                  <c:v>10.6</c:v>
                </c:pt>
                <c:pt idx="61">
                  <c:v>12.6</c:v>
                </c:pt>
                <c:pt idx="62">
                  <c:v>10.9</c:v>
                </c:pt>
                <c:pt idx="63">
                  <c:v>11.9</c:v>
                </c:pt>
                <c:pt idx="64">
                  <c:v>12.2</c:v>
                </c:pt>
                <c:pt idx="65">
                  <c:v>10.199999999999999</c:v>
                </c:pt>
                <c:pt idx="66">
                  <c:v>13</c:v>
                </c:pt>
                <c:pt idx="67">
                  <c:v>17.7</c:v>
                </c:pt>
                <c:pt idx="68">
                  <c:v>12.3</c:v>
                </c:pt>
                <c:pt idx="69">
                  <c:v>13.5</c:v>
                </c:pt>
                <c:pt idx="70">
                  <c:v>13.2</c:v>
                </c:pt>
                <c:pt idx="71">
                  <c:v>16.7</c:v>
                </c:pt>
                <c:pt idx="72">
                  <c:v>13.1</c:v>
                </c:pt>
                <c:pt idx="73">
                  <c:v>9.1</c:v>
                </c:pt>
                <c:pt idx="74">
                  <c:v>12.8</c:v>
                </c:pt>
                <c:pt idx="75">
                  <c:v>14</c:v>
                </c:pt>
                <c:pt idx="76">
                  <c:v>14.8</c:v>
                </c:pt>
                <c:pt idx="77">
                  <c:v>8.6999999999999993</c:v>
                </c:pt>
                <c:pt idx="78">
                  <c:v>15.6</c:v>
                </c:pt>
                <c:pt idx="79">
                  <c:v>10.9</c:v>
                </c:pt>
                <c:pt idx="80">
                  <c:v>7.3</c:v>
                </c:pt>
                <c:pt idx="81">
                  <c:v>8</c:v>
                </c:pt>
                <c:pt idx="82">
                  <c:v>10.3</c:v>
                </c:pt>
                <c:pt idx="83">
                  <c:v>11.4</c:v>
                </c:pt>
                <c:pt idx="84">
                  <c:v>15.1</c:v>
                </c:pt>
                <c:pt idx="85">
                  <c:v>12.1</c:v>
                </c:pt>
                <c:pt idx="86">
                  <c:v>13.2</c:v>
                </c:pt>
                <c:pt idx="87">
                  <c:v>12.4</c:v>
                </c:pt>
                <c:pt idx="88">
                  <c:v>10.7</c:v>
                </c:pt>
                <c:pt idx="89">
                  <c:v>10.7</c:v>
                </c:pt>
                <c:pt idx="90">
                  <c:v>15.9</c:v>
                </c:pt>
                <c:pt idx="91">
                  <c:v>16.399999999999999</c:v>
                </c:pt>
                <c:pt idx="92">
                  <c:v>14.1</c:v>
                </c:pt>
                <c:pt idx="93">
                  <c:v>13.2</c:v>
                </c:pt>
                <c:pt idx="94">
                  <c:v>9.6</c:v>
                </c:pt>
                <c:pt idx="95">
                  <c:v>8.8000000000000007</c:v>
                </c:pt>
                <c:pt idx="96">
                  <c:v>15</c:v>
                </c:pt>
                <c:pt idx="97">
                  <c:v>10.1</c:v>
                </c:pt>
                <c:pt idx="98">
                  <c:v>12.3</c:v>
                </c:pt>
                <c:pt idx="99">
                  <c:v>15.1</c:v>
                </c:pt>
                <c:pt idx="100">
                  <c:v>15</c:v>
                </c:pt>
                <c:pt idx="101">
                  <c:v>11.8</c:v>
                </c:pt>
                <c:pt idx="102">
                  <c:v>15.1</c:v>
                </c:pt>
                <c:pt idx="103">
                  <c:v>16.600000000000001</c:v>
                </c:pt>
                <c:pt idx="104">
                  <c:v>15.7</c:v>
                </c:pt>
                <c:pt idx="105">
                  <c:v>13</c:v>
                </c:pt>
                <c:pt idx="106">
                  <c:v>9.1999999999999993</c:v>
                </c:pt>
                <c:pt idx="107">
                  <c:v>9.6999999999999993</c:v>
                </c:pt>
                <c:pt idx="108">
                  <c:v>12.5</c:v>
                </c:pt>
                <c:pt idx="109">
                  <c:v>8.1999999999999993</c:v>
                </c:pt>
                <c:pt idx="110">
                  <c:v>11</c:v>
                </c:pt>
                <c:pt idx="111">
                  <c:v>10.6</c:v>
                </c:pt>
                <c:pt idx="112">
                  <c:v>12</c:v>
                </c:pt>
                <c:pt idx="113">
                  <c:v>14.3</c:v>
                </c:pt>
                <c:pt idx="114">
                  <c:v>11.9</c:v>
                </c:pt>
                <c:pt idx="115">
                  <c:v>11.9</c:v>
                </c:pt>
                <c:pt idx="116">
                  <c:v>13.4</c:v>
                </c:pt>
                <c:pt idx="117">
                  <c:v>11.4</c:v>
                </c:pt>
                <c:pt idx="118">
                  <c:v>11.5</c:v>
                </c:pt>
                <c:pt idx="119">
                  <c:v>7.2</c:v>
                </c:pt>
                <c:pt idx="120">
                  <c:v>14.1</c:v>
                </c:pt>
                <c:pt idx="121">
                  <c:v>11.1</c:v>
                </c:pt>
                <c:pt idx="122">
                  <c:v>11.5</c:v>
                </c:pt>
                <c:pt idx="123">
                  <c:v>13.6</c:v>
                </c:pt>
                <c:pt idx="124">
                  <c:v>10.6</c:v>
                </c:pt>
                <c:pt idx="125">
                  <c:v>13.2</c:v>
                </c:pt>
                <c:pt idx="126">
                  <c:v>11.7</c:v>
                </c:pt>
                <c:pt idx="127">
                  <c:v>7.7</c:v>
                </c:pt>
                <c:pt idx="128">
                  <c:v>10.4</c:v>
                </c:pt>
                <c:pt idx="129">
                  <c:v>8.1</c:v>
                </c:pt>
                <c:pt idx="130">
                  <c:v>13.2</c:v>
                </c:pt>
                <c:pt idx="131">
                  <c:v>11.9</c:v>
                </c:pt>
                <c:pt idx="132">
                  <c:v>15.3</c:v>
                </c:pt>
                <c:pt idx="133">
                  <c:v>15.4</c:v>
                </c:pt>
                <c:pt idx="134">
                  <c:v>9.4</c:v>
                </c:pt>
                <c:pt idx="135">
                  <c:v>5</c:v>
                </c:pt>
                <c:pt idx="136">
                  <c:v>10</c:v>
                </c:pt>
                <c:pt idx="137">
                  <c:v>8.8000000000000007</c:v>
                </c:pt>
                <c:pt idx="138">
                  <c:v>16.7</c:v>
                </c:pt>
                <c:pt idx="139">
                  <c:v>7.6</c:v>
                </c:pt>
                <c:pt idx="140">
                  <c:v>12.9</c:v>
                </c:pt>
                <c:pt idx="141">
                  <c:v>14</c:v>
                </c:pt>
                <c:pt idx="142">
                  <c:v>9.1</c:v>
                </c:pt>
                <c:pt idx="143">
                  <c:v>9.1999999999999993</c:v>
                </c:pt>
                <c:pt idx="144">
                  <c:v>12.3</c:v>
                </c:pt>
                <c:pt idx="145">
                  <c:v>8</c:v>
                </c:pt>
                <c:pt idx="146">
                  <c:v>16</c:v>
                </c:pt>
                <c:pt idx="147">
                  <c:v>10.1</c:v>
                </c:pt>
                <c:pt idx="148">
                  <c:v>11.5</c:v>
                </c:pt>
                <c:pt idx="149">
                  <c:v>13.7</c:v>
                </c:pt>
                <c:pt idx="150">
                  <c:v>11.3</c:v>
                </c:pt>
                <c:pt idx="151">
                  <c:v>15.1</c:v>
                </c:pt>
                <c:pt idx="152">
                  <c:v>8.1</c:v>
                </c:pt>
                <c:pt idx="153">
                  <c:v>11</c:v>
                </c:pt>
                <c:pt idx="154">
                  <c:v>14.6</c:v>
                </c:pt>
                <c:pt idx="155">
                  <c:v>12.4</c:v>
                </c:pt>
                <c:pt idx="156">
                  <c:v>11.7</c:v>
                </c:pt>
                <c:pt idx="157">
                  <c:v>10.8</c:v>
                </c:pt>
                <c:pt idx="158">
                  <c:v>14.1</c:v>
                </c:pt>
                <c:pt idx="159">
                  <c:v>7.6</c:v>
                </c:pt>
                <c:pt idx="160">
                  <c:v>9.6999999999999993</c:v>
                </c:pt>
                <c:pt idx="161">
                  <c:v>10.199999999999999</c:v>
                </c:pt>
                <c:pt idx="162">
                  <c:v>10</c:v>
                </c:pt>
                <c:pt idx="163">
                  <c:v>13.7</c:v>
                </c:pt>
                <c:pt idx="164">
                  <c:v>11.8</c:v>
                </c:pt>
                <c:pt idx="165">
                  <c:v>8.6999999999999993</c:v>
                </c:pt>
                <c:pt idx="166">
                  <c:v>5.2</c:v>
                </c:pt>
                <c:pt idx="167">
                  <c:v>15.3</c:v>
                </c:pt>
                <c:pt idx="168">
                  <c:v>10.6</c:v>
                </c:pt>
                <c:pt idx="169">
                  <c:v>11</c:v>
                </c:pt>
                <c:pt idx="170">
                  <c:v>12.2</c:v>
                </c:pt>
                <c:pt idx="171">
                  <c:v>10.199999999999999</c:v>
                </c:pt>
                <c:pt idx="172">
                  <c:v>11.4</c:v>
                </c:pt>
                <c:pt idx="173">
                  <c:v>8.1999999999999993</c:v>
                </c:pt>
                <c:pt idx="174">
                  <c:v>14.4</c:v>
                </c:pt>
                <c:pt idx="175">
                  <c:v>14.9</c:v>
                </c:pt>
                <c:pt idx="176">
                  <c:v>8.1</c:v>
                </c:pt>
                <c:pt idx="177">
                  <c:v>11.7</c:v>
                </c:pt>
                <c:pt idx="178">
                  <c:v>11.9</c:v>
                </c:pt>
                <c:pt idx="179">
                  <c:v>10.199999999999999</c:v>
                </c:pt>
                <c:pt idx="180">
                  <c:v>9.8000000000000007</c:v>
                </c:pt>
                <c:pt idx="181">
                  <c:v>14.3</c:v>
                </c:pt>
                <c:pt idx="182">
                  <c:v>8.5</c:v>
                </c:pt>
                <c:pt idx="183">
                  <c:v>9.9</c:v>
                </c:pt>
                <c:pt idx="184">
                  <c:v>14</c:v>
                </c:pt>
                <c:pt idx="185">
                  <c:v>13</c:v>
                </c:pt>
                <c:pt idx="186">
                  <c:v>9.9</c:v>
                </c:pt>
                <c:pt idx="187">
                  <c:v>12.5</c:v>
                </c:pt>
                <c:pt idx="188">
                  <c:v>9.5</c:v>
                </c:pt>
                <c:pt idx="189">
                  <c:v>15.4</c:v>
                </c:pt>
                <c:pt idx="190">
                  <c:v>12.8</c:v>
                </c:pt>
                <c:pt idx="191">
                  <c:v>10.7</c:v>
                </c:pt>
                <c:pt idx="192">
                  <c:v>11.1</c:v>
                </c:pt>
                <c:pt idx="193">
                  <c:v>8.8000000000000007</c:v>
                </c:pt>
                <c:pt idx="194">
                  <c:v>11.6</c:v>
                </c:pt>
                <c:pt idx="195">
                  <c:v>11</c:v>
                </c:pt>
                <c:pt idx="196">
                  <c:v>11.5</c:v>
                </c:pt>
                <c:pt idx="197">
                  <c:v>10.3</c:v>
                </c:pt>
                <c:pt idx="198">
                  <c:v>9.6999999999999993</c:v>
                </c:pt>
                <c:pt idx="199">
                  <c:v>10.8</c:v>
                </c:pt>
                <c:pt idx="200">
                  <c:v>12.7</c:v>
                </c:pt>
                <c:pt idx="201">
                  <c:v>10.7</c:v>
                </c:pt>
                <c:pt idx="202">
                  <c:v>10.4</c:v>
                </c:pt>
                <c:pt idx="203">
                  <c:v>8.6999999999999993</c:v>
                </c:pt>
                <c:pt idx="204">
                  <c:v>14.1</c:v>
                </c:pt>
                <c:pt idx="205">
                  <c:v>11.8</c:v>
                </c:pt>
                <c:pt idx="206">
                  <c:v>9.1</c:v>
                </c:pt>
                <c:pt idx="207">
                  <c:v>13.7</c:v>
                </c:pt>
                <c:pt idx="208">
                  <c:v>10.3</c:v>
                </c:pt>
                <c:pt idx="209">
                  <c:v>12.3</c:v>
                </c:pt>
                <c:pt idx="210">
                  <c:v>10.5</c:v>
                </c:pt>
                <c:pt idx="211">
                  <c:v>12.3</c:v>
                </c:pt>
                <c:pt idx="212">
                  <c:v>10</c:v>
                </c:pt>
                <c:pt idx="213">
                  <c:v>10.9</c:v>
                </c:pt>
                <c:pt idx="214">
                  <c:v>6.9</c:v>
                </c:pt>
                <c:pt idx="215">
                  <c:v>11.5</c:v>
                </c:pt>
                <c:pt idx="216">
                  <c:v>6</c:v>
                </c:pt>
                <c:pt idx="217">
                  <c:v>10.5</c:v>
                </c:pt>
                <c:pt idx="218">
                  <c:v>15.7</c:v>
                </c:pt>
                <c:pt idx="219">
                  <c:v>13.3</c:v>
                </c:pt>
                <c:pt idx="220">
                  <c:v>7.4</c:v>
                </c:pt>
                <c:pt idx="221">
                  <c:v>9.6</c:v>
                </c:pt>
                <c:pt idx="222">
                  <c:v>11.8</c:v>
                </c:pt>
                <c:pt idx="223">
                  <c:v>12.9</c:v>
                </c:pt>
                <c:pt idx="224">
                  <c:v>8.8000000000000007</c:v>
                </c:pt>
                <c:pt idx="225">
                  <c:v>10.9</c:v>
                </c:pt>
                <c:pt idx="226">
                  <c:v>8.4</c:v>
                </c:pt>
                <c:pt idx="227">
                  <c:v>12.2</c:v>
                </c:pt>
                <c:pt idx="228">
                  <c:v>8.1999999999999993</c:v>
                </c:pt>
                <c:pt idx="229">
                  <c:v>9.4</c:v>
                </c:pt>
                <c:pt idx="230">
                  <c:v>8.6999999999999993</c:v>
                </c:pt>
                <c:pt idx="231">
                  <c:v>10.8</c:v>
                </c:pt>
                <c:pt idx="232">
                  <c:v>10.199999999999999</c:v>
                </c:pt>
                <c:pt idx="233">
                  <c:v>16.899999999999999</c:v>
                </c:pt>
                <c:pt idx="234">
                  <c:v>11.2</c:v>
                </c:pt>
                <c:pt idx="235">
                  <c:v>13</c:v>
                </c:pt>
                <c:pt idx="236">
                  <c:v>15</c:v>
                </c:pt>
                <c:pt idx="237">
                  <c:v>6.3</c:v>
                </c:pt>
                <c:pt idx="238">
                  <c:v>14.3</c:v>
                </c:pt>
                <c:pt idx="239">
                  <c:v>14.2</c:v>
                </c:pt>
                <c:pt idx="240">
                  <c:v>12.5</c:v>
                </c:pt>
                <c:pt idx="241">
                  <c:v>9</c:v>
                </c:pt>
                <c:pt idx="242">
                  <c:v>7.6</c:v>
                </c:pt>
                <c:pt idx="243">
                  <c:v>10.6</c:v>
                </c:pt>
                <c:pt idx="244">
                  <c:v>7.1</c:v>
                </c:pt>
                <c:pt idx="245">
                  <c:v>6.1</c:v>
                </c:pt>
                <c:pt idx="246">
                  <c:v>10.3</c:v>
                </c:pt>
                <c:pt idx="247">
                  <c:v>10.6</c:v>
                </c:pt>
                <c:pt idx="248">
                  <c:v>6.3</c:v>
                </c:pt>
                <c:pt idx="249">
                  <c:v>12.9</c:v>
                </c:pt>
                <c:pt idx="250">
                  <c:v>10.3</c:v>
                </c:pt>
                <c:pt idx="251">
                  <c:v>10.6</c:v>
                </c:pt>
                <c:pt idx="252">
                  <c:v>12.8</c:v>
                </c:pt>
                <c:pt idx="253">
                  <c:v>14.6</c:v>
                </c:pt>
                <c:pt idx="254">
                  <c:v>12.6</c:v>
                </c:pt>
                <c:pt idx="255">
                  <c:v>10.8</c:v>
                </c:pt>
                <c:pt idx="256">
                  <c:v>9.5</c:v>
                </c:pt>
                <c:pt idx="257">
                  <c:v>9.6999999999999993</c:v>
                </c:pt>
                <c:pt idx="258">
                  <c:v>11</c:v>
                </c:pt>
                <c:pt idx="259">
                  <c:v>10.1</c:v>
                </c:pt>
                <c:pt idx="260">
                  <c:v>8.1999999999999993</c:v>
                </c:pt>
                <c:pt idx="261">
                  <c:v>12</c:v>
                </c:pt>
                <c:pt idx="262">
                  <c:v>10.8</c:v>
                </c:pt>
                <c:pt idx="263">
                  <c:v>10.7</c:v>
                </c:pt>
                <c:pt idx="264">
                  <c:v>13.4</c:v>
                </c:pt>
                <c:pt idx="265">
                  <c:v>6.5</c:v>
                </c:pt>
                <c:pt idx="266">
                  <c:v>7</c:v>
                </c:pt>
                <c:pt idx="267">
                  <c:v>15.3</c:v>
                </c:pt>
                <c:pt idx="268">
                  <c:v>12.3</c:v>
                </c:pt>
                <c:pt idx="269">
                  <c:v>9.3000000000000007</c:v>
                </c:pt>
                <c:pt idx="270">
                  <c:v>12.2</c:v>
                </c:pt>
                <c:pt idx="271">
                  <c:v>13.4</c:v>
                </c:pt>
                <c:pt idx="272">
                  <c:v>7.4</c:v>
                </c:pt>
                <c:pt idx="273">
                  <c:v>12.2</c:v>
                </c:pt>
                <c:pt idx="274">
                  <c:v>7.8</c:v>
                </c:pt>
                <c:pt idx="275">
                  <c:v>8.1999999999999993</c:v>
                </c:pt>
                <c:pt idx="276">
                  <c:v>6.1</c:v>
                </c:pt>
                <c:pt idx="277">
                  <c:v>8.3000000000000007</c:v>
                </c:pt>
                <c:pt idx="278">
                  <c:v>7.9</c:v>
                </c:pt>
                <c:pt idx="279">
                  <c:v>9.4</c:v>
                </c:pt>
                <c:pt idx="280">
                  <c:v>7.3</c:v>
                </c:pt>
                <c:pt idx="281">
                  <c:v>7</c:v>
                </c:pt>
                <c:pt idx="282">
                  <c:v>8.6999999999999993</c:v>
                </c:pt>
                <c:pt idx="283">
                  <c:v>13.3</c:v>
                </c:pt>
                <c:pt idx="284">
                  <c:v>8.4</c:v>
                </c:pt>
                <c:pt idx="285">
                  <c:v>8.9</c:v>
                </c:pt>
                <c:pt idx="286">
                  <c:v>10.7</c:v>
                </c:pt>
                <c:pt idx="287">
                  <c:v>7.7</c:v>
                </c:pt>
                <c:pt idx="288">
                  <c:v>5.9</c:v>
                </c:pt>
                <c:pt idx="289">
                  <c:v>10.199999999999999</c:v>
                </c:pt>
                <c:pt idx="290">
                  <c:v>11.1</c:v>
                </c:pt>
                <c:pt idx="291">
                  <c:v>7.1</c:v>
                </c:pt>
                <c:pt idx="292">
                  <c:v>12.4</c:v>
                </c:pt>
                <c:pt idx="293">
                  <c:v>12.1</c:v>
                </c:pt>
                <c:pt idx="294">
                  <c:v>10.9</c:v>
                </c:pt>
                <c:pt idx="295">
                  <c:v>7.9</c:v>
                </c:pt>
                <c:pt idx="296">
                  <c:v>8.6</c:v>
                </c:pt>
                <c:pt idx="297">
                  <c:v>10</c:v>
                </c:pt>
                <c:pt idx="298">
                  <c:v>9.3000000000000007</c:v>
                </c:pt>
                <c:pt idx="299">
                  <c:v>8.1</c:v>
                </c:pt>
                <c:pt idx="300">
                  <c:v>6.2</c:v>
                </c:pt>
                <c:pt idx="301">
                  <c:v>9.1</c:v>
                </c:pt>
                <c:pt idx="302">
                  <c:v>12.1</c:v>
                </c:pt>
                <c:pt idx="303">
                  <c:v>5.6</c:v>
                </c:pt>
                <c:pt idx="304">
                  <c:v>9.4</c:v>
                </c:pt>
                <c:pt idx="305">
                  <c:v>8.3000000000000007</c:v>
                </c:pt>
                <c:pt idx="306">
                  <c:v>7.1</c:v>
                </c:pt>
                <c:pt idx="307">
                  <c:v>12</c:v>
                </c:pt>
                <c:pt idx="308">
                  <c:v>8.9</c:v>
                </c:pt>
                <c:pt idx="309">
                  <c:v>8.1</c:v>
                </c:pt>
                <c:pt idx="310">
                  <c:v>6.3</c:v>
                </c:pt>
                <c:pt idx="311">
                  <c:v>8.6999999999999993</c:v>
                </c:pt>
                <c:pt idx="312">
                  <c:v>10.4</c:v>
                </c:pt>
                <c:pt idx="313">
                  <c:v>13.4</c:v>
                </c:pt>
                <c:pt idx="314">
                  <c:v>7.9</c:v>
                </c:pt>
                <c:pt idx="315">
                  <c:v>9.8000000000000007</c:v>
                </c:pt>
                <c:pt idx="316">
                  <c:v>9.4</c:v>
                </c:pt>
                <c:pt idx="317">
                  <c:v>9.1</c:v>
                </c:pt>
                <c:pt idx="318">
                  <c:v>11.5</c:v>
                </c:pt>
                <c:pt idx="319">
                  <c:v>8.4</c:v>
                </c:pt>
                <c:pt idx="320">
                  <c:v>9.8000000000000007</c:v>
                </c:pt>
                <c:pt idx="321">
                  <c:v>7.3</c:v>
                </c:pt>
                <c:pt idx="322">
                  <c:v>9.9</c:v>
                </c:pt>
                <c:pt idx="323">
                  <c:v>4.3</c:v>
                </c:pt>
                <c:pt idx="324">
                  <c:v>6.9</c:v>
                </c:pt>
                <c:pt idx="325">
                  <c:v>9.9</c:v>
                </c:pt>
                <c:pt idx="326">
                  <c:v>5.8</c:v>
                </c:pt>
                <c:pt idx="327">
                  <c:v>12.3</c:v>
                </c:pt>
                <c:pt idx="328">
                  <c:v>6.9</c:v>
                </c:pt>
                <c:pt idx="329">
                  <c:v>9.6999999999999993</c:v>
                </c:pt>
                <c:pt idx="330">
                  <c:v>4</c:v>
                </c:pt>
                <c:pt idx="331">
                  <c:v>8.9</c:v>
                </c:pt>
                <c:pt idx="332">
                  <c:v>4.3</c:v>
                </c:pt>
                <c:pt idx="333">
                  <c:v>6.6</c:v>
                </c:pt>
                <c:pt idx="334">
                  <c:v>9.4</c:v>
                </c:pt>
                <c:pt idx="335">
                  <c:v>5.8</c:v>
                </c:pt>
                <c:pt idx="336">
                  <c:v>9.6999999999999993</c:v>
                </c:pt>
                <c:pt idx="337">
                  <c:v>14.6</c:v>
                </c:pt>
                <c:pt idx="338">
                  <c:v>4.9000000000000004</c:v>
                </c:pt>
                <c:pt idx="339">
                  <c:v>10</c:v>
                </c:pt>
                <c:pt idx="340">
                  <c:v>8.5</c:v>
                </c:pt>
                <c:pt idx="341">
                  <c:v>7.2</c:v>
                </c:pt>
                <c:pt idx="342">
                  <c:v>7.5</c:v>
                </c:pt>
                <c:pt idx="343">
                  <c:v>8</c:v>
                </c:pt>
                <c:pt idx="344">
                  <c:v>7.1</c:v>
                </c:pt>
                <c:pt idx="345">
                  <c:v>9.1</c:v>
                </c:pt>
                <c:pt idx="346">
                  <c:v>8.6</c:v>
                </c:pt>
                <c:pt idx="347">
                  <c:v>6</c:v>
                </c:pt>
                <c:pt idx="348">
                  <c:v>7.6</c:v>
                </c:pt>
                <c:pt idx="349">
                  <c:v>7.3</c:v>
                </c:pt>
                <c:pt idx="350">
                  <c:v>6.9</c:v>
                </c:pt>
                <c:pt idx="351">
                  <c:v>12.3</c:v>
                </c:pt>
                <c:pt idx="352">
                  <c:v>10.5</c:v>
                </c:pt>
                <c:pt idx="353">
                  <c:v>9.1999999999999993</c:v>
                </c:pt>
                <c:pt idx="354">
                  <c:v>9.5</c:v>
                </c:pt>
                <c:pt idx="355">
                  <c:v>6</c:v>
                </c:pt>
                <c:pt idx="356">
                  <c:v>10</c:v>
                </c:pt>
                <c:pt idx="357">
                  <c:v>12.6</c:v>
                </c:pt>
                <c:pt idx="358">
                  <c:v>11</c:v>
                </c:pt>
                <c:pt idx="359">
                  <c:v>10.3</c:v>
                </c:pt>
                <c:pt idx="360">
                  <c:v>7.7</c:v>
                </c:pt>
                <c:pt idx="361">
                  <c:v>8.8000000000000007</c:v>
                </c:pt>
                <c:pt idx="362">
                  <c:v>9.8000000000000007</c:v>
                </c:pt>
                <c:pt idx="363">
                  <c:v>9.4</c:v>
                </c:pt>
                <c:pt idx="364">
                  <c:v>9.3000000000000007</c:v>
                </c:pt>
                <c:pt idx="365">
                  <c:v>10</c:v>
                </c:pt>
                <c:pt idx="366">
                  <c:v>11.4</c:v>
                </c:pt>
                <c:pt idx="367">
                  <c:v>8.9</c:v>
                </c:pt>
                <c:pt idx="368">
                  <c:v>9.1999999999999993</c:v>
                </c:pt>
                <c:pt idx="369">
                  <c:v>14.9</c:v>
                </c:pt>
                <c:pt idx="370">
                  <c:v>10.3</c:v>
                </c:pt>
                <c:pt idx="371">
                  <c:v>9.9</c:v>
                </c:pt>
                <c:pt idx="372">
                  <c:v>11.1</c:v>
                </c:pt>
                <c:pt idx="373">
                  <c:v>15.6</c:v>
                </c:pt>
                <c:pt idx="374">
                  <c:v>11</c:v>
                </c:pt>
                <c:pt idx="375">
                  <c:v>13.6</c:v>
                </c:pt>
                <c:pt idx="376">
                  <c:v>12.5</c:v>
                </c:pt>
                <c:pt idx="377">
                  <c:v>15.5</c:v>
                </c:pt>
                <c:pt idx="378">
                  <c:v>10.1</c:v>
                </c:pt>
                <c:pt idx="379">
                  <c:v>10.1</c:v>
                </c:pt>
                <c:pt idx="380">
                  <c:v>11</c:v>
                </c:pt>
                <c:pt idx="381">
                  <c:v>12.1</c:v>
                </c:pt>
                <c:pt idx="382">
                  <c:v>14.5</c:v>
                </c:pt>
                <c:pt idx="383">
                  <c:v>11.6</c:v>
                </c:pt>
                <c:pt idx="384">
                  <c:v>16.899999999999999</c:v>
                </c:pt>
                <c:pt idx="385">
                  <c:v>5.7</c:v>
                </c:pt>
                <c:pt idx="386">
                  <c:v>14.7</c:v>
                </c:pt>
                <c:pt idx="387">
                  <c:v>13.3</c:v>
                </c:pt>
                <c:pt idx="388">
                  <c:v>5.8</c:v>
                </c:pt>
                <c:pt idx="389">
                  <c:v>13.1</c:v>
                </c:pt>
                <c:pt idx="390">
                  <c:v>9.1999999999999993</c:v>
                </c:pt>
                <c:pt idx="391">
                  <c:v>14.9</c:v>
                </c:pt>
                <c:pt idx="392">
                  <c:v>10.5</c:v>
                </c:pt>
                <c:pt idx="393">
                  <c:v>9.3000000000000007</c:v>
                </c:pt>
                <c:pt idx="394">
                  <c:v>8.6</c:v>
                </c:pt>
                <c:pt idx="395">
                  <c:v>13.6</c:v>
                </c:pt>
                <c:pt idx="396">
                  <c:v>11.8</c:v>
                </c:pt>
                <c:pt idx="397">
                  <c:v>12.4</c:v>
                </c:pt>
                <c:pt idx="398">
                  <c:v>11.8</c:v>
                </c:pt>
                <c:pt idx="399">
                  <c:v>8.6</c:v>
                </c:pt>
                <c:pt idx="400">
                  <c:v>12.2</c:v>
                </c:pt>
                <c:pt idx="401">
                  <c:v>8.1999999999999993</c:v>
                </c:pt>
                <c:pt idx="402">
                  <c:v>10.9</c:v>
                </c:pt>
                <c:pt idx="403">
                  <c:v>12.2</c:v>
                </c:pt>
                <c:pt idx="404">
                  <c:v>10.199999999999999</c:v>
                </c:pt>
                <c:pt idx="405">
                  <c:v>12.3</c:v>
                </c:pt>
                <c:pt idx="406">
                  <c:v>11.1</c:v>
                </c:pt>
                <c:pt idx="407">
                  <c:v>11.1</c:v>
                </c:pt>
                <c:pt idx="408">
                  <c:v>11.3</c:v>
                </c:pt>
                <c:pt idx="409">
                  <c:v>13.4</c:v>
                </c:pt>
                <c:pt idx="410">
                  <c:v>13.5</c:v>
                </c:pt>
                <c:pt idx="411">
                  <c:v>10.199999999999999</c:v>
                </c:pt>
                <c:pt idx="412">
                  <c:v>9.3000000000000007</c:v>
                </c:pt>
                <c:pt idx="413">
                  <c:v>8.9</c:v>
                </c:pt>
                <c:pt idx="414">
                  <c:v>10.4</c:v>
                </c:pt>
                <c:pt idx="415">
                  <c:v>7.6</c:v>
                </c:pt>
                <c:pt idx="416">
                  <c:v>11.1</c:v>
                </c:pt>
                <c:pt idx="417">
                  <c:v>11.5</c:v>
                </c:pt>
                <c:pt idx="418">
                  <c:v>12.6</c:v>
                </c:pt>
                <c:pt idx="419">
                  <c:v>11.2</c:v>
                </c:pt>
                <c:pt idx="420">
                  <c:v>9.8000000000000007</c:v>
                </c:pt>
                <c:pt idx="421">
                  <c:v>11</c:v>
                </c:pt>
                <c:pt idx="422">
                  <c:v>11.1</c:v>
                </c:pt>
                <c:pt idx="423">
                  <c:v>5.4</c:v>
                </c:pt>
                <c:pt idx="424">
                  <c:v>11.8</c:v>
                </c:pt>
                <c:pt idx="425">
                  <c:v>8.9</c:v>
                </c:pt>
                <c:pt idx="426">
                  <c:v>8.1</c:v>
                </c:pt>
                <c:pt idx="427">
                  <c:v>9.3000000000000007</c:v>
                </c:pt>
                <c:pt idx="428">
                  <c:v>14</c:v>
                </c:pt>
                <c:pt idx="429">
                  <c:v>8.3000000000000007</c:v>
                </c:pt>
                <c:pt idx="430">
                  <c:v>8.8000000000000007</c:v>
                </c:pt>
                <c:pt idx="431">
                  <c:v>7.1</c:v>
                </c:pt>
                <c:pt idx="432">
                  <c:v>9.6</c:v>
                </c:pt>
                <c:pt idx="433">
                  <c:v>13.4</c:v>
                </c:pt>
                <c:pt idx="434">
                  <c:v>11.7</c:v>
                </c:pt>
                <c:pt idx="435">
                  <c:v>13.8</c:v>
                </c:pt>
                <c:pt idx="436">
                  <c:v>8.4</c:v>
                </c:pt>
                <c:pt idx="437">
                  <c:v>11.9</c:v>
                </c:pt>
                <c:pt idx="438">
                  <c:v>11</c:v>
                </c:pt>
                <c:pt idx="439">
                  <c:v>10.6</c:v>
                </c:pt>
                <c:pt idx="440">
                  <c:v>15</c:v>
                </c:pt>
                <c:pt idx="441">
                  <c:v>14.8</c:v>
                </c:pt>
                <c:pt idx="442">
                  <c:v>11.2</c:v>
                </c:pt>
                <c:pt idx="443">
                  <c:v>12.5</c:v>
                </c:pt>
                <c:pt idx="444">
                  <c:v>10</c:v>
                </c:pt>
                <c:pt idx="445">
                  <c:v>12.8</c:v>
                </c:pt>
                <c:pt idx="446">
                  <c:v>11.2</c:v>
                </c:pt>
                <c:pt idx="447">
                  <c:v>12.1</c:v>
                </c:pt>
                <c:pt idx="448">
                  <c:v>10.9</c:v>
                </c:pt>
                <c:pt idx="449">
                  <c:v>13.4</c:v>
                </c:pt>
                <c:pt idx="450">
                  <c:v>11.2</c:v>
                </c:pt>
                <c:pt idx="451">
                  <c:v>11.1</c:v>
                </c:pt>
                <c:pt idx="452">
                  <c:v>10.1</c:v>
                </c:pt>
                <c:pt idx="453">
                  <c:v>9.4</c:v>
                </c:pt>
                <c:pt idx="454">
                  <c:v>7.5</c:v>
                </c:pt>
                <c:pt idx="455">
                  <c:v>11.9</c:v>
                </c:pt>
                <c:pt idx="456">
                  <c:v>10.9</c:v>
                </c:pt>
                <c:pt idx="457">
                  <c:v>12</c:v>
                </c:pt>
                <c:pt idx="458">
                  <c:v>9.5</c:v>
                </c:pt>
                <c:pt idx="459">
                  <c:v>10.9</c:v>
                </c:pt>
                <c:pt idx="460">
                  <c:v>12.4</c:v>
                </c:pt>
                <c:pt idx="461">
                  <c:v>10.3</c:v>
                </c:pt>
                <c:pt idx="462">
                  <c:v>10</c:v>
                </c:pt>
                <c:pt idx="463">
                  <c:v>11</c:v>
                </c:pt>
                <c:pt idx="464">
                  <c:v>11.3</c:v>
                </c:pt>
                <c:pt idx="465">
                  <c:v>8.5</c:v>
                </c:pt>
                <c:pt idx="466">
                  <c:v>11.8</c:v>
                </c:pt>
                <c:pt idx="467">
                  <c:v>7.9</c:v>
                </c:pt>
                <c:pt idx="468">
                  <c:v>9.9</c:v>
                </c:pt>
                <c:pt idx="469">
                  <c:v>9.5</c:v>
                </c:pt>
                <c:pt idx="470">
                  <c:v>13.7</c:v>
                </c:pt>
                <c:pt idx="471">
                  <c:v>10.5</c:v>
                </c:pt>
                <c:pt idx="472">
                  <c:v>7.9</c:v>
                </c:pt>
                <c:pt idx="473">
                  <c:v>7.9</c:v>
                </c:pt>
                <c:pt idx="474">
                  <c:v>9.1</c:v>
                </c:pt>
                <c:pt idx="475">
                  <c:v>12.1</c:v>
                </c:pt>
                <c:pt idx="476">
                  <c:v>9.4</c:v>
                </c:pt>
                <c:pt idx="477">
                  <c:v>9.3000000000000007</c:v>
                </c:pt>
                <c:pt idx="478">
                  <c:v>10.199999999999999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2B-491E-A2F7-A0D830F23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32120"/>
        <c:axId val="365128840"/>
      </c:scatterChart>
      <c:valAx>
        <c:axId val="3651321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28840"/>
        <c:crosses val="autoZero"/>
        <c:crossBetween val="midCat"/>
      </c:valAx>
      <c:valAx>
        <c:axId val="36512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3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Growth factor of exponential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KP U10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alpha val="51000"/>
                </a:schemeClr>
              </a:solidFill>
              <a:ln w="6350">
                <a:noFill/>
              </a:ln>
              <a:effectLst/>
            </c:spPr>
          </c:marker>
          <c:xVal>
            <c:numRef>
              <c:f>Sheet2!$C$4:$C$23</c:f>
              <c:numCache>
                <c:formatCode>General</c:formatCode>
                <c:ptCount val="20"/>
                <c:pt idx="0">
                  <c:v>0.9208000187152694</c:v>
                </c:pt>
                <c:pt idx="1">
                  <c:v>0.90011086323340816</c:v>
                </c:pt>
                <c:pt idx="2">
                  <c:v>1.0441626470494392</c:v>
                </c:pt>
                <c:pt idx="3">
                  <c:v>0.91948665388678152</c:v>
                </c:pt>
                <c:pt idx="4">
                  <c:v>1.0574900857400222</c:v>
                </c:pt>
                <c:pt idx="5">
                  <c:v>0.91358423132204603</c:v>
                </c:pt>
                <c:pt idx="6">
                  <c:v>0.91366273553542832</c:v>
                </c:pt>
                <c:pt idx="7">
                  <c:v>0.90352435545483634</c:v>
                </c:pt>
                <c:pt idx="8">
                  <c:v>1.0645736279571369</c:v>
                </c:pt>
                <c:pt idx="9">
                  <c:v>1.0620505640856528</c:v>
                </c:pt>
                <c:pt idx="10">
                  <c:v>1.0313667763985099</c:v>
                </c:pt>
                <c:pt idx="11">
                  <c:v>1.0458734493287103</c:v>
                </c:pt>
                <c:pt idx="12">
                  <c:v>0.9393459779096518</c:v>
                </c:pt>
                <c:pt idx="13">
                  <c:v>1.0366442941186464</c:v>
                </c:pt>
                <c:pt idx="14">
                  <c:v>0.92605506307116292</c:v>
                </c:pt>
                <c:pt idx="15">
                  <c:v>0.90945893033842051</c:v>
                </c:pt>
                <c:pt idx="16">
                  <c:v>0.96645984257728046</c:v>
                </c:pt>
                <c:pt idx="17">
                  <c:v>0.97540105994547077</c:v>
                </c:pt>
                <c:pt idx="18">
                  <c:v>0.93084770695868124</c:v>
                </c:pt>
                <c:pt idx="19">
                  <c:v>0.90940341102053157</c:v>
                </c:pt>
              </c:numCache>
            </c:numRef>
          </c:xVal>
          <c:yVal>
            <c:numRef>
              <c:f>Sheet2!$F$4:$F$23</c:f>
              <c:numCache>
                <c:formatCode>General</c:formatCode>
                <c:ptCount val="20"/>
                <c:pt idx="0">
                  <c:v>1.8829553425711071E-3</c:v>
                </c:pt>
                <c:pt idx="1">
                  <c:v>2.7280930283660552E-3</c:v>
                </c:pt>
                <c:pt idx="2">
                  <c:v>2.2359561010818069E-3</c:v>
                </c:pt>
                <c:pt idx="3">
                  <c:v>2.1513623254291229E-3</c:v>
                </c:pt>
                <c:pt idx="4">
                  <c:v>2.4722597916463341E-3</c:v>
                </c:pt>
                <c:pt idx="5">
                  <c:v>2.7572938993379922E-3</c:v>
                </c:pt>
                <c:pt idx="6">
                  <c:v>2.3845716098954638E-3</c:v>
                </c:pt>
                <c:pt idx="7">
                  <c:v>2.751611794239558E-3</c:v>
                </c:pt>
                <c:pt idx="8">
                  <c:v>2.6458929204480051E-3</c:v>
                </c:pt>
                <c:pt idx="9">
                  <c:v>2.2391822106329769E-3</c:v>
                </c:pt>
                <c:pt idx="10">
                  <c:v>2.756975132816602E-3</c:v>
                </c:pt>
                <c:pt idx="11">
                  <c:v>2.678977341701074E-3</c:v>
                </c:pt>
                <c:pt idx="12">
                  <c:v>3.0056680653747902E-3</c:v>
                </c:pt>
                <c:pt idx="13">
                  <c:v>2.7024136028059292E-3</c:v>
                </c:pt>
                <c:pt idx="14">
                  <c:v>1.93010559918264E-3</c:v>
                </c:pt>
                <c:pt idx="15">
                  <c:v>2.4467015368269448E-3</c:v>
                </c:pt>
                <c:pt idx="16">
                  <c:v>2.0740295065557151E-3</c:v>
                </c:pt>
                <c:pt idx="17">
                  <c:v>2.0727442370196531E-3</c:v>
                </c:pt>
                <c:pt idx="18">
                  <c:v>2.2114693074936969E-3</c:v>
                </c:pt>
                <c:pt idx="19">
                  <c:v>2.5404661183147312E-3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E4-421D-A401-A1E46139668D}"/>
            </c:ext>
          </c:extLst>
        </c:ser>
        <c:ser>
          <c:idx val="1"/>
          <c:order val="1"/>
          <c:tx>
            <c:strRef>
              <c:f>Sheet2!$K$2</c:f>
              <c:strCache>
                <c:ptCount val="1"/>
                <c:pt idx="0">
                  <c:v>KP U100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alpha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Sheet2!$J$4:$J$11</c:f>
              <c:numCache>
                <c:formatCode>General</c:formatCode>
                <c:ptCount val="8"/>
                <c:pt idx="0">
                  <c:v>2.0730450415047987</c:v>
                </c:pt>
                <c:pt idx="1">
                  <c:v>2.0343496100859535</c:v>
                </c:pt>
                <c:pt idx="2">
                  <c:v>1.9422497858002021</c:v>
                </c:pt>
                <c:pt idx="3">
                  <c:v>2.0223854451575942</c:v>
                </c:pt>
                <c:pt idx="4">
                  <c:v>2.00897020981497</c:v>
                </c:pt>
                <c:pt idx="5">
                  <c:v>1.9115153749675819</c:v>
                </c:pt>
                <c:pt idx="6">
                  <c:v>2.0206677869924126</c:v>
                </c:pt>
                <c:pt idx="7">
                  <c:v>1.9351701520107862</c:v>
                </c:pt>
              </c:numCache>
            </c:numRef>
          </c:xVal>
          <c:yVal>
            <c:numRef>
              <c:f>Sheet2!$M$4:$M$11</c:f>
              <c:numCache>
                <c:formatCode>General</c:formatCode>
                <c:ptCount val="8"/>
                <c:pt idx="0">
                  <c:v>3.5719585758115337E-4</c:v>
                </c:pt>
                <c:pt idx="1">
                  <c:v>4.9465204996986976E-4</c:v>
                </c:pt>
                <c:pt idx="2">
                  <c:v>4.8991846915155527E-4</c:v>
                </c:pt>
                <c:pt idx="3">
                  <c:v>8.2289709057891628E-4</c:v>
                </c:pt>
                <c:pt idx="4">
                  <c:v>5.4699229307762873E-4</c:v>
                </c:pt>
                <c:pt idx="5">
                  <c:v>4.8285138365056261E-4</c:v>
                </c:pt>
                <c:pt idx="6">
                  <c:v>5.3612945528270475E-4</c:v>
                </c:pt>
                <c:pt idx="7">
                  <c:v>8.2565248368256141E-4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E4-421D-A401-A1E46139668D}"/>
            </c:ext>
          </c:extLst>
        </c:ser>
        <c:ser>
          <c:idx val="2"/>
          <c:order val="2"/>
          <c:tx>
            <c:strRef>
              <c:f>Sheet2!$R$2</c:f>
              <c:strCache>
                <c:ptCount val="1"/>
                <c:pt idx="0">
                  <c:v>T-0339 U10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alpha val="47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Sheet2!$Q$4:$Q$11</c:f>
              <c:numCache>
                <c:formatCode>General</c:formatCode>
                <c:ptCount val="8"/>
                <c:pt idx="0">
                  <c:v>3.0306135077938472</c:v>
                </c:pt>
                <c:pt idx="1">
                  <c:v>3.0250666759412903</c:v>
                </c:pt>
                <c:pt idx="2">
                  <c:v>2.9937834510892656</c:v>
                </c:pt>
                <c:pt idx="3">
                  <c:v>3.0237130066415436</c:v>
                </c:pt>
                <c:pt idx="4">
                  <c:v>2.9391831091470797</c:v>
                </c:pt>
                <c:pt idx="5">
                  <c:v>3.0910205475917629</c:v>
                </c:pt>
                <c:pt idx="6">
                  <c:v>3.0809225048571474</c:v>
                </c:pt>
                <c:pt idx="7">
                  <c:v>2.9156055024829444</c:v>
                </c:pt>
              </c:numCache>
            </c:numRef>
          </c:xVal>
          <c:yVal>
            <c:numRef>
              <c:f>Sheet2!$U$4:$U$11</c:f>
              <c:numCache>
                <c:formatCode>General</c:formatCode>
                <c:ptCount val="8"/>
                <c:pt idx="0">
                  <c:v>1.847956237915904E-3</c:v>
                </c:pt>
                <c:pt idx="1">
                  <c:v>2.3939785934755579E-3</c:v>
                </c:pt>
                <c:pt idx="2">
                  <c:v>8.9228605899109603E-4</c:v>
                </c:pt>
                <c:pt idx="3">
                  <c:v>2.0967429302643269E-3</c:v>
                </c:pt>
                <c:pt idx="4">
                  <c:v>1.387914992101044E-3</c:v>
                </c:pt>
                <c:pt idx="5">
                  <c:v>1.3522831975875749E-3</c:v>
                </c:pt>
                <c:pt idx="6">
                  <c:v>1.576535917189872E-3</c:v>
                </c:pt>
                <c:pt idx="7">
                  <c:v>2.0104802857965919E-3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BE4-421D-A401-A1E46139668D}"/>
            </c:ext>
          </c:extLst>
        </c:ser>
        <c:ser>
          <c:idx val="3"/>
          <c:order val="3"/>
          <c:tx>
            <c:strRef>
              <c:f>Sheet2!$A$27</c:f>
              <c:strCache>
                <c:ptCount val="1"/>
                <c:pt idx="0">
                  <c:v>KP U10 AVG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Sheet2!$F$27:$F$29</c:f>
                <c:numCache>
                  <c:formatCode>General</c:formatCode>
                  <c:ptCount val="3"/>
                  <c:pt idx="1">
                    <c:v>3.1950481131008137E-4</c:v>
                  </c:pt>
                </c:numCache>
              </c:numRef>
            </c:plus>
            <c:minus>
              <c:numRef>
                <c:f>Sheet2!$F$27:$F$29</c:f>
                <c:numCache>
                  <c:formatCode>General</c:formatCode>
                  <c:ptCount val="3"/>
                  <c:pt idx="1">
                    <c:v>3.1950481131008137E-4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Sheet2!$B$27:$B$29</c:f>
              <c:numCache>
                <c:formatCode>General</c:formatCode>
                <c:ptCount val="3"/>
                <c:pt idx="0">
                  <c:v>0.9</c:v>
                </c:pt>
                <c:pt idx="1">
                  <c:v>1</c:v>
                </c:pt>
                <c:pt idx="2">
                  <c:v>1.1000000000000001</c:v>
                </c:pt>
              </c:numCache>
            </c:numRef>
          </c:xVal>
          <c:yVal>
            <c:numRef>
              <c:f>Sheet2!$E$27:$E$29</c:f>
              <c:numCache>
                <c:formatCode>General</c:formatCode>
                <c:ptCount val="3"/>
                <c:pt idx="0">
                  <c:v>2.4334364735870101E-3</c:v>
                </c:pt>
                <c:pt idx="1">
                  <c:v>2.4334364735870101E-3</c:v>
                </c:pt>
                <c:pt idx="2">
                  <c:v>2.4334364735870101E-3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BE4-421D-A401-A1E46139668D}"/>
            </c:ext>
          </c:extLst>
        </c:ser>
        <c:ser>
          <c:idx val="4"/>
          <c:order val="4"/>
          <c:tx>
            <c:strRef>
              <c:f>Sheet2!$H$15</c:f>
              <c:strCache>
                <c:ptCount val="1"/>
                <c:pt idx="0">
                  <c:v>KP U100 AVG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Sheet2!$M$15:$M$17</c:f>
                <c:numCache>
                  <c:formatCode>General</c:formatCode>
                  <c:ptCount val="3"/>
                  <c:pt idx="1">
                    <c:v>1.6699999999999999E-4</c:v>
                  </c:pt>
                </c:numCache>
              </c:numRef>
            </c:plus>
            <c:minus>
              <c:numRef>
                <c:f>Sheet2!$M$15:$M$17</c:f>
                <c:numCache>
                  <c:formatCode>General</c:formatCode>
                  <c:ptCount val="3"/>
                  <c:pt idx="1">
                    <c:v>1.6699999999999999E-4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Sheet2!$I$15:$I$17</c:f>
              <c:numCache>
                <c:formatCode>General</c:formatCode>
                <c:ptCount val="3"/>
                <c:pt idx="0">
                  <c:v>1.9</c:v>
                </c:pt>
                <c:pt idx="1">
                  <c:v>2</c:v>
                </c:pt>
                <c:pt idx="2">
                  <c:v>2.1</c:v>
                </c:pt>
              </c:numCache>
            </c:numRef>
          </c:xVal>
          <c:yVal>
            <c:numRef>
              <c:f>Sheet2!$L$15:$L$17</c:f>
              <c:numCache>
                <c:formatCode>General</c:formatCode>
                <c:ptCount val="3"/>
                <c:pt idx="0">
                  <c:v>5.6999999999999998E-4</c:v>
                </c:pt>
                <c:pt idx="1">
                  <c:v>5.6999999999999998E-4</c:v>
                </c:pt>
                <c:pt idx="2">
                  <c:v>5.6999999999999998E-4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BE4-421D-A401-A1E46139668D}"/>
            </c:ext>
          </c:extLst>
        </c:ser>
        <c:ser>
          <c:idx val="5"/>
          <c:order val="5"/>
          <c:tx>
            <c:strRef>
              <c:f>Sheet2!$O$14</c:f>
              <c:strCache>
                <c:ptCount val="1"/>
                <c:pt idx="0">
                  <c:v>T-0339 AVG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Sheet2!$T$14:$T$16</c:f>
                <c:numCache>
                  <c:formatCode>General</c:formatCode>
                  <c:ptCount val="3"/>
                  <c:pt idx="1">
                    <c:v>4.84E-4</c:v>
                  </c:pt>
                </c:numCache>
              </c:numRef>
            </c:plus>
            <c:minus>
              <c:numRef>
                <c:f>Sheet2!$T$14:$T$16</c:f>
                <c:numCache>
                  <c:formatCode>General</c:formatCode>
                  <c:ptCount val="3"/>
                  <c:pt idx="1">
                    <c:v>4.84E-4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Sheet2!$P$14:$P$16</c:f>
              <c:numCache>
                <c:formatCode>General</c:formatCode>
                <c:ptCount val="3"/>
                <c:pt idx="0">
                  <c:v>2.9</c:v>
                </c:pt>
                <c:pt idx="1">
                  <c:v>3</c:v>
                </c:pt>
                <c:pt idx="2">
                  <c:v>3.1</c:v>
                </c:pt>
              </c:numCache>
            </c:numRef>
          </c:xVal>
          <c:yVal>
            <c:numRef>
              <c:f>Sheet2!$S$14:$S$16</c:f>
              <c:numCache>
                <c:formatCode>General</c:formatCode>
                <c:ptCount val="3"/>
                <c:pt idx="0">
                  <c:v>1.6949999999999999E-3</c:v>
                </c:pt>
                <c:pt idx="1">
                  <c:v>1.6949999999999999E-3</c:v>
                </c:pt>
                <c:pt idx="2">
                  <c:v>1.6949999999999999E-3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E4-421D-A401-A1E461396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356384"/>
        <c:axId val="511349168"/>
      </c:scatterChart>
      <c:valAx>
        <c:axId val="511356384"/>
        <c:scaling>
          <c:orientation val="minMax"/>
          <c:min val="0.5"/>
        </c:scaling>
        <c:delete val="1"/>
        <c:axPos val="b"/>
        <c:numFmt formatCode="General" sourceLinked="1"/>
        <c:majorTickMark val="none"/>
        <c:minorTickMark val="none"/>
        <c:tickLblPos val="nextTo"/>
        <c:crossAx val="511349168"/>
        <c:crosses val="autoZero"/>
        <c:crossBetween val="midCat"/>
      </c:valAx>
      <c:valAx>
        <c:axId val="5113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56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'122916'!$BD$15</c:f>
              <c:strCache>
                <c:ptCount val="1"/>
                <c:pt idx="0">
                  <c:v>T-8104 U10 (n=10)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'122916'!$BE$16:$BE$494</c:f>
                <c:numCache>
                  <c:formatCode>General</c:formatCode>
                  <c:ptCount val="479"/>
                  <c:pt idx="0">
                    <c:v>2.2499382707581606</c:v>
                  </c:pt>
                  <c:pt idx="1">
                    <c:v>1.7243356208503413</c:v>
                  </c:pt>
                  <c:pt idx="2">
                    <c:v>1.6224124698183946</c:v>
                  </c:pt>
                  <c:pt idx="3">
                    <c:v>2.5464572339712368</c:v>
                  </c:pt>
                  <c:pt idx="4">
                    <c:v>2.0712315177207978</c:v>
                  </c:pt>
                  <c:pt idx="5">
                    <c:v>2.0341528403189808</c:v>
                  </c:pt>
                  <c:pt idx="6">
                    <c:v>3.1804961178337501</c:v>
                  </c:pt>
                  <c:pt idx="7">
                    <c:v>2.0666666666666664</c:v>
                  </c:pt>
                  <c:pt idx="8">
                    <c:v>1.1455226851626388</c:v>
                  </c:pt>
                  <c:pt idx="9">
                    <c:v>2.0319667538837556</c:v>
                  </c:pt>
                  <c:pt idx="10">
                    <c:v>1.6179548132682131</c:v>
                  </c:pt>
                  <c:pt idx="11">
                    <c:v>1.4742229591663987</c:v>
                  </c:pt>
                  <c:pt idx="12">
                    <c:v>2.1031722072463142</c:v>
                  </c:pt>
                  <c:pt idx="13">
                    <c:v>1.5986105077709063</c:v>
                  </c:pt>
                  <c:pt idx="14">
                    <c:v>1.8162843634433701</c:v>
                  </c:pt>
                  <c:pt idx="15">
                    <c:v>1.9720265943665385</c:v>
                  </c:pt>
                  <c:pt idx="16">
                    <c:v>2.3666666666666667</c:v>
                  </c:pt>
                  <c:pt idx="17">
                    <c:v>2.4774538901416059</c:v>
                  </c:pt>
                  <c:pt idx="18">
                    <c:v>1.4063348739819324</c:v>
                  </c:pt>
                  <c:pt idx="19">
                    <c:v>1.9333333333333331</c:v>
                  </c:pt>
                  <c:pt idx="20">
                    <c:v>2.316366887078892</c:v>
                  </c:pt>
                  <c:pt idx="21">
                    <c:v>1.9439364415764444</c:v>
                  </c:pt>
                  <c:pt idx="22">
                    <c:v>1.8196458751941573</c:v>
                  </c:pt>
                  <c:pt idx="23">
                    <c:v>1.7854348987789437</c:v>
                  </c:pt>
                  <c:pt idx="24">
                    <c:v>2.1561282171728307</c:v>
                  </c:pt>
                  <c:pt idx="25">
                    <c:v>1.5790292376436015</c:v>
                  </c:pt>
                  <c:pt idx="26">
                    <c:v>1.5162087220725542</c:v>
                  </c:pt>
                  <c:pt idx="27">
                    <c:v>1.3349989596333853</c:v>
                  </c:pt>
                  <c:pt idx="28">
                    <c:v>2.472290885438488</c:v>
                  </c:pt>
                  <c:pt idx="29">
                    <c:v>1.4832396974191326</c:v>
                  </c:pt>
                  <c:pt idx="30">
                    <c:v>1.3182479955523456</c:v>
                  </c:pt>
                  <c:pt idx="31">
                    <c:v>1.4609738000540751</c:v>
                  </c:pt>
                  <c:pt idx="32">
                    <c:v>2.4812631191928571</c:v>
                  </c:pt>
                  <c:pt idx="33">
                    <c:v>1.2600705447623863</c:v>
                  </c:pt>
                  <c:pt idx="34">
                    <c:v>1.9020456823582805</c:v>
                  </c:pt>
                  <c:pt idx="35">
                    <c:v>2.3096416268426676</c:v>
                  </c:pt>
                  <c:pt idx="36">
                    <c:v>2.0333333333333332</c:v>
                  </c:pt>
                  <c:pt idx="37">
                    <c:v>1.5577761927397229</c:v>
                  </c:pt>
                  <c:pt idx="38">
                    <c:v>2.7016455890602837</c:v>
                  </c:pt>
                  <c:pt idx="39">
                    <c:v>2.275473088783468</c:v>
                  </c:pt>
                  <c:pt idx="40">
                    <c:v>2.2519127672072714</c:v>
                  </c:pt>
                  <c:pt idx="41">
                    <c:v>1.382831234179436</c:v>
                  </c:pt>
                  <c:pt idx="42">
                    <c:v>1.8571184369578824</c:v>
                  </c:pt>
                  <c:pt idx="43">
                    <c:v>2.1509687739868903</c:v>
                  </c:pt>
                  <c:pt idx="44">
                    <c:v>2.3096416268426672</c:v>
                  </c:pt>
                  <c:pt idx="45">
                    <c:v>2.2580719405919929</c:v>
                  </c:pt>
                  <c:pt idx="46">
                    <c:v>2.2511725339870727</c:v>
                  </c:pt>
                  <c:pt idx="47">
                    <c:v>1.8123036292090915</c:v>
                  </c:pt>
                  <c:pt idx="48">
                    <c:v>1.3968217893171306</c:v>
                  </c:pt>
                  <c:pt idx="49">
                    <c:v>2.3211587144738246</c:v>
                  </c:pt>
                  <c:pt idx="50">
                    <c:v>1.2909944487358056</c:v>
                  </c:pt>
                  <c:pt idx="51">
                    <c:v>2.1807236311728166</c:v>
                  </c:pt>
                  <c:pt idx="52">
                    <c:v>2.3993054550570805</c:v>
                  </c:pt>
                  <c:pt idx="53">
                    <c:v>2.0507451220362696</c:v>
                  </c:pt>
                  <c:pt idx="54">
                    <c:v>1.9324710720847658</c:v>
                  </c:pt>
                  <c:pt idx="55">
                    <c:v>2.4964419124470374</c:v>
                  </c:pt>
                  <c:pt idx="56">
                    <c:v>2.2678918257565401</c:v>
                  </c:pt>
                  <c:pt idx="57">
                    <c:v>2.4875244275740847</c:v>
                  </c:pt>
                  <c:pt idx="58">
                    <c:v>1.9218047073866096</c:v>
                  </c:pt>
                  <c:pt idx="59">
                    <c:v>1.6275407487644937</c:v>
                  </c:pt>
                  <c:pt idx="60">
                    <c:v>2.1304668241699725</c:v>
                  </c:pt>
                  <c:pt idx="61">
                    <c:v>2.2201101073795613</c:v>
                  </c:pt>
                  <c:pt idx="62">
                    <c:v>1.6360521589077368</c:v>
                  </c:pt>
                  <c:pt idx="63">
                    <c:v>2.6491088648407364</c:v>
                  </c:pt>
                  <c:pt idx="64">
                    <c:v>2.0880613017821097</c:v>
                  </c:pt>
                  <c:pt idx="65">
                    <c:v>1.4533486237727762</c:v>
                  </c:pt>
                  <c:pt idx="66">
                    <c:v>2.5377155080899039</c:v>
                  </c:pt>
                  <c:pt idx="67">
                    <c:v>1.9347695814575265</c:v>
                  </c:pt>
                  <c:pt idx="68">
                    <c:v>1.9405039437103844</c:v>
                  </c:pt>
                  <c:pt idx="69">
                    <c:v>2.0712315177207978</c:v>
                  </c:pt>
                  <c:pt idx="70">
                    <c:v>1.7074997966487595</c:v>
                  </c:pt>
                  <c:pt idx="71">
                    <c:v>2.2854612955229263</c:v>
                  </c:pt>
                  <c:pt idx="72">
                    <c:v>2.6892791268706606</c:v>
                  </c:pt>
                  <c:pt idx="73">
                    <c:v>1.8630918149976161</c:v>
                  </c:pt>
                  <c:pt idx="74">
                    <c:v>2.1574161500379208</c:v>
                  </c:pt>
                  <c:pt idx="75">
                    <c:v>2.4394899284709313</c:v>
                  </c:pt>
                  <c:pt idx="76">
                    <c:v>2.8055500550001082</c:v>
                  </c:pt>
                  <c:pt idx="77">
                    <c:v>2.1039645117412666</c:v>
                  </c:pt>
                  <c:pt idx="78">
                    <c:v>1.4681810363696828</c:v>
                  </c:pt>
                  <c:pt idx="79">
                    <c:v>1.818424226264781</c:v>
                  </c:pt>
                  <c:pt idx="80">
                    <c:v>1.9857828011475305</c:v>
                  </c:pt>
                  <c:pt idx="81">
                    <c:v>1.7435595774162689</c:v>
                  </c:pt>
                  <c:pt idx="82">
                    <c:v>2.0733762053445313</c:v>
                  </c:pt>
                  <c:pt idx="83">
                    <c:v>2.3036203390894658</c:v>
                  </c:pt>
                  <c:pt idx="84">
                    <c:v>1.6261747890200622</c:v>
                  </c:pt>
                  <c:pt idx="85">
                    <c:v>1.6193277068654826</c:v>
                  </c:pt>
                  <c:pt idx="86">
                    <c:v>1.6546231527987807</c:v>
                  </c:pt>
                  <c:pt idx="87">
                    <c:v>1.7688665548562132</c:v>
                  </c:pt>
                  <c:pt idx="88">
                    <c:v>2.1612753436596437</c:v>
                  </c:pt>
                  <c:pt idx="89">
                    <c:v>2.0333333333333332</c:v>
                  </c:pt>
                  <c:pt idx="90">
                    <c:v>2.4857370916669539</c:v>
                  </c:pt>
                  <c:pt idx="91">
                    <c:v>2.1092389359408501</c:v>
                  </c:pt>
                  <c:pt idx="92">
                    <c:v>2.4830536755284922</c:v>
                  </c:pt>
                  <c:pt idx="93">
                    <c:v>2.5742312768410431</c:v>
                  </c:pt>
                  <c:pt idx="94">
                    <c:v>1.4410644214144854</c:v>
                  </c:pt>
                  <c:pt idx="95">
                    <c:v>2.5865034312755126</c:v>
                  </c:pt>
                  <c:pt idx="96">
                    <c:v>2.2757172251597715</c:v>
                  </c:pt>
                  <c:pt idx="97">
                    <c:v>1.7451520150277895</c:v>
                  </c:pt>
                  <c:pt idx="98">
                    <c:v>2.0859317129549351</c:v>
                  </c:pt>
                  <c:pt idx="99">
                    <c:v>2.0464060637561103</c:v>
                  </c:pt>
                  <c:pt idx="100">
                    <c:v>2.3638480868655196</c:v>
                  </c:pt>
                  <c:pt idx="101">
                    <c:v>2.2320892057044275</c:v>
                  </c:pt>
                  <c:pt idx="102">
                    <c:v>1.8040078836979743</c:v>
                  </c:pt>
                  <c:pt idx="103">
                    <c:v>1.8123036292090915</c:v>
                  </c:pt>
                  <c:pt idx="104">
                    <c:v>2.2412793965352318</c:v>
                  </c:pt>
                  <c:pt idx="105">
                    <c:v>2.2617593938249829</c:v>
                  </c:pt>
                  <c:pt idx="106">
                    <c:v>1.8333333333333335</c:v>
                  </c:pt>
                  <c:pt idx="107">
                    <c:v>2.2469732728470286</c:v>
                  </c:pt>
                  <c:pt idx="108">
                    <c:v>2.2422706745122847</c:v>
                  </c:pt>
                  <c:pt idx="109">
                    <c:v>1.9390719429665315</c:v>
                  </c:pt>
                  <c:pt idx="110">
                    <c:v>2.0002777584903328</c:v>
                  </c:pt>
                  <c:pt idx="111">
                    <c:v>2.3779075769349078</c:v>
                  </c:pt>
                  <c:pt idx="112">
                    <c:v>2.0024984394500782</c:v>
                  </c:pt>
                  <c:pt idx="113">
                    <c:v>1.9576062480034695</c:v>
                  </c:pt>
                  <c:pt idx="114">
                    <c:v>1.3646326326972478</c:v>
                  </c:pt>
                  <c:pt idx="115">
                    <c:v>1.3597385369580759</c:v>
                  </c:pt>
                  <c:pt idx="116">
                    <c:v>1.9835434062415787</c:v>
                  </c:pt>
                  <c:pt idx="117">
                    <c:v>1.8466185312619385</c:v>
                  </c:pt>
                  <c:pt idx="118">
                    <c:v>2.045048220023729</c:v>
                  </c:pt>
                  <c:pt idx="119">
                    <c:v>2.1664102412362558</c:v>
                  </c:pt>
                  <c:pt idx="120">
                    <c:v>0.90921211313239048</c:v>
                  </c:pt>
                  <c:pt idx="121">
                    <c:v>2.450396793265214</c:v>
                  </c:pt>
                  <c:pt idx="122">
                    <c:v>2.2842455598682418</c:v>
                  </c:pt>
                  <c:pt idx="123">
                    <c:v>1.9090428084368469</c:v>
                  </c:pt>
                  <c:pt idx="124">
                    <c:v>1.7666666666666668</c:v>
                  </c:pt>
                  <c:pt idx="125">
                    <c:v>1.9218047073866096</c:v>
                  </c:pt>
                  <c:pt idx="126">
                    <c:v>2.0278614899006837</c:v>
                  </c:pt>
                  <c:pt idx="127">
                    <c:v>1.4019827229875392</c:v>
                  </c:pt>
                  <c:pt idx="128">
                    <c:v>1.4282856857085702</c:v>
                  </c:pt>
                  <c:pt idx="129">
                    <c:v>2.3211587144738246</c:v>
                  </c:pt>
                  <c:pt idx="130">
                    <c:v>2.777088803445475</c:v>
                  </c:pt>
                  <c:pt idx="131">
                    <c:v>2.6718699236468995</c:v>
                  </c:pt>
                  <c:pt idx="132">
                    <c:v>1.9913702708325127</c:v>
                  </c:pt>
                  <c:pt idx="133">
                    <c:v>1.5793810320642845</c:v>
                  </c:pt>
                  <c:pt idx="134">
                    <c:v>1.8999999999999997</c:v>
                  </c:pt>
                  <c:pt idx="135">
                    <c:v>2.2727858578307716</c:v>
                  </c:pt>
                  <c:pt idx="136">
                    <c:v>2.5475478405713989</c:v>
                  </c:pt>
                  <c:pt idx="137">
                    <c:v>2.5725041842099645</c:v>
                  </c:pt>
                  <c:pt idx="138">
                    <c:v>2.1870832936432332</c:v>
                  </c:pt>
                  <c:pt idx="139">
                    <c:v>0.99387010105837137</c:v>
                  </c:pt>
                  <c:pt idx="140">
                    <c:v>1.8690461025168246</c:v>
                  </c:pt>
                  <c:pt idx="141">
                    <c:v>0.95684667296048831</c:v>
                  </c:pt>
                  <c:pt idx="142">
                    <c:v>2.0080393975772046</c:v>
                  </c:pt>
                  <c:pt idx="143">
                    <c:v>2.0210008521632155</c:v>
                  </c:pt>
                  <c:pt idx="144">
                    <c:v>1.3399834161494522</c:v>
                  </c:pt>
                  <c:pt idx="145">
                    <c:v>1.9032136564826927</c:v>
                  </c:pt>
                  <c:pt idx="146">
                    <c:v>2.2300971578236974</c:v>
                  </c:pt>
                  <c:pt idx="147">
                    <c:v>1.948218559493661</c:v>
                  </c:pt>
                  <c:pt idx="148">
                    <c:v>1.607275126832159</c:v>
                  </c:pt>
                  <c:pt idx="149">
                    <c:v>1.1035296904831231</c:v>
                  </c:pt>
                  <c:pt idx="150">
                    <c:v>1.6346933113652302</c:v>
                  </c:pt>
                  <c:pt idx="151">
                    <c:v>2.0947023124486632</c:v>
                  </c:pt>
                  <c:pt idx="152">
                    <c:v>1.7838784213679533</c:v>
                  </c:pt>
                  <c:pt idx="153">
                    <c:v>1.5595583420386112</c:v>
                  </c:pt>
                  <c:pt idx="154">
                    <c:v>1.4996295838935991</c:v>
                  </c:pt>
                  <c:pt idx="155">
                    <c:v>1.1930353445448854</c:v>
                  </c:pt>
                  <c:pt idx="156">
                    <c:v>1.9675139417831606</c:v>
                  </c:pt>
                  <c:pt idx="157">
                    <c:v>1.8941430193567164</c:v>
                  </c:pt>
                  <c:pt idx="158">
                    <c:v>2.0733762053445313</c:v>
                  </c:pt>
                  <c:pt idx="159">
                    <c:v>2.4908722256359206</c:v>
                  </c:pt>
                  <c:pt idx="160">
                    <c:v>1.7603661235347858</c:v>
                  </c:pt>
                  <c:pt idx="161">
                    <c:v>1.43913554299486</c:v>
                  </c:pt>
                  <c:pt idx="162">
                    <c:v>1.9232495649002206</c:v>
                  </c:pt>
                  <c:pt idx="163">
                    <c:v>2.5649344804280845</c:v>
                  </c:pt>
                  <c:pt idx="164">
                    <c:v>1.7978382080215733</c:v>
                  </c:pt>
                  <c:pt idx="165">
                    <c:v>2.2987919532755559</c:v>
                  </c:pt>
                  <c:pt idx="166">
                    <c:v>1.740051084818425</c:v>
                  </c:pt>
                  <c:pt idx="167">
                    <c:v>2.0496612186190943</c:v>
                  </c:pt>
                  <c:pt idx="168">
                    <c:v>1.5289793254906285</c:v>
                  </c:pt>
                  <c:pt idx="169">
                    <c:v>1.0775486583496408</c:v>
                  </c:pt>
                  <c:pt idx="170">
                    <c:v>2.1291625896895083</c:v>
                  </c:pt>
                  <c:pt idx="171">
                    <c:v>1.2914247085207011</c:v>
                  </c:pt>
                  <c:pt idx="172">
                    <c:v>1.6041612554021287</c:v>
                  </c:pt>
                  <c:pt idx="173">
                    <c:v>1.8856180831641267</c:v>
                  </c:pt>
                  <c:pt idx="174">
                    <c:v>1.8941430193567161</c:v>
                  </c:pt>
                  <c:pt idx="175">
                    <c:v>1.7307673314329559</c:v>
                  </c:pt>
                  <c:pt idx="176">
                    <c:v>1.8941430193567161</c:v>
                  </c:pt>
                  <c:pt idx="177">
                    <c:v>2.0978825303412751</c:v>
                  </c:pt>
                  <c:pt idx="178">
                    <c:v>1.8269586141392964</c:v>
                  </c:pt>
                  <c:pt idx="179">
                    <c:v>1.6983652270475997</c:v>
                  </c:pt>
                  <c:pt idx="180">
                    <c:v>1.5577761927397233</c:v>
                  </c:pt>
                  <c:pt idx="181">
                    <c:v>2.0591260281974</c:v>
                  </c:pt>
                  <c:pt idx="182">
                    <c:v>1.775136927425913</c:v>
                  </c:pt>
                  <c:pt idx="183">
                    <c:v>2.1241991955139761</c:v>
                  </c:pt>
                  <c:pt idx="184">
                    <c:v>2.1408720964441881</c:v>
                  </c:pt>
                  <c:pt idx="185">
                    <c:v>2.8487814158961995</c:v>
                  </c:pt>
                  <c:pt idx="186">
                    <c:v>2.2000000000000002</c:v>
                  </c:pt>
                  <c:pt idx="187">
                    <c:v>1.5930404193798025</c:v>
                  </c:pt>
                  <c:pt idx="188">
                    <c:v>2.1281186266016485</c:v>
                  </c:pt>
                  <c:pt idx="189">
                    <c:v>1.550627113281734</c:v>
                  </c:pt>
                  <c:pt idx="190">
                    <c:v>1.9969421067666877</c:v>
                  </c:pt>
                  <c:pt idx="191">
                    <c:v>2.3990738953928772</c:v>
                  </c:pt>
                  <c:pt idx="192">
                    <c:v>2.2133433734712038</c:v>
                  </c:pt>
                  <c:pt idx="193">
                    <c:v>1.948218559493661</c:v>
                  </c:pt>
                  <c:pt idx="194">
                    <c:v>2.092579482095934</c:v>
                  </c:pt>
                  <c:pt idx="195">
                    <c:v>2.0612833111653739</c:v>
                  </c:pt>
                  <c:pt idx="196">
                    <c:v>1.7575235101952089</c:v>
                  </c:pt>
                  <c:pt idx="197">
                    <c:v>1.1850925889754116</c:v>
                  </c:pt>
                  <c:pt idx="198">
                    <c:v>2.0221001184137468</c:v>
                  </c:pt>
                  <c:pt idx="199">
                    <c:v>1.7654083569153811</c:v>
                  </c:pt>
                  <c:pt idx="200">
                    <c:v>2.3036203390894663</c:v>
                  </c:pt>
                  <c:pt idx="201">
                    <c:v>1.5793810320642845</c:v>
                  </c:pt>
                  <c:pt idx="202">
                    <c:v>2.1797043632362421</c:v>
                  </c:pt>
                  <c:pt idx="203">
                    <c:v>1.8645821694595994</c:v>
                  </c:pt>
                  <c:pt idx="204">
                    <c:v>2.1395742047841613</c:v>
                  </c:pt>
                  <c:pt idx="205">
                    <c:v>2.1779194965226178</c:v>
                  </c:pt>
                  <c:pt idx="206">
                    <c:v>1.4255603186895396</c:v>
                  </c:pt>
                  <c:pt idx="207">
                    <c:v>2.0278614899006842</c:v>
                  </c:pt>
                  <c:pt idx="208">
                    <c:v>2.1186998109427599</c:v>
                  </c:pt>
                  <c:pt idx="209">
                    <c:v>2.0819328626169589</c:v>
                  </c:pt>
                  <c:pt idx="210">
                    <c:v>1.4313940369055924</c:v>
                  </c:pt>
                  <c:pt idx="211">
                    <c:v>2.3247461032216923</c:v>
                  </c:pt>
                  <c:pt idx="212">
                    <c:v>2.0121851030382092</c:v>
                  </c:pt>
                  <c:pt idx="213">
                    <c:v>2.3560796062763054</c:v>
                  </c:pt>
                  <c:pt idx="214">
                    <c:v>1.972308292331602</c:v>
                  </c:pt>
                  <c:pt idx="215">
                    <c:v>1.5162087220725542</c:v>
                  </c:pt>
                  <c:pt idx="216">
                    <c:v>2.208317610006918</c:v>
                  </c:pt>
                  <c:pt idx="217">
                    <c:v>2.305548862105411</c:v>
                  </c:pt>
                  <c:pt idx="218">
                    <c:v>1.3585122581543221</c:v>
                  </c:pt>
                  <c:pt idx="219">
                    <c:v>2.3228335186912457</c:v>
                  </c:pt>
                  <c:pt idx="220">
                    <c:v>2.3009659807229754</c:v>
                  </c:pt>
                  <c:pt idx="221">
                    <c:v>1.1907047399661168</c:v>
                  </c:pt>
                  <c:pt idx="222">
                    <c:v>1.6248076809271919</c:v>
                  </c:pt>
                  <c:pt idx="223">
                    <c:v>1.9969421067666879</c:v>
                  </c:pt>
                  <c:pt idx="224">
                    <c:v>1.9734346820820912</c:v>
                  </c:pt>
                  <c:pt idx="225">
                    <c:v>2.373230334843675</c:v>
                  </c:pt>
                  <c:pt idx="226">
                    <c:v>1.701306687356646</c:v>
                  </c:pt>
                  <c:pt idx="227">
                    <c:v>1.5187714333192688</c:v>
                  </c:pt>
                  <c:pt idx="228">
                    <c:v>1.43913554299486</c:v>
                  </c:pt>
                  <c:pt idx="229">
                    <c:v>1.6428295373802142</c:v>
                  </c:pt>
                  <c:pt idx="230">
                    <c:v>1.7591033069278348</c:v>
                  </c:pt>
                  <c:pt idx="231">
                    <c:v>1.9</c:v>
                  </c:pt>
                  <c:pt idx="232">
                    <c:v>2.1962088546705507</c:v>
                  </c:pt>
                  <c:pt idx="233">
                    <c:v>2.0947023124486632</c:v>
                  </c:pt>
                  <c:pt idx="234">
                    <c:v>1.7792008193443356</c:v>
                  </c:pt>
                  <c:pt idx="235">
                    <c:v>1.7178798302300167</c:v>
                  </c:pt>
                  <c:pt idx="236">
                    <c:v>1.911660127858622</c:v>
                  </c:pt>
                  <c:pt idx="237">
                    <c:v>2.0591260281974</c:v>
                  </c:pt>
                  <c:pt idx="238">
                    <c:v>1.5832456116050553</c:v>
                  </c:pt>
                  <c:pt idx="239">
                    <c:v>1.6478942792411031</c:v>
                  </c:pt>
                  <c:pt idx="240">
                    <c:v>1.789164920042619</c:v>
                  </c:pt>
                  <c:pt idx="241">
                    <c:v>1.4083086782851737</c:v>
                  </c:pt>
                  <c:pt idx="242">
                    <c:v>2.4369835635245649</c:v>
                  </c:pt>
                  <c:pt idx="243">
                    <c:v>1.8666666666666665</c:v>
                  </c:pt>
                  <c:pt idx="244">
                    <c:v>2.2922574995938922</c:v>
                  </c:pt>
                  <c:pt idx="245">
                    <c:v>2.1419098435223125</c:v>
                  </c:pt>
                  <c:pt idx="246">
                    <c:v>1.8040078836979743</c:v>
                  </c:pt>
                  <c:pt idx="247">
                    <c:v>1.171893055416463</c:v>
                  </c:pt>
                  <c:pt idx="248">
                    <c:v>2.3497044731436145</c:v>
                  </c:pt>
                  <c:pt idx="249">
                    <c:v>1.5577761927397229</c:v>
                  </c:pt>
                  <c:pt idx="250">
                    <c:v>1.6316317667360556</c:v>
                  </c:pt>
                  <c:pt idx="251">
                    <c:v>2.3617319445224467</c:v>
                  </c:pt>
                  <c:pt idx="252">
                    <c:v>2.8992336152086047</c:v>
                  </c:pt>
                  <c:pt idx="253">
                    <c:v>2.295890047696342</c:v>
                  </c:pt>
                  <c:pt idx="254">
                    <c:v>2.023473361436825</c:v>
                  </c:pt>
                  <c:pt idx="255">
                    <c:v>1.8574175621006708</c:v>
                  </c:pt>
                  <c:pt idx="256">
                    <c:v>1.57797338380595</c:v>
                  </c:pt>
                  <c:pt idx="257">
                    <c:v>2.7545921254838759</c:v>
                  </c:pt>
                  <c:pt idx="258">
                    <c:v>1.9561867668161612</c:v>
                  </c:pt>
                  <c:pt idx="259">
                    <c:v>2.1643577440997235</c:v>
                  </c:pt>
                  <c:pt idx="260">
                    <c:v>1.0456258094238746</c:v>
                  </c:pt>
                  <c:pt idx="261">
                    <c:v>2.0976176963403028</c:v>
                  </c:pt>
                  <c:pt idx="262">
                    <c:v>2.3872345693058503</c:v>
                  </c:pt>
                  <c:pt idx="263">
                    <c:v>1.781385228784985</c:v>
                  </c:pt>
                  <c:pt idx="264">
                    <c:v>1.6719914938645937</c:v>
                  </c:pt>
                  <c:pt idx="265">
                    <c:v>2.3418890760333726</c:v>
                  </c:pt>
                  <c:pt idx="266">
                    <c:v>1.8199511592958262</c:v>
                  </c:pt>
                  <c:pt idx="267">
                    <c:v>1.4204850501775013</c:v>
                  </c:pt>
                  <c:pt idx="268">
                    <c:v>2.075250988836451</c:v>
                  </c:pt>
                  <c:pt idx="269">
                    <c:v>1.422439219556791</c:v>
                  </c:pt>
                  <c:pt idx="270">
                    <c:v>1.8223915910448858</c:v>
                  </c:pt>
                  <c:pt idx="271">
                    <c:v>1.4468356276140468</c:v>
                  </c:pt>
                  <c:pt idx="272">
                    <c:v>1.6616591440819357</c:v>
                  </c:pt>
                  <c:pt idx="273">
                    <c:v>1.5719768163402126</c:v>
                  </c:pt>
                  <c:pt idx="274">
                    <c:v>2.2223611067711042</c:v>
                  </c:pt>
                  <c:pt idx="275">
                    <c:v>2.3276120333461452</c:v>
                  </c:pt>
                  <c:pt idx="276">
                    <c:v>2.2469732728470286</c:v>
                  </c:pt>
                  <c:pt idx="277">
                    <c:v>2.2666666666666662</c:v>
                  </c:pt>
                  <c:pt idx="278">
                    <c:v>2.5212430796467578</c:v>
                  </c:pt>
                  <c:pt idx="279">
                    <c:v>1.9776529298921768</c:v>
                  </c:pt>
                  <c:pt idx="280">
                    <c:v>1.9969421067666877</c:v>
                  </c:pt>
                  <c:pt idx="281">
                    <c:v>1.8999999999999997</c:v>
                  </c:pt>
                  <c:pt idx="282">
                    <c:v>1.7841898254763513</c:v>
                  </c:pt>
                  <c:pt idx="283">
                    <c:v>1.6384274303259343</c:v>
                  </c:pt>
                  <c:pt idx="284">
                    <c:v>1.3515423288475528</c:v>
                  </c:pt>
                  <c:pt idx="285">
                    <c:v>1.2653501930734865</c:v>
                  </c:pt>
                  <c:pt idx="286">
                    <c:v>1.9290181728307045</c:v>
                  </c:pt>
                  <c:pt idx="287">
                    <c:v>1.9151443229630967</c:v>
                  </c:pt>
                  <c:pt idx="288">
                    <c:v>2.3103631268217941</c:v>
                  </c:pt>
                  <c:pt idx="289">
                    <c:v>2.0355179521029365</c:v>
                  </c:pt>
                  <c:pt idx="290">
                    <c:v>1.5362291495737215</c:v>
                  </c:pt>
                  <c:pt idx="291">
                    <c:v>1.4696938456699069</c:v>
                  </c:pt>
                  <c:pt idx="292">
                    <c:v>2.0300519971446818</c:v>
                  </c:pt>
                  <c:pt idx="293">
                    <c:v>1.6316317667360556</c:v>
                  </c:pt>
                  <c:pt idx="294">
                    <c:v>2.3572582944316194</c:v>
                  </c:pt>
                  <c:pt idx="295">
                    <c:v>1.7</c:v>
                  </c:pt>
                  <c:pt idx="296">
                    <c:v>1.7349351572897471</c:v>
                  </c:pt>
                  <c:pt idx="297">
                    <c:v>2.1561282171728307</c:v>
                  </c:pt>
                  <c:pt idx="298">
                    <c:v>2.8720878971384023</c:v>
                  </c:pt>
                  <c:pt idx="299">
                    <c:v>1.7074997966487595</c:v>
                  </c:pt>
                  <c:pt idx="300">
                    <c:v>1.2806248474865696</c:v>
                  </c:pt>
                  <c:pt idx="301">
                    <c:v>1.7387735140993301</c:v>
                  </c:pt>
                  <c:pt idx="302">
                    <c:v>1.3482498944104455</c:v>
                  </c:pt>
                  <c:pt idx="303">
                    <c:v>1.7194960502038574</c:v>
                  </c:pt>
                  <c:pt idx="304">
                    <c:v>2.5525586292102198</c:v>
                  </c:pt>
                  <c:pt idx="305">
                    <c:v>2.3946700074215745</c:v>
                  </c:pt>
                  <c:pt idx="306">
                    <c:v>1.6546231527987807</c:v>
                  </c:pt>
                  <c:pt idx="307">
                    <c:v>2.365492666561356</c:v>
                  </c:pt>
                  <c:pt idx="308">
                    <c:v>1.9666666666666663</c:v>
                  </c:pt>
                  <c:pt idx="309">
                    <c:v>2.1715329966536441</c:v>
                  </c:pt>
                  <c:pt idx="310">
                    <c:v>2.1656407827707715</c:v>
                  </c:pt>
                  <c:pt idx="311">
                    <c:v>1.6055459438389725</c:v>
                  </c:pt>
                  <c:pt idx="312">
                    <c:v>1.7061978522759635</c:v>
                  </c:pt>
                  <c:pt idx="313">
                    <c:v>2.9356051808405321</c:v>
                  </c:pt>
                  <c:pt idx="314">
                    <c:v>1.7285189549952227</c:v>
                  </c:pt>
                  <c:pt idx="315">
                    <c:v>1.4715826703096075</c:v>
                  </c:pt>
                  <c:pt idx="316">
                    <c:v>1.2948616399703352</c:v>
                  </c:pt>
                  <c:pt idx="317">
                    <c:v>1.8764623926716757</c:v>
                  </c:pt>
                  <c:pt idx="318">
                    <c:v>2.2283526551144357</c:v>
                  </c:pt>
                  <c:pt idx="319">
                    <c:v>2.5571251218680886</c:v>
                  </c:pt>
                  <c:pt idx="320">
                    <c:v>1.2220201853215571</c:v>
                  </c:pt>
                  <c:pt idx="321">
                    <c:v>2.0333333333333332</c:v>
                  </c:pt>
                  <c:pt idx="322">
                    <c:v>1.7838784213679539</c:v>
                  </c:pt>
                  <c:pt idx="323">
                    <c:v>1.8823743871327332</c:v>
                  </c:pt>
                  <c:pt idx="324">
                    <c:v>1.3370780746754385</c:v>
                  </c:pt>
                  <c:pt idx="325">
                    <c:v>1.7515072873892867</c:v>
                  </c:pt>
                  <c:pt idx="326">
                    <c:v>1.7829438827088442</c:v>
                  </c:pt>
                  <c:pt idx="327">
                    <c:v>1.7938165396098278</c:v>
                  </c:pt>
                  <c:pt idx="328">
                    <c:v>1.5916448515084427</c:v>
                  </c:pt>
                  <c:pt idx="329">
                    <c:v>1.4157840387730198</c:v>
                  </c:pt>
                  <c:pt idx="330">
                    <c:v>0.91651513899116788</c:v>
                  </c:pt>
                  <c:pt idx="331">
                    <c:v>1.8466185312619385</c:v>
                  </c:pt>
                  <c:pt idx="332">
                    <c:v>2.2561028345356955</c:v>
                  </c:pt>
                  <c:pt idx="333">
                    <c:v>1.6316317667360556</c:v>
                  </c:pt>
                  <c:pt idx="334">
                    <c:v>2.1031722072463142</c:v>
                  </c:pt>
                  <c:pt idx="335">
                    <c:v>2.3701851779508236</c:v>
                  </c:pt>
                  <c:pt idx="336">
                    <c:v>1.7435595774162695</c:v>
                  </c:pt>
                  <c:pt idx="337">
                    <c:v>1.8749814813900307</c:v>
                  </c:pt>
                  <c:pt idx="338">
                    <c:v>2.0264912204760885</c:v>
                  </c:pt>
                  <c:pt idx="339">
                    <c:v>1.6329931618554518</c:v>
                  </c:pt>
                  <c:pt idx="340">
                    <c:v>1.5333333333333334</c:v>
                  </c:pt>
                  <c:pt idx="341">
                    <c:v>1.6719914938645937</c:v>
                  </c:pt>
                  <c:pt idx="342">
                    <c:v>2.6291105382281326</c:v>
                  </c:pt>
                  <c:pt idx="343">
                    <c:v>2.0442330808615949</c:v>
                  </c:pt>
                  <c:pt idx="344">
                    <c:v>2.1605040564131732</c:v>
                  </c:pt>
                  <c:pt idx="345">
                    <c:v>1.7461067804945059</c:v>
                  </c:pt>
                  <c:pt idx="346">
                    <c:v>1.9252705437591535</c:v>
                  </c:pt>
                  <c:pt idx="347">
                    <c:v>1.8427033281447003</c:v>
                  </c:pt>
                  <c:pt idx="348">
                    <c:v>1.8586135812600864</c:v>
                  </c:pt>
                  <c:pt idx="349">
                    <c:v>1.7999999999999996</c:v>
                  </c:pt>
                  <c:pt idx="350">
                    <c:v>2.1880991243035073</c:v>
                  </c:pt>
                  <c:pt idx="351">
                    <c:v>2.0645150089602695</c:v>
                  </c:pt>
                  <c:pt idx="352">
                    <c:v>1.4761059883656353</c:v>
                  </c:pt>
                  <c:pt idx="353">
                    <c:v>2.725191124795959</c:v>
                  </c:pt>
                  <c:pt idx="354">
                    <c:v>1.8390818965511628</c:v>
                  </c:pt>
                  <c:pt idx="355">
                    <c:v>2.0286832072937249</c:v>
                  </c:pt>
                  <c:pt idx="356">
                    <c:v>1.9988885800753264</c:v>
                  </c:pt>
                  <c:pt idx="357">
                    <c:v>0.96666666666666656</c:v>
                  </c:pt>
                  <c:pt idx="358">
                    <c:v>2.1262904578422748</c:v>
                  </c:pt>
                  <c:pt idx="359">
                    <c:v>2.0933757957476775</c:v>
                  </c:pt>
                  <c:pt idx="360">
                    <c:v>2.0428737928059415</c:v>
                  </c:pt>
                  <c:pt idx="361">
                    <c:v>2.082733246908441</c:v>
                  </c:pt>
                  <c:pt idx="362">
                    <c:v>1.520599297060939</c:v>
                  </c:pt>
                  <c:pt idx="363">
                    <c:v>1.1396880664852505</c:v>
                  </c:pt>
                  <c:pt idx="364">
                    <c:v>2.1797043632362421</c:v>
                  </c:pt>
                  <c:pt idx="365">
                    <c:v>2.3666666666666667</c:v>
                  </c:pt>
                  <c:pt idx="366">
                    <c:v>2.0561560684388183</c:v>
                  </c:pt>
                  <c:pt idx="367">
                    <c:v>0.9043106644167026</c:v>
                  </c:pt>
                  <c:pt idx="368">
                    <c:v>1.9610088106776966</c:v>
                  </c:pt>
                  <c:pt idx="369">
                    <c:v>1.7220788470785984</c:v>
                  </c:pt>
                  <c:pt idx="370">
                    <c:v>1.8785337071473829</c:v>
                  </c:pt>
                  <c:pt idx="371">
                    <c:v>1.8390818965511628</c:v>
                  </c:pt>
                  <c:pt idx="372">
                    <c:v>1.5986105077709063</c:v>
                  </c:pt>
                  <c:pt idx="373">
                    <c:v>1.8269586141392959</c:v>
                  </c:pt>
                  <c:pt idx="374">
                    <c:v>2.5097587312108089</c:v>
                  </c:pt>
                  <c:pt idx="375">
                    <c:v>2.0504741998972933</c:v>
                  </c:pt>
                  <c:pt idx="376">
                    <c:v>2.7235597621087329</c:v>
                  </c:pt>
                  <c:pt idx="377">
                    <c:v>1.0022197585581938</c:v>
                  </c:pt>
                  <c:pt idx="378">
                    <c:v>1.7854348987789437</c:v>
                  </c:pt>
                  <c:pt idx="379">
                    <c:v>1.4098857321704401</c:v>
                  </c:pt>
                  <c:pt idx="380">
                    <c:v>1.8811934746029948</c:v>
                  </c:pt>
                  <c:pt idx="381">
                    <c:v>1.3908430696683378</c:v>
                  </c:pt>
                  <c:pt idx="382">
                    <c:v>1.8405916923038028</c:v>
                  </c:pt>
                  <c:pt idx="383">
                    <c:v>1.2823589374447562</c:v>
                  </c:pt>
                  <c:pt idx="384">
                    <c:v>2.1592179654268859</c:v>
                  </c:pt>
                  <c:pt idx="385">
                    <c:v>1.7333333333333332</c:v>
                  </c:pt>
                  <c:pt idx="386">
                    <c:v>1.7603661235347858</c:v>
                  </c:pt>
                  <c:pt idx="387">
                    <c:v>1.2423096769056148</c:v>
                  </c:pt>
                  <c:pt idx="388">
                    <c:v>2.1406125810669763</c:v>
                  </c:pt>
                  <c:pt idx="389">
                    <c:v>2.777088803445475</c:v>
                  </c:pt>
                  <c:pt idx="390">
                    <c:v>2.1592179654268864</c:v>
                  </c:pt>
                  <c:pt idx="391">
                    <c:v>1.5709162223930906</c:v>
                  </c:pt>
                  <c:pt idx="392">
                    <c:v>2.0099751242241775</c:v>
                  </c:pt>
                  <c:pt idx="393">
                    <c:v>1.7575235101952089</c:v>
                  </c:pt>
                  <c:pt idx="394">
                    <c:v>1.5235193176035251</c:v>
                  </c:pt>
                  <c:pt idx="395">
                    <c:v>2.1982316125063397</c:v>
                  </c:pt>
                  <c:pt idx="396">
                    <c:v>2.0712315177207974</c:v>
                  </c:pt>
                  <c:pt idx="397">
                    <c:v>2.4149994248906608</c:v>
                  </c:pt>
                  <c:pt idx="398">
                    <c:v>1.9504985117770388</c:v>
                  </c:pt>
                  <c:pt idx="399">
                    <c:v>2.0002777584903328</c:v>
                  </c:pt>
                  <c:pt idx="400">
                    <c:v>2.2020192753218324</c:v>
                  </c:pt>
                  <c:pt idx="401">
                    <c:v>1.9058389811897074</c:v>
                  </c:pt>
                  <c:pt idx="402">
                    <c:v>2.3935097428021654</c:v>
                  </c:pt>
                  <c:pt idx="403">
                    <c:v>2.0591260281974</c:v>
                  </c:pt>
                  <c:pt idx="404">
                    <c:v>1.9032136564826927</c:v>
                  </c:pt>
                  <c:pt idx="405">
                    <c:v>2.4979991993593589</c:v>
                  </c:pt>
                  <c:pt idx="406">
                    <c:v>2.4358434541926814</c:v>
                  </c:pt>
                  <c:pt idx="407">
                    <c:v>1.8621970297951229</c:v>
                  </c:pt>
                  <c:pt idx="408">
                    <c:v>1.6343534229508347</c:v>
                  </c:pt>
                  <c:pt idx="409">
                    <c:v>2.3619671650742498</c:v>
                  </c:pt>
                  <c:pt idx="410">
                    <c:v>2.6892791268706606</c:v>
                  </c:pt>
                  <c:pt idx="411">
                    <c:v>1.6786237749352229</c:v>
                  </c:pt>
                  <c:pt idx="412">
                    <c:v>1.9519221295943132</c:v>
                  </c:pt>
                  <c:pt idx="413">
                    <c:v>1.590248058916875</c:v>
                  </c:pt>
                  <c:pt idx="414">
                    <c:v>1.6802777548171413</c:v>
                  </c:pt>
                  <c:pt idx="415">
                    <c:v>2.1137118483316919</c:v>
                  </c:pt>
                  <c:pt idx="416">
                    <c:v>1.2578641509408803</c:v>
                  </c:pt>
                  <c:pt idx="417">
                    <c:v>2.0099751242241783</c:v>
                  </c:pt>
                  <c:pt idx="418">
                    <c:v>1.9787762772874438</c:v>
                  </c:pt>
                  <c:pt idx="419">
                    <c:v>2.0496612186190943</c:v>
                  </c:pt>
                  <c:pt idx="420">
                    <c:v>1.7476968971891105</c:v>
                  </c:pt>
                  <c:pt idx="421">
                    <c:v>1.3662601021279466</c:v>
                  </c:pt>
                  <c:pt idx="422">
                    <c:v>2.232338086700429</c:v>
                  </c:pt>
                  <c:pt idx="423">
                    <c:v>2.4195959258612674</c:v>
                  </c:pt>
                  <c:pt idx="424">
                    <c:v>1.5638272140986529</c:v>
                  </c:pt>
                  <c:pt idx="425">
                    <c:v>1.9160143817599884</c:v>
                  </c:pt>
                  <c:pt idx="426">
                    <c:v>2.3067533702394605</c:v>
                  </c:pt>
                  <c:pt idx="427">
                    <c:v>2.1039645117412671</c:v>
                  </c:pt>
                  <c:pt idx="428">
                    <c:v>1.9336206683030899</c:v>
                  </c:pt>
                  <c:pt idx="429">
                    <c:v>1.8390818965511628</c:v>
                  </c:pt>
                  <c:pt idx="430">
                    <c:v>1.8999999999999997</c:v>
                  </c:pt>
                  <c:pt idx="431">
                    <c:v>1.8390818965511628</c:v>
                  </c:pt>
                  <c:pt idx="432">
                    <c:v>2.0645150089602695</c:v>
                  </c:pt>
                  <c:pt idx="433">
                    <c:v>1.8162843634433701</c:v>
                  </c:pt>
                  <c:pt idx="434">
                    <c:v>1.9462214102659998</c:v>
                  </c:pt>
                  <c:pt idx="435">
                    <c:v>1.6736520280844256</c:v>
                  </c:pt>
                  <c:pt idx="436">
                    <c:v>2.1176506899024785</c:v>
                  </c:pt>
                  <c:pt idx="437">
                    <c:v>1.5365907428821477</c:v>
                  </c:pt>
                  <c:pt idx="438">
                    <c:v>1.771377367411523</c:v>
                  </c:pt>
                  <c:pt idx="439">
                    <c:v>2.291045370325278</c:v>
                  </c:pt>
                  <c:pt idx="440">
                    <c:v>1.4487542541400487</c:v>
                  </c:pt>
                  <c:pt idx="441">
                    <c:v>1.7524585904126553</c:v>
                  </c:pt>
                  <c:pt idx="442">
                    <c:v>1.4564034849968983</c:v>
                  </c:pt>
                  <c:pt idx="443">
                    <c:v>2.031966753883756</c:v>
                  </c:pt>
                  <c:pt idx="444">
                    <c:v>2.4711670657134186</c:v>
                  </c:pt>
                  <c:pt idx="445">
                    <c:v>1.1756794725698931</c:v>
                  </c:pt>
                  <c:pt idx="446">
                    <c:v>1.4236104336041748</c:v>
                  </c:pt>
                  <c:pt idx="447">
                    <c:v>1.9731531449264987</c:v>
                  </c:pt>
                  <c:pt idx="448">
                    <c:v>1.9955506062794355</c:v>
                  </c:pt>
                  <c:pt idx="449">
                    <c:v>1.8882678717691392</c:v>
                  </c:pt>
                  <c:pt idx="450">
                    <c:v>1.8076995817274997</c:v>
                  </c:pt>
                  <c:pt idx="451">
                    <c:v>2.3084386257574381</c:v>
                  </c:pt>
                  <c:pt idx="452">
                    <c:v>1.764149149653232</c:v>
                  </c:pt>
                  <c:pt idx="453">
                    <c:v>1.8811934746029948</c:v>
                  </c:pt>
                  <c:pt idx="454">
                    <c:v>1.4548768561863463</c:v>
                  </c:pt>
                  <c:pt idx="455">
                    <c:v>1.7091258324392358</c:v>
                  </c:pt>
                  <c:pt idx="456">
                    <c:v>2.0264912204760885</c:v>
                  </c:pt>
                  <c:pt idx="457">
                    <c:v>1.8284784202536635</c:v>
                  </c:pt>
                  <c:pt idx="458">
                    <c:v>2.2678918257565401</c:v>
                  </c:pt>
                  <c:pt idx="459">
                    <c:v>1.5070206073943087</c:v>
                  </c:pt>
                  <c:pt idx="460">
                    <c:v>1.9020456823582805</c:v>
                  </c:pt>
                  <c:pt idx="461">
                    <c:v>2.102908039411667</c:v>
                  </c:pt>
                  <c:pt idx="462">
                    <c:v>2.3418890760333726</c:v>
                  </c:pt>
                  <c:pt idx="463">
                    <c:v>1.5014807506073609</c:v>
                  </c:pt>
                  <c:pt idx="464">
                    <c:v>2.0604745947367453</c:v>
                  </c:pt>
                  <c:pt idx="465">
                    <c:v>1.8015425489162213</c:v>
                  </c:pt>
                  <c:pt idx="466">
                    <c:v>1.2862520921049823</c:v>
                  </c:pt>
                  <c:pt idx="467">
                    <c:v>1.1836853936376468</c:v>
                  </c:pt>
                  <c:pt idx="468">
                    <c:v>1.2995725793078619</c:v>
                  </c:pt>
                  <c:pt idx="469">
                    <c:v>1.5581327856693656</c:v>
                  </c:pt>
                  <c:pt idx="470">
                    <c:v>1.7048949136725895</c:v>
                  </c:pt>
                  <c:pt idx="471">
                    <c:v>1.2719189352225944</c:v>
                  </c:pt>
                  <c:pt idx="472">
                    <c:v>1.3437096247164249</c:v>
                  </c:pt>
                  <c:pt idx="473">
                    <c:v>2.0612833111653739</c:v>
                  </c:pt>
                  <c:pt idx="474">
                    <c:v>2.1470910553583886</c:v>
                  </c:pt>
                  <c:pt idx="475">
                    <c:v>2.4955515978993055</c:v>
                  </c:pt>
                  <c:pt idx="476">
                    <c:v>1.9969421067666877</c:v>
                  </c:pt>
                  <c:pt idx="477">
                    <c:v>1.5</c:v>
                  </c:pt>
                  <c:pt idx="478">
                    <c:v>1.8269586141392959</c:v>
                  </c:pt>
                </c:numCache>
              </c:numRef>
            </c:plus>
            <c:minus>
              <c:numRef>
                <c:f>'122916'!$BE$16:$BE$494</c:f>
                <c:numCache>
                  <c:formatCode>General</c:formatCode>
                  <c:ptCount val="479"/>
                  <c:pt idx="0">
                    <c:v>2.2499382707581606</c:v>
                  </c:pt>
                  <c:pt idx="1">
                    <c:v>1.7243356208503413</c:v>
                  </c:pt>
                  <c:pt idx="2">
                    <c:v>1.6224124698183946</c:v>
                  </c:pt>
                  <c:pt idx="3">
                    <c:v>2.5464572339712368</c:v>
                  </c:pt>
                  <c:pt idx="4">
                    <c:v>2.0712315177207978</c:v>
                  </c:pt>
                  <c:pt idx="5">
                    <c:v>2.0341528403189808</c:v>
                  </c:pt>
                  <c:pt idx="6">
                    <c:v>3.1804961178337501</c:v>
                  </c:pt>
                  <c:pt idx="7">
                    <c:v>2.0666666666666664</c:v>
                  </c:pt>
                  <c:pt idx="8">
                    <c:v>1.1455226851626388</c:v>
                  </c:pt>
                  <c:pt idx="9">
                    <c:v>2.0319667538837556</c:v>
                  </c:pt>
                  <c:pt idx="10">
                    <c:v>1.6179548132682131</c:v>
                  </c:pt>
                  <c:pt idx="11">
                    <c:v>1.4742229591663987</c:v>
                  </c:pt>
                  <c:pt idx="12">
                    <c:v>2.1031722072463142</c:v>
                  </c:pt>
                  <c:pt idx="13">
                    <c:v>1.5986105077709063</c:v>
                  </c:pt>
                  <c:pt idx="14">
                    <c:v>1.8162843634433701</c:v>
                  </c:pt>
                  <c:pt idx="15">
                    <c:v>1.9720265943665385</c:v>
                  </c:pt>
                  <c:pt idx="16">
                    <c:v>2.3666666666666667</c:v>
                  </c:pt>
                  <c:pt idx="17">
                    <c:v>2.4774538901416059</c:v>
                  </c:pt>
                  <c:pt idx="18">
                    <c:v>1.4063348739819324</c:v>
                  </c:pt>
                  <c:pt idx="19">
                    <c:v>1.9333333333333331</c:v>
                  </c:pt>
                  <c:pt idx="20">
                    <c:v>2.316366887078892</c:v>
                  </c:pt>
                  <c:pt idx="21">
                    <c:v>1.9439364415764444</c:v>
                  </c:pt>
                  <c:pt idx="22">
                    <c:v>1.8196458751941573</c:v>
                  </c:pt>
                  <c:pt idx="23">
                    <c:v>1.7854348987789437</c:v>
                  </c:pt>
                  <c:pt idx="24">
                    <c:v>2.1561282171728307</c:v>
                  </c:pt>
                  <c:pt idx="25">
                    <c:v>1.5790292376436015</c:v>
                  </c:pt>
                  <c:pt idx="26">
                    <c:v>1.5162087220725542</c:v>
                  </c:pt>
                  <c:pt idx="27">
                    <c:v>1.3349989596333853</c:v>
                  </c:pt>
                  <c:pt idx="28">
                    <c:v>2.472290885438488</c:v>
                  </c:pt>
                  <c:pt idx="29">
                    <c:v>1.4832396974191326</c:v>
                  </c:pt>
                  <c:pt idx="30">
                    <c:v>1.3182479955523456</c:v>
                  </c:pt>
                  <c:pt idx="31">
                    <c:v>1.4609738000540751</c:v>
                  </c:pt>
                  <c:pt idx="32">
                    <c:v>2.4812631191928571</c:v>
                  </c:pt>
                  <c:pt idx="33">
                    <c:v>1.2600705447623863</c:v>
                  </c:pt>
                  <c:pt idx="34">
                    <c:v>1.9020456823582805</c:v>
                  </c:pt>
                  <c:pt idx="35">
                    <c:v>2.3096416268426676</c:v>
                  </c:pt>
                  <c:pt idx="36">
                    <c:v>2.0333333333333332</c:v>
                  </c:pt>
                  <c:pt idx="37">
                    <c:v>1.5577761927397229</c:v>
                  </c:pt>
                  <c:pt idx="38">
                    <c:v>2.7016455890602837</c:v>
                  </c:pt>
                  <c:pt idx="39">
                    <c:v>2.275473088783468</c:v>
                  </c:pt>
                  <c:pt idx="40">
                    <c:v>2.2519127672072714</c:v>
                  </c:pt>
                  <c:pt idx="41">
                    <c:v>1.382831234179436</c:v>
                  </c:pt>
                  <c:pt idx="42">
                    <c:v>1.8571184369578824</c:v>
                  </c:pt>
                  <c:pt idx="43">
                    <c:v>2.1509687739868903</c:v>
                  </c:pt>
                  <c:pt idx="44">
                    <c:v>2.3096416268426672</c:v>
                  </c:pt>
                  <c:pt idx="45">
                    <c:v>2.2580719405919929</c:v>
                  </c:pt>
                  <c:pt idx="46">
                    <c:v>2.2511725339870727</c:v>
                  </c:pt>
                  <c:pt idx="47">
                    <c:v>1.8123036292090915</c:v>
                  </c:pt>
                  <c:pt idx="48">
                    <c:v>1.3968217893171306</c:v>
                  </c:pt>
                  <c:pt idx="49">
                    <c:v>2.3211587144738246</c:v>
                  </c:pt>
                  <c:pt idx="50">
                    <c:v>1.2909944487358056</c:v>
                  </c:pt>
                  <c:pt idx="51">
                    <c:v>2.1807236311728166</c:v>
                  </c:pt>
                  <c:pt idx="52">
                    <c:v>2.3993054550570805</c:v>
                  </c:pt>
                  <c:pt idx="53">
                    <c:v>2.0507451220362696</c:v>
                  </c:pt>
                  <c:pt idx="54">
                    <c:v>1.9324710720847658</c:v>
                  </c:pt>
                  <c:pt idx="55">
                    <c:v>2.4964419124470374</c:v>
                  </c:pt>
                  <c:pt idx="56">
                    <c:v>2.2678918257565401</c:v>
                  </c:pt>
                  <c:pt idx="57">
                    <c:v>2.4875244275740847</c:v>
                  </c:pt>
                  <c:pt idx="58">
                    <c:v>1.9218047073866096</c:v>
                  </c:pt>
                  <c:pt idx="59">
                    <c:v>1.6275407487644937</c:v>
                  </c:pt>
                  <c:pt idx="60">
                    <c:v>2.1304668241699725</c:v>
                  </c:pt>
                  <c:pt idx="61">
                    <c:v>2.2201101073795613</c:v>
                  </c:pt>
                  <c:pt idx="62">
                    <c:v>1.6360521589077368</c:v>
                  </c:pt>
                  <c:pt idx="63">
                    <c:v>2.6491088648407364</c:v>
                  </c:pt>
                  <c:pt idx="64">
                    <c:v>2.0880613017821097</c:v>
                  </c:pt>
                  <c:pt idx="65">
                    <c:v>1.4533486237727762</c:v>
                  </c:pt>
                  <c:pt idx="66">
                    <c:v>2.5377155080899039</c:v>
                  </c:pt>
                  <c:pt idx="67">
                    <c:v>1.9347695814575265</c:v>
                  </c:pt>
                  <c:pt idx="68">
                    <c:v>1.9405039437103844</c:v>
                  </c:pt>
                  <c:pt idx="69">
                    <c:v>2.0712315177207978</c:v>
                  </c:pt>
                  <c:pt idx="70">
                    <c:v>1.7074997966487595</c:v>
                  </c:pt>
                  <c:pt idx="71">
                    <c:v>2.2854612955229263</c:v>
                  </c:pt>
                  <c:pt idx="72">
                    <c:v>2.6892791268706606</c:v>
                  </c:pt>
                  <c:pt idx="73">
                    <c:v>1.8630918149976161</c:v>
                  </c:pt>
                  <c:pt idx="74">
                    <c:v>2.1574161500379208</c:v>
                  </c:pt>
                  <c:pt idx="75">
                    <c:v>2.4394899284709313</c:v>
                  </c:pt>
                  <c:pt idx="76">
                    <c:v>2.8055500550001082</c:v>
                  </c:pt>
                  <c:pt idx="77">
                    <c:v>2.1039645117412666</c:v>
                  </c:pt>
                  <c:pt idx="78">
                    <c:v>1.4681810363696828</c:v>
                  </c:pt>
                  <c:pt idx="79">
                    <c:v>1.818424226264781</c:v>
                  </c:pt>
                  <c:pt idx="80">
                    <c:v>1.9857828011475305</c:v>
                  </c:pt>
                  <c:pt idx="81">
                    <c:v>1.7435595774162689</c:v>
                  </c:pt>
                  <c:pt idx="82">
                    <c:v>2.0733762053445313</c:v>
                  </c:pt>
                  <c:pt idx="83">
                    <c:v>2.3036203390894658</c:v>
                  </c:pt>
                  <c:pt idx="84">
                    <c:v>1.6261747890200622</c:v>
                  </c:pt>
                  <c:pt idx="85">
                    <c:v>1.6193277068654826</c:v>
                  </c:pt>
                  <c:pt idx="86">
                    <c:v>1.6546231527987807</c:v>
                  </c:pt>
                  <c:pt idx="87">
                    <c:v>1.7688665548562132</c:v>
                  </c:pt>
                  <c:pt idx="88">
                    <c:v>2.1612753436596437</c:v>
                  </c:pt>
                  <c:pt idx="89">
                    <c:v>2.0333333333333332</c:v>
                  </c:pt>
                  <c:pt idx="90">
                    <c:v>2.4857370916669539</c:v>
                  </c:pt>
                  <c:pt idx="91">
                    <c:v>2.1092389359408501</c:v>
                  </c:pt>
                  <c:pt idx="92">
                    <c:v>2.4830536755284922</c:v>
                  </c:pt>
                  <c:pt idx="93">
                    <c:v>2.5742312768410431</c:v>
                  </c:pt>
                  <c:pt idx="94">
                    <c:v>1.4410644214144854</c:v>
                  </c:pt>
                  <c:pt idx="95">
                    <c:v>2.5865034312755126</c:v>
                  </c:pt>
                  <c:pt idx="96">
                    <c:v>2.2757172251597715</c:v>
                  </c:pt>
                  <c:pt idx="97">
                    <c:v>1.7451520150277895</c:v>
                  </c:pt>
                  <c:pt idx="98">
                    <c:v>2.0859317129549351</c:v>
                  </c:pt>
                  <c:pt idx="99">
                    <c:v>2.0464060637561103</c:v>
                  </c:pt>
                  <c:pt idx="100">
                    <c:v>2.3638480868655196</c:v>
                  </c:pt>
                  <c:pt idx="101">
                    <c:v>2.2320892057044275</c:v>
                  </c:pt>
                  <c:pt idx="102">
                    <c:v>1.8040078836979743</c:v>
                  </c:pt>
                  <c:pt idx="103">
                    <c:v>1.8123036292090915</c:v>
                  </c:pt>
                  <c:pt idx="104">
                    <c:v>2.2412793965352318</c:v>
                  </c:pt>
                  <c:pt idx="105">
                    <c:v>2.2617593938249829</c:v>
                  </c:pt>
                  <c:pt idx="106">
                    <c:v>1.8333333333333335</c:v>
                  </c:pt>
                  <c:pt idx="107">
                    <c:v>2.2469732728470286</c:v>
                  </c:pt>
                  <c:pt idx="108">
                    <c:v>2.2422706745122847</c:v>
                  </c:pt>
                  <c:pt idx="109">
                    <c:v>1.9390719429665315</c:v>
                  </c:pt>
                  <c:pt idx="110">
                    <c:v>2.0002777584903328</c:v>
                  </c:pt>
                  <c:pt idx="111">
                    <c:v>2.3779075769349078</c:v>
                  </c:pt>
                  <c:pt idx="112">
                    <c:v>2.0024984394500782</c:v>
                  </c:pt>
                  <c:pt idx="113">
                    <c:v>1.9576062480034695</c:v>
                  </c:pt>
                  <c:pt idx="114">
                    <c:v>1.3646326326972478</c:v>
                  </c:pt>
                  <c:pt idx="115">
                    <c:v>1.3597385369580759</c:v>
                  </c:pt>
                  <c:pt idx="116">
                    <c:v>1.9835434062415787</c:v>
                  </c:pt>
                  <c:pt idx="117">
                    <c:v>1.8466185312619385</c:v>
                  </c:pt>
                  <c:pt idx="118">
                    <c:v>2.045048220023729</c:v>
                  </c:pt>
                  <c:pt idx="119">
                    <c:v>2.1664102412362558</c:v>
                  </c:pt>
                  <c:pt idx="120">
                    <c:v>0.90921211313239048</c:v>
                  </c:pt>
                  <c:pt idx="121">
                    <c:v>2.450396793265214</c:v>
                  </c:pt>
                  <c:pt idx="122">
                    <c:v>2.2842455598682418</c:v>
                  </c:pt>
                  <c:pt idx="123">
                    <c:v>1.9090428084368469</c:v>
                  </c:pt>
                  <c:pt idx="124">
                    <c:v>1.7666666666666668</c:v>
                  </c:pt>
                  <c:pt idx="125">
                    <c:v>1.9218047073866096</c:v>
                  </c:pt>
                  <c:pt idx="126">
                    <c:v>2.0278614899006837</c:v>
                  </c:pt>
                  <c:pt idx="127">
                    <c:v>1.4019827229875392</c:v>
                  </c:pt>
                  <c:pt idx="128">
                    <c:v>1.4282856857085702</c:v>
                  </c:pt>
                  <c:pt idx="129">
                    <c:v>2.3211587144738246</c:v>
                  </c:pt>
                  <c:pt idx="130">
                    <c:v>2.777088803445475</c:v>
                  </c:pt>
                  <c:pt idx="131">
                    <c:v>2.6718699236468995</c:v>
                  </c:pt>
                  <c:pt idx="132">
                    <c:v>1.9913702708325127</c:v>
                  </c:pt>
                  <c:pt idx="133">
                    <c:v>1.5793810320642845</c:v>
                  </c:pt>
                  <c:pt idx="134">
                    <c:v>1.8999999999999997</c:v>
                  </c:pt>
                  <c:pt idx="135">
                    <c:v>2.2727858578307716</c:v>
                  </c:pt>
                  <c:pt idx="136">
                    <c:v>2.5475478405713989</c:v>
                  </c:pt>
                  <c:pt idx="137">
                    <c:v>2.5725041842099645</c:v>
                  </c:pt>
                  <c:pt idx="138">
                    <c:v>2.1870832936432332</c:v>
                  </c:pt>
                  <c:pt idx="139">
                    <c:v>0.99387010105837137</c:v>
                  </c:pt>
                  <c:pt idx="140">
                    <c:v>1.8690461025168246</c:v>
                  </c:pt>
                  <c:pt idx="141">
                    <c:v>0.95684667296048831</c:v>
                  </c:pt>
                  <c:pt idx="142">
                    <c:v>2.0080393975772046</c:v>
                  </c:pt>
                  <c:pt idx="143">
                    <c:v>2.0210008521632155</c:v>
                  </c:pt>
                  <c:pt idx="144">
                    <c:v>1.3399834161494522</c:v>
                  </c:pt>
                  <c:pt idx="145">
                    <c:v>1.9032136564826927</c:v>
                  </c:pt>
                  <c:pt idx="146">
                    <c:v>2.2300971578236974</c:v>
                  </c:pt>
                  <c:pt idx="147">
                    <c:v>1.948218559493661</c:v>
                  </c:pt>
                  <c:pt idx="148">
                    <c:v>1.607275126832159</c:v>
                  </c:pt>
                  <c:pt idx="149">
                    <c:v>1.1035296904831231</c:v>
                  </c:pt>
                  <c:pt idx="150">
                    <c:v>1.6346933113652302</c:v>
                  </c:pt>
                  <c:pt idx="151">
                    <c:v>2.0947023124486632</c:v>
                  </c:pt>
                  <c:pt idx="152">
                    <c:v>1.7838784213679533</c:v>
                  </c:pt>
                  <c:pt idx="153">
                    <c:v>1.5595583420386112</c:v>
                  </c:pt>
                  <c:pt idx="154">
                    <c:v>1.4996295838935991</c:v>
                  </c:pt>
                  <c:pt idx="155">
                    <c:v>1.1930353445448854</c:v>
                  </c:pt>
                  <c:pt idx="156">
                    <c:v>1.9675139417831606</c:v>
                  </c:pt>
                  <c:pt idx="157">
                    <c:v>1.8941430193567164</c:v>
                  </c:pt>
                  <c:pt idx="158">
                    <c:v>2.0733762053445313</c:v>
                  </c:pt>
                  <c:pt idx="159">
                    <c:v>2.4908722256359206</c:v>
                  </c:pt>
                  <c:pt idx="160">
                    <c:v>1.7603661235347858</c:v>
                  </c:pt>
                  <c:pt idx="161">
                    <c:v>1.43913554299486</c:v>
                  </c:pt>
                  <c:pt idx="162">
                    <c:v>1.9232495649002206</c:v>
                  </c:pt>
                  <c:pt idx="163">
                    <c:v>2.5649344804280845</c:v>
                  </c:pt>
                  <c:pt idx="164">
                    <c:v>1.7978382080215733</c:v>
                  </c:pt>
                  <c:pt idx="165">
                    <c:v>2.2987919532755559</c:v>
                  </c:pt>
                  <c:pt idx="166">
                    <c:v>1.740051084818425</c:v>
                  </c:pt>
                  <c:pt idx="167">
                    <c:v>2.0496612186190943</c:v>
                  </c:pt>
                  <c:pt idx="168">
                    <c:v>1.5289793254906285</c:v>
                  </c:pt>
                  <c:pt idx="169">
                    <c:v>1.0775486583496408</c:v>
                  </c:pt>
                  <c:pt idx="170">
                    <c:v>2.1291625896895083</c:v>
                  </c:pt>
                  <c:pt idx="171">
                    <c:v>1.2914247085207011</c:v>
                  </c:pt>
                  <c:pt idx="172">
                    <c:v>1.6041612554021287</c:v>
                  </c:pt>
                  <c:pt idx="173">
                    <c:v>1.8856180831641267</c:v>
                  </c:pt>
                  <c:pt idx="174">
                    <c:v>1.8941430193567161</c:v>
                  </c:pt>
                  <c:pt idx="175">
                    <c:v>1.7307673314329559</c:v>
                  </c:pt>
                  <c:pt idx="176">
                    <c:v>1.8941430193567161</c:v>
                  </c:pt>
                  <c:pt idx="177">
                    <c:v>2.0978825303412751</c:v>
                  </c:pt>
                  <c:pt idx="178">
                    <c:v>1.8269586141392964</c:v>
                  </c:pt>
                  <c:pt idx="179">
                    <c:v>1.6983652270475997</c:v>
                  </c:pt>
                  <c:pt idx="180">
                    <c:v>1.5577761927397233</c:v>
                  </c:pt>
                  <c:pt idx="181">
                    <c:v>2.0591260281974</c:v>
                  </c:pt>
                  <c:pt idx="182">
                    <c:v>1.775136927425913</c:v>
                  </c:pt>
                  <c:pt idx="183">
                    <c:v>2.1241991955139761</c:v>
                  </c:pt>
                  <c:pt idx="184">
                    <c:v>2.1408720964441881</c:v>
                  </c:pt>
                  <c:pt idx="185">
                    <c:v>2.8487814158961995</c:v>
                  </c:pt>
                  <c:pt idx="186">
                    <c:v>2.2000000000000002</c:v>
                  </c:pt>
                  <c:pt idx="187">
                    <c:v>1.5930404193798025</c:v>
                  </c:pt>
                  <c:pt idx="188">
                    <c:v>2.1281186266016485</c:v>
                  </c:pt>
                  <c:pt idx="189">
                    <c:v>1.550627113281734</c:v>
                  </c:pt>
                  <c:pt idx="190">
                    <c:v>1.9969421067666877</c:v>
                  </c:pt>
                  <c:pt idx="191">
                    <c:v>2.3990738953928772</c:v>
                  </c:pt>
                  <c:pt idx="192">
                    <c:v>2.2133433734712038</c:v>
                  </c:pt>
                  <c:pt idx="193">
                    <c:v>1.948218559493661</c:v>
                  </c:pt>
                  <c:pt idx="194">
                    <c:v>2.092579482095934</c:v>
                  </c:pt>
                  <c:pt idx="195">
                    <c:v>2.0612833111653739</c:v>
                  </c:pt>
                  <c:pt idx="196">
                    <c:v>1.7575235101952089</c:v>
                  </c:pt>
                  <c:pt idx="197">
                    <c:v>1.1850925889754116</c:v>
                  </c:pt>
                  <c:pt idx="198">
                    <c:v>2.0221001184137468</c:v>
                  </c:pt>
                  <c:pt idx="199">
                    <c:v>1.7654083569153811</c:v>
                  </c:pt>
                  <c:pt idx="200">
                    <c:v>2.3036203390894663</c:v>
                  </c:pt>
                  <c:pt idx="201">
                    <c:v>1.5793810320642845</c:v>
                  </c:pt>
                  <c:pt idx="202">
                    <c:v>2.1797043632362421</c:v>
                  </c:pt>
                  <c:pt idx="203">
                    <c:v>1.8645821694595994</c:v>
                  </c:pt>
                  <c:pt idx="204">
                    <c:v>2.1395742047841613</c:v>
                  </c:pt>
                  <c:pt idx="205">
                    <c:v>2.1779194965226178</c:v>
                  </c:pt>
                  <c:pt idx="206">
                    <c:v>1.4255603186895396</c:v>
                  </c:pt>
                  <c:pt idx="207">
                    <c:v>2.0278614899006842</c:v>
                  </c:pt>
                  <c:pt idx="208">
                    <c:v>2.1186998109427599</c:v>
                  </c:pt>
                  <c:pt idx="209">
                    <c:v>2.0819328626169589</c:v>
                  </c:pt>
                  <c:pt idx="210">
                    <c:v>1.4313940369055924</c:v>
                  </c:pt>
                  <c:pt idx="211">
                    <c:v>2.3247461032216923</c:v>
                  </c:pt>
                  <c:pt idx="212">
                    <c:v>2.0121851030382092</c:v>
                  </c:pt>
                  <c:pt idx="213">
                    <c:v>2.3560796062763054</c:v>
                  </c:pt>
                  <c:pt idx="214">
                    <c:v>1.972308292331602</c:v>
                  </c:pt>
                  <c:pt idx="215">
                    <c:v>1.5162087220725542</c:v>
                  </c:pt>
                  <c:pt idx="216">
                    <c:v>2.208317610006918</c:v>
                  </c:pt>
                  <c:pt idx="217">
                    <c:v>2.305548862105411</c:v>
                  </c:pt>
                  <c:pt idx="218">
                    <c:v>1.3585122581543221</c:v>
                  </c:pt>
                  <c:pt idx="219">
                    <c:v>2.3228335186912457</c:v>
                  </c:pt>
                  <c:pt idx="220">
                    <c:v>2.3009659807229754</c:v>
                  </c:pt>
                  <c:pt idx="221">
                    <c:v>1.1907047399661168</c:v>
                  </c:pt>
                  <c:pt idx="222">
                    <c:v>1.6248076809271919</c:v>
                  </c:pt>
                  <c:pt idx="223">
                    <c:v>1.9969421067666879</c:v>
                  </c:pt>
                  <c:pt idx="224">
                    <c:v>1.9734346820820912</c:v>
                  </c:pt>
                  <c:pt idx="225">
                    <c:v>2.373230334843675</c:v>
                  </c:pt>
                  <c:pt idx="226">
                    <c:v>1.701306687356646</c:v>
                  </c:pt>
                  <c:pt idx="227">
                    <c:v>1.5187714333192688</c:v>
                  </c:pt>
                  <c:pt idx="228">
                    <c:v>1.43913554299486</c:v>
                  </c:pt>
                  <c:pt idx="229">
                    <c:v>1.6428295373802142</c:v>
                  </c:pt>
                  <c:pt idx="230">
                    <c:v>1.7591033069278348</c:v>
                  </c:pt>
                  <c:pt idx="231">
                    <c:v>1.9</c:v>
                  </c:pt>
                  <c:pt idx="232">
                    <c:v>2.1962088546705507</c:v>
                  </c:pt>
                  <c:pt idx="233">
                    <c:v>2.0947023124486632</c:v>
                  </c:pt>
                  <c:pt idx="234">
                    <c:v>1.7792008193443356</c:v>
                  </c:pt>
                  <c:pt idx="235">
                    <c:v>1.7178798302300167</c:v>
                  </c:pt>
                  <c:pt idx="236">
                    <c:v>1.911660127858622</c:v>
                  </c:pt>
                  <c:pt idx="237">
                    <c:v>2.0591260281974</c:v>
                  </c:pt>
                  <c:pt idx="238">
                    <c:v>1.5832456116050553</c:v>
                  </c:pt>
                  <c:pt idx="239">
                    <c:v>1.6478942792411031</c:v>
                  </c:pt>
                  <c:pt idx="240">
                    <c:v>1.789164920042619</c:v>
                  </c:pt>
                  <c:pt idx="241">
                    <c:v>1.4083086782851737</c:v>
                  </c:pt>
                  <c:pt idx="242">
                    <c:v>2.4369835635245649</c:v>
                  </c:pt>
                  <c:pt idx="243">
                    <c:v>1.8666666666666665</c:v>
                  </c:pt>
                  <c:pt idx="244">
                    <c:v>2.2922574995938922</c:v>
                  </c:pt>
                  <c:pt idx="245">
                    <c:v>2.1419098435223125</c:v>
                  </c:pt>
                  <c:pt idx="246">
                    <c:v>1.8040078836979743</c:v>
                  </c:pt>
                  <c:pt idx="247">
                    <c:v>1.171893055416463</c:v>
                  </c:pt>
                  <c:pt idx="248">
                    <c:v>2.3497044731436145</c:v>
                  </c:pt>
                  <c:pt idx="249">
                    <c:v>1.5577761927397229</c:v>
                  </c:pt>
                  <c:pt idx="250">
                    <c:v>1.6316317667360556</c:v>
                  </c:pt>
                  <c:pt idx="251">
                    <c:v>2.3617319445224467</c:v>
                  </c:pt>
                  <c:pt idx="252">
                    <c:v>2.8992336152086047</c:v>
                  </c:pt>
                  <c:pt idx="253">
                    <c:v>2.295890047696342</c:v>
                  </c:pt>
                  <c:pt idx="254">
                    <c:v>2.023473361436825</c:v>
                  </c:pt>
                  <c:pt idx="255">
                    <c:v>1.8574175621006708</c:v>
                  </c:pt>
                  <c:pt idx="256">
                    <c:v>1.57797338380595</c:v>
                  </c:pt>
                  <c:pt idx="257">
                    <c:v>2.7545921254838759</c:v>
                  </c:pt>
                  <c:pt idx="258">
                    <c:v>1.9561867668161612</c:v>
                  </c:pt>
                  <c:pt idx="259">
                    <c:v>2.1643577440997235</c:v>
                  </c:pt>
                  <c:pt idx="260">
                    <c:v>1.0456258094238746</c:v>
                  </c:pt>
                  <c:pt idx="261">
                    <c:v>2.0976176963403028</c:v>
                  </c:pt>
                  <c:pt idx="262">
                    <c:v>2.3872345693058503</c:v>
                  </c:pt>
                  <c:pt idx="263">
                    <c:v>1.781385228784985</c:v>
                  </c:pt>
                  <c:pt idx="264">
                    <c:v>1.6719914938645937</c:v>
                  </c:pt>
                  <c:pt idx="265">
                    <c:v>2.3418890760333726</c:v>
                  </c:pt>
                  <c:pt idx="266">
                    <c:v>1.8199511592958262</c:v>
                  </c:pt>
                  <c:pt idx="267">
                    <c:v>1.4204850501775013</c:v>
                  </c:pt>
                  <c:pt idx="268">
                    <c:v>2.075250988836451</c:v>
                  </c:pt>
                  <c:pt idx="269">
                    <c:v>1.422439219556791</c:v>
                  </c:pt>
                  <c:pt idx="270">
                    <c:v>1.8223915910448858</c:v>
                  </c:pt>
                  <c:pt idx="271">
                    <c:v>1.4468356276140468</c:v>
                  </c:pt>
                  <c:pt idx="272">
                    <c:v>1.6616591440819357</c:v>
                  </c:pt>
                  <c:pt idx="273">
                    <c:v>1.5719768163402126</c:v>
                  </c:pt>
                  <c:pt idx="274">
                    <c:v>2.2223611067711042</c:v>
                  </c:pt>
                  <c:pt idx="275">
                    <c:v>2.3276120333461452</c:v>
                  </c:pt>
                  <c:pt idx="276">
                    <c:v>2.2469732728470286</c:v>
                  </c:pt>
                  <c:pt idx="277">
                    <c:v>2.2666666666666662</c:v>
                  </c:pt>
                  <c:pt idx="278">
                    <c:v>2.5212430796467578</c:v>
                  </c:pt>
                  <c:pt idx="279">
                    <c:v>1.9776529298921768</c:v>
                  </c:pt>
                  <c:pt idx="280">
                    <c:v>1.9969421067666877</c:v>
                  </c:pt>
                  <c:pt idx="281">
                    <c:v>1.8999999999999997</c:v>
                  </c:pt>
                  <c:pt idx="282">
                    <c:v>1.7841898254763513</c:v>
                  </c:pt>
                  <c:pt idx="283">
                    <c:v>1.6384274303259343</c:v>
                  </c:pt>
                  <c:pt idx="284">
                    <c:v>1.3515423288475528</c:v>
                  </c:pt>
                  <c:pt idx="285">
                    <c:v>1.2653501930734865</c:v>
                  </c:pt>
                  <c:pt idx="286">
                    <c:v>1.9290181728307045</c:v>
                  </c:pt>
                  <c:pt idx="287">
                    <c:v>1.9151443229630967</c:v>
                  </c:pt>
                  <c:pt idx="288">
                    <c:v>2.3103631268217941</c:v>
                  </c:pt>
                  <c:pt idx="289">
                    <c:v>2.0355179521029365</c:v>
                  </c:pt>
                  <c:pt idx="290">
                    <c:v>1.5362291495737215</c:v>
                  </c:pt>
                  <c:pt idx="291">
                    <c:v>1.4696938456699069</c:v>
                  </c:pt>
                  <c:pt idx="292">
                    <c:v>2.0300519971446818</c:v>
                  </c:pt>
                  <c:pt idx="293">
                    <c:v>1.6316317667360556</c:v>
                  </c:pt>
                  <c:pt idx="294">
                    <c:v>2.3572582944316194</c:v>
                  </c:pt>
                  <c:pt idx="295">
                    <c:v>1.7</c:v>
                  </c:pt>
                  <c:pt idx="296">
                    <c:v>1.7349351572897471</c:v>
                  </c:pt>
                  <c:pt idx="297">
                    <c:v>2.1561282171728307</c:v>
                  </c:pt>
                  <c:pt idx="298">
                    <c:v>2.8720878971384023</c:v>
                  </c:pt>
                  <c:pt idx="299">
                    <c:v>1.7074997966487595</c:v>
                  </c:pt>
                  <c:pt idx="300">
                    <c:v>1.2806248474865696</c:v>
                  </c:pt>
                  <c:pt idx="301">
                    <c:v>1.7387735140993301</c:v>
                  </c:pt>
                  <c:pt idx="302">
                    <c:v>1.3482498944104455</c:v>
                  </c:pt>
                  <c:pt idx="303">
                    <c:v>1.7194960502038574</c:v>
                  </c:pt>
                  <c:pt idx="304">
                    <c:v>2.5525586292102198</c:v>
                  </c:pt>
                  <c:pt idx="305">
                    <c:v>2.3946700074215745</c:v>
                  </c:pt>
                  <c:pt idx="306">
                    <c:v>1.6546231527987807</c:v>
                  </c:pt>
                  <c:pt idx="307">
                    <c:v>2.365492666561356</c:v>
                  </c:pt>
                  <c:pt idx="308">
                    <c:v>1.9666666666666663</c:v>
                  </c:pt>
                  <c:pt idx="309">
                    <c:v>2.1715329966536441</c:v>
                  </c:pt>
                  <c:pt idx="310">
                    <c:v>2.1656407827707715</c:v>
                  </c:pt>
                  <c:pt idx="311">
                    <c:v>1.6055459438389725</c:v>
                  </c:pt>
                  <c:pt idx="312">
                    <c:v>1.7061978522759635</c:v>
                  </c:pt>
                  <c:pt idx="313">
                    <c:v>2.9356051808405321</c:v>
                  </c:pt>
                  <c:pt idx="314">
                    <c:v>1.7285189549952227</c:v>
                  </c:pt>
                  <c:pt idx="315">
                    <c:v>1.4715826703096075</c:v>
                  </c:pt>
                  <c:pt idx="316">
                    <c:v>1.2948616399703352</c:v>
                  </c:pt>
                  <c:pt idx="317">
                    <c:v>1.8764623926716757</c:v>
                  </c:pt>
                  <c:pt idx="318">
                    <c:v>2.2283526551144357</c:v>
                  </c:pt>
                  <c:pt idx="319">
                    <c:v>2.5571251218680886</c:v>
                  </c:pt>
                  <c:pt idx="320">
                    <c:v>1.2220201853215571</c:v>
                  </c:pt>
                  <c:pt idx="321">
                    <c:v>2.0333333333333332</c:v>
                  </c:pt>
                  <c:pt idx="322">
                    <c:v>1.7838784213679539</c:v>
                  </c:pt>
                  <c:pt idx="323">
                    <c:v>1.8823743871327332</c:v>
                  </c:pt>
                  <c:pt idx="324">
                    <c:v>1.3370780746754385</c:v>
                  </c:pt>
                  <c:pt idx="325">
                    <c:v>1.7515072873892867</c:v>
                  </c:pt>
                  <c:pt idx="326">
                    <c:v>1.7829438827088442</c:v>
                  </c:pt>
                  <c:pt idx="327">
                    <c:v>1.7938165396098278</c:v>
                  </c:pt>
                  <c:pt idx="328">
                    <c:v>1.5916448515084427</c:v>
                  </c:pt>
                  <c:pt idx="329">
                    <c:v>1.4157840387730198</c:v>
                  </c:pt>
                  <c:pt idx="330">
                    <c:v>0.91651513899116788</c:v>
                  </c:pt>
                  <c:pt idx="331">
                    <c:v>1.8466185312619385</c:v>
                  </c:pt>
                  <c:pt idx="332">
                    <c:v>2.2561028345356955</c:v>
                  </c:pt>
                  <c:pt idx="333">
                    <c:v>1.6316317667360556</c:v>
                  </c:pt>
                  <c:pt idx="334">
                    <c:v>2.1031722072463142</c:v>
                  </c:pt>
                  <c:pt idx="335">
                    <c:v>2.3701851779508236</c:v>
                  </c:pt>
                  <c:pt idx="336">
                    <c:v>1.7435595774162695</c:v>
                  </c:pt>
                  <c:pt idx="337">
                    <c:v>1.8749814813900307</c:v>
                  </c:pt>
                  <c:pt idx="338">
                    <c:v>2.0264912204760885</c:v>
                  </c:pt>
                  <c:pt idx="339">
                    <c:v>1.6329931618554518</c:v>
                  </c:pt>
                  <c:pt idx="340">
                    <c:v>1.5333333333333334</c:v>
                  </c:pt>
                  <c:pt idx="341">
                    <c:v>1.6719914938645937</c:v>
                  </c:pt>
                  <c:pt idx="342">
                    <c:v>2.6291105382281326</c:v>
                  </c:pt>
                  <c:pt idx="343">
                    <c:v>2.0442330808615949</c:v>
                  </c:pt>
                  <c:pt idx="344">
                    <c:v>2.1605040564131732</c:v>
                  </c:pt>
                  <c:pt idx="345">
                    <c:v>1.7461067804945059</c:v>
                  </c:pt>
                  <c:pt idx="346">
                    <c:v>1.9252705437591535</c:v>
                  </c:pt>
                  <c:pt idx="347">
                    <c:v>1.8427033281447003</c:v>
                  </c:pt>
                  <c:pt idx="348">
                    <c:v>1.8586135812600864</c:v>
                  </c:pt>
                  <c:pt idx="349">
                    <c:v>1.7999999999999996</c:v>
                  </c:pt>
                  <c:pt idx="350">
                    <c:v>2.1880991243035073</c:v>
                  </c:pt>
                  <c:pt idx="351">
                    <c:v>2.0645150089602695</c:v>
                  </c:pt>
                  <c:pt idx="352">
                    <c:v>1.4761059883656353</c:v>
                  </c:pt>
                  <c:pt idx="353">
                    <c:v>2.725191124795959</c:v>
                  </c:pt>
                  <c:pt idx="354">
                    <c:v>1.8390818965511628</c:v>
                  </c:pt>
                  <c:pt idx="355">
                    <c:v>2.0286832072937249</c:v>
                  </c:pt>
                  <c:pt idx="356">
                    <c:v>1.9988885800753264</c:v>
                  </c:pt>
                  <c:pt idx="357">
                    <c:v>0.96666666666666656</c:v>
                  </c:pt>
                  <c:pt idx="358">
                    <c:v>2.1262904578422748</c:v>
                  </c:pt>
                  <c:pt idx="359">
                    <c:v>2.0933757957476775</c:v>
                  </c:pt>
                  <c:pt idx="360">
                    <c:v>2.0428737928059415</c:v>
                  </c:pt>
                  <c:pt idx="361">
                    <c:v>2.082733246908441</c:v>
                  </c:pt>
                  <c:pt idx="362">
                    <c:v>1.520599297060939</c:v>
                  </c:pt>
                  <c:pt idx="363">
                    <c:v>1.1396880664852505</c:v>
                  </c:pt>
                  <c:pt idx="364">
                    <c:v>2.1797043632362421</c:v>
                  </c:pt>
                  <c:pt idx="365">
                    <c:v>2.3666666666666667</c:v>
                  </c:pt>
                  <c:pt idx="366">
                    <c:v>2.0561560684388183</c:v>
                  </c:pt>
                  <c:pt idx="367">
                    <c:v>0.9043106644167026</c:v>
                  </c:pt>
                  <c:pt idx="368">
                    <c:v>1.9610088106776966</c:v>
                  </c:pt>
                  <c:pt idx="369">
                    <c:v>1.7220788470785984</c:v>
                  </c:pt>
                  <c:pt idx="370">
                    <c:v>1.8785337071473829</c:v>
                  </c:pt>
                  <c:pt idx="371">
                    <c:v>1.8390818965511628</c:v>
                  </c:pt>
                  <c:pt idx="372">
                    <c:v>1.5986105077709063</c:v>
                  </c:pt>
                  <c:pt idx="373">
                    <c:v>1.8269586141392959</c:v>
                  </c:pt>
                  <c:pt idx="374">
                    <c:v>2.5097587312108089</c:v>
                  </c:pt>
                  <c:pt idx="375">
                    <c:v>2.0504741998972933</c:v>
                  </c:pt>
                  <c:pt idx="376">
                    <c:v>2.7235597621087329</c:v>
                  </c:pt>
                  <c:pt idx="377">
                    <c:v>1.0022197585581938</c:v>
                  </c:pt>
                  <c:pt idx="378">
                    <c:v>1.7854348987789437</c:v>
                  </c:pt>
                  <c:pt idx="379">
                    <c:v>1.4098857321704401</c:v>
                  </c:pt>
                  <c:pt idx="380">
                    <c:v>1.8811934746029948</c:v>
                  </c:pt>
                  <c:pt idx="381">
                    <c:v>1.3908430696683378</c:v>
                  </c:pt>
                  <c:pt idx="382">
                    <c:v>1.8405916923038028</c:v>
                  </c:pt>
                  <c:pt idx="383">
                    <c:v>1.2823589374447562</c:v>
                  </c:pt>
                  <c:pt idx="384">
                    <c:v>2.1592179654268859</c:v>
                  </c:pt>
                  <c:pt idx="385">
                    <c:v>1.7333333333333332</c:v>
                  </c:pt>
                  <c:pt idx="386">
                    <c:v>1.7603661235347858</c:v>
                  </c:pt>
                  <c:pt idx="387">
                    <c:v>1.2423096769056148</c:v>
                  </c:pt>
                  <c:pt idx="388">
                    <c:v>2.1406125810669763</c:v>
                  </c:pt>
                  <c:pt idx="389">
                    <c:v>2.777088803445475</c:v>
                  </c:pt>
                  <c:pt idx="390">
                    <c:v>2.1592179654268864</c:v>
                  </c:pt>
                  <c:pt idx="391">
                    <c:v>1.5709162223930906</c:v>
                  </c:pt>
                  <c:pt idx="392">
                    <c:v>2.0099751242241775</c:v>
                  </c:pt>
                  <c:pt idx="393">
                    <c:v>1.7575235101952089</c:v>
                  </c:pt>
                  <c:pt idx="394">
                    <c:v>1.5235193176035251</c:v>
                  </c:pt>
                  <c:pt idx="395">
                    <c:v>2.1982316125063397</c:v>
                  </c:pt>
                  <c:pt idx="396">
                    <c:v>2.0712315177207974</c:v>
                  </c:pt>
                  <c:pt idx="397">
                    <c:v>2.4149994248906608</c:v>
                  </c:pt>
                  <c:pt idx="398">
                    <c:v>1.9504985117770388</c:v>
                  </c:pt>
                  <c:pt idx="399">
                    <c:v>2.0002777584903328</c:v>
                  </c:pt>
                  <c:pt idx="400">
                    <c:v>2.2020192753218324</c:v>
                  </c:pt>
                  <c:pt idx="401">
                    <c:v>1.9058389811897074</c:v>
                  </c:pt>
                  <c:pt idx="402">
                    <c:v>2.3935097428021654</c:v>
                  </c:pt>
                  <c:pt idx="403">
                    <c:v>2.0591260281974</c:v>
                  </c:pt>
                  <c:pt idx="404">
                    <c:v>1.9032136564826927</c:v>
                  </c:pt>
                  <c:pt idx="405">
                    <c:v>2.4979991993593589</c:v>
                  </c:pt>
                  <c:pt idx="406">
                    <c:v>2.4358434541926814</c:v>
                  </c:pt>
                  <c:pt idx="407">
                    <c:v>1.8621970297951229</c:v>
                  </c:pt>
                  <c:pt idx="408">
                    <c:v>1.6343534229508347</c:v>
                  </c:pt>
                  <c:pt idx="409">
                    <c:v>2.3619671650742498</c:v>
                  </c:pt>
                  <c:pt idx="410">
                    <c:v>2.6892791268706606</c:v>
                  </c:pt>
                  <c:pt idx="411">
                    <c:v>1.6786237749352229</c:v>
                  </c:pt>
                  <c:pt idx="412">
                    <c:v>1.9519221295943132</c:v>
                  </c:pt>
                  <c:pt idx="413">
                    <c:v>1.590248058916875</c:v>
                  </c:pt>
                  <c:pt idx="414">
                    <c:v>1.6802777548171413</c:v>
                  </c:pt>
                  <c:pt idx="415">
                    <c:v>2.1137118483316919</c:v>
                  </c:pt>
                  <c:pt idx="416">
                    <c:v>1.2578641509408803</c:v>
                  </c:pt>
                  <c:pt idx="417">
                    <c:v>2.0099751242241783</c:v>
                  </c:pt>
                  <c:pt idx="418">
                    <c:v>1.9787762772874438</c:v>
                  </c:pt>
                  <c:pt idx="419">
                    <c:v>2.0496612186190943</c:v>
                  </c:pt>
                  <c:pt idx="420">
                    <c:v>1.7476968971891105</c:v>
                  </c:pt>
                  <c:pt idx="421">
                    <c:v>1.3662601021279466</c:v>
                  </c:pt>
                  <c:pt idx="422">
                    <c:v>2.232338086700429</c:v>
                  </c:pt>
                  <c:pt idx="423">
                    <c:v>2.4195959258612674</c:v>
                  </c:pt>
                  <c:pt idx="424">
                    <c:v>1.5638272140986529</c:v>
                  </c:pt>
                  <c:pt idx="425">
                    <c:v>1.9160143817599884</c:v>
                  </c:pt>
                  <c:pt idx="426">
                    <c:v>2.3067533702394605</c:v>
                  </c:pt>
                  <c:pt idx="427">
                    <c:v>2.1039645117412671</c:v>
                  </c:pt>
                  <c:pt idx="428">
                    <c:v>1.9336206683030899</c:v>
                  </c:pt>
                  <c:pt idx="429">
                    <c:v>1.8390818965511628</c:v>
                  </c:pt>
                  <c:pt idx="430">
                    <c:v>1.8999999999999997</c:v>
                  </c:pt>
                  <c:pt idx="431">
                    <c:v>1.8390818965511628</c:v>
                  </c:pt>
                  <c:pt idx="432">
                    <c:v>2.0645150089602695</c:v>
                  </c:pt>
                  <c:pt idx="433">
                    <c:v>1.8162843634433701</c:v>
                  </c:pt>
                  <c:pt idx="434">
                    <c:v>1.9462214102659998</c:v>
                  </c:pt>
                  <c:pt idx="435">
                    <c:v>1.6736520280844256</c:v>
                  </c:pt>
                  <c:pt idx="436">
                    <c:v>2.1176506899024785</c:v>
                  </c:pt>
                  <c:pt idx="437">
                    <c:v>1.5365907428821477</c:v>
                  </c:pt>
                  <c:pt idx="438">
                    <c:v>1.771377367411523</c:v>
                  </c:pt>
                  <c:pt idx="439">
                    <c:v>2.291045370325278</c:v>
                  </c:pt>
                  <c:pt idx="440">
                    <c:v>1.4487542541400487</c:v>
                  </c:pt>
                  <c:pt idx="441">
                    <c:v>1.7524585904126553</c:v>
                  </c:pt>
                  <c:pt idx="442">
                    <c:v>1.4564034849968983</c:v>
                  </c:pt>
                  <c:pt idx="443">
                    <c:v>2.031966753883756</c:v>
                  </c:pt>
                  <c:pt idx="444">
                    <c:v>2.4711670657134186</c:v>
                  </c:pt>
                  <c:pt idx="445">
                    <c:v>1.1756794725698931</c:v>
                  </c:pt>
                  <c:pt idx="446">
                    <c:v>1.4236104336041748</c:v>
                  </c:pt>
                  <c:pt idx="447">
                    <c:v>1.9731531449264987</c:v>
                  </c:pt>
                  <c:pt idx="448">
                    <c:v>1.9955506062794355</c:v>
                  </c:pt>
                  <c:pt idx="449">
                    <c:v>1.8882678717691392</c:v>
                  </c:pt>
                  <c:pt idx="450">
                    <c:v>1.8076995817274997</c:v>
                  </c:pt>
                  <c:pt idx="451">
                    <c:v>2.3084386257574381</c:v>
                  </c:pt>
                  <c:pt idx="452">
                    <c:v>1.764149149653232</c:v>
                  </c:pt>
                  <c:pt idx="453">
                    <c:v>1.8811934746029948</c:v>
                  </c:pt>
                  <c:pt idx="454">
                    <c:v>1.4548768561863463</c:v>
                  </c:pt>
                  <c:pt idx="455">
                    <c:v>1.7091258324392358</c:v>
                  </c:pt>
                  <c:pt idx="456">
                    <c:v>2.0264912204760885</c:v>
                  </c:pt>
                  <c:pt idx="457">
                    <c:v>1.8284784202536635</c:v>
                  </c:pt>
                  <c:pt idx="458">
                    <c:v>2.2678918257565401</c:v>
                  </c:pt>
                  <c:pt idx="459">
                    <c:v>1.5070206073943087</c:v>
                  </c:pt>
                  <c:pt idx="460">
                    <c:v>1.9020456823582805</c:v>
                  </c:pt>
                  <c:pt idx="461">
                    <c:v>2.102908039411667</c:v>
                  </c:pt>
                  <c:pt idx="462">
                    <c:v>2.3418890760333726</c:v>
                  </c:pt>
                  <c:pt idx="463">
                    <c:v>1.5014807506073609</c:v>
                  </c:pt>
                  <c:pt idx="464">
                    <c:v>2.0604745947367453</c:v>
                  </c:pt>
                  <c:pt idx="465">
                    <c:v>1.8015425489162213</c:v>
                  </c:pt>
                  <c:pt idx="466">
                    <c:v>1.2862520921049823</c:v>
                  </c:pt>
                  <c:pt idx="467">
                    <c:v>1.1836853936376468</c:v>
                  </c:pt>
                  <c:pt idx="468">
                    <c:v>1.2995725793078619</c:v>
                  </c:pt>
                  <c:pt idx="469">
                    <c:v>1.5581327856693656</c:v>
                  </c:pt>
                  <c:pt idx="470">
                    <c:v>1.7048949136725895</c:v>
                  </c:pt>
                  <c:pt idx="471">
                    <c:v>1.2719189352225944</c:v>
                  </c:pt>
                  <c:pt idx="472">
                    <c:v>1.3437096247164249</c:v>
                  </c:pt>
                  <c:pt idx="473">
                    <c:v>2.0612833111653739</c:v>
                  </c:pt>
                  <c:pt idx="474">
                    <c:v>2.1470910553583886</c:v>
                  </c:pt>
                  <c:pt idx="475">
                    <c:v>2.4955515978993055</c:v>
                  </c:pt>
                  <c:pt idx="476">
                    <c:v>1.9969421067666877</c:v>
                  </c:pt>
                  <c:pt idx="477">
                    <c:v>1.5</c:v>
                  </c:pt>
                  <c:pt idx="478">
                    <c:v>1.8269586141392959</c:v>
                  </c:pt>
                </c:numCache>
              </c:numRef>
            </c:minus>
            <c:spPr>
              <a:noFill/>
              <a:ln w="9525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'122916'!$BD$16:$BD$494</c:f>
              <c:numCache>
                <c:formatCode>General</c:formatCode>
                <c:ptCount val="479"/>
                <c:pt idx="0">
                  <c:v>9.8000000000000007</c:v>
                </c:pt>
                <c:pt idx="1">
                  <c:v>13.2</c:v>
                </c:pt>
                <c:pt idx="2">
                  <c:v>11.1</c:v>
                </c:pt>
                <c:pt idx="3">
                  <c:v>10.8</c:v>
                </c:pt>
                <c:pt idx="4">
                  <c:v>9.3000000000000007</c:v>
                </c:pt>
                <c:pt idx="5">
                  <c:v>11.4</c:v>
                </c:pt>
                <c:pt idx="6">
                  <c:v>11.6</c:v>
                </c:pt>
                <c:pt idx="7">
                  <c:v>7.6</c:v>
                </c:pt>
                <c:pt idx="8">
                  <c:v>4.7</c:v>
                </c:pt>
                <c:pt idx="9">
                  <c:v>11.2</c:v>
                </c:pt>
                <c:pt idx="10">
                  <c:v>6.8</c:v>
                </c:pt>
                <c:pt idx="11">
                  <c:v>4.8</c:v>
                </c:pt>
                <c:pt idx="12">
                  <c:v>6.3</c:v>
                </c:pt>
                <c:pt idx="13">
                  <c:v>7</c:v>
                </c:pt>
                <c:pt idx="14">
                  <c:v>10.1</c:v>
                </c:pt>
                <c:pt idx="15">
                  <c:v>11</c:v>
                </c:pt>
                <c:pt idx="16">
                  <c:v>7.7</c:v>
                </c:pt>
                <c:pt idx="17">
                  <c:v>7.6</c:v>
                </c:pt>
                <c:pt idx="18">
                  <c:v>7</c:v>
                </c:pt>
                <c:pt idx="19">
                  <c:v>7.6</c:v>
                </c:pt>
                <c:pt idx="20">
                  <c:v>11.9</c:v>
                </c:pt>
                <c:pt idx="21">
                  <c:v>9.6999999999999993</c:v>
                </c:pt>
                <c:pt idx="22">
                  <c:v>13</c:v>
                </c:pt>
                <c:pt idx="23">
                  <c:v>6.9</c:v>
                </c:pt>
                <c:pt idx="24">
                  <c:v>9.6</c:v>
                </c:pt>
                <c:pt idx="25">
                  <c:v>6.6</c:v>
                </c:pt>
                <c:pt idx="26">
                  <c:v>5.0999999999999996</c:v>
                </c:pt>
                <c:pt idx="27">
                  <c:v>9.4</c:v>
                </c:pt>
                <c:pt idx="28">
                  <c:v>9.6999999999999993</c:v>
                </c:pt>
                <c:pt idx="29">
                  <c:v>7</c:v>
                </c:pt>
                <c:pt idx="30">
                  <c:v>9.4</c:v>
                </c:pt>
                <c:pt idx="31">
                  <c:v>7.7</c:v>
                </c:pt>
                <c:pt idx="32">
                  <c:v>9.6999999999999993</c:v>
                </c:pt>
                <c:pt idx="33">
                  <c:v>7.1</c:v>
                </c:pt>
                <c:pt idx="34">
                  <c:v>4.2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5.6</c:v>
                </c:pt>
                <c:pt idx="38">
                  <c:v>10.9</c:v>
                </c:pt>
                <c:pt idx="39">
                  <c:v>8</c:v>
                </c:pt>
                <c:pt idx="40">
                  <c:v>8.6</c:v>
                </c:pt>
                <c:pt idx="41">
                  <c:v>7.7</c:v>
                </c:pt>
                <c:pt idx="42">
                  <c:v>9.4</c:v>
                </c:pt>
                <c:pt idx="43">
                  <c:v>9.4</c:v>
                </c:pt>
                <c:pt idx="44">
                  <c:v>12.3</c:v>
                </c:pt>
                <c:pt idx="45">
                  <c:v>8.9</c:v>
                </c:pt>
                <c:pt idx="46">
                  <c:v>8.6999999999999993</c:v>
                </c:pt>
                <c:pt idx="47">
                  <c:v>8.1999999999999993</c:v>
                </c:pt>
                <c:pt idx="48">
                  <c:v>6.2</c:v>
                </c:pt>
                <c:pt idx="49">
                  <c:v>11.1</c:v>
                </c:pt>
                <c:pt idx="50">
                  <c:v>7</c:v>
                </c:pt>
                <c:pt idx="51">
                  <c:v>8</c:v>
                </c:pt>
                <c:pt idx="52">
                  <c:v>10.7</c:v>
                </c:pt>
                <c:pt idx="53">
                  <c:v>9.5</c:v>
                </c:pt>
                <c:pt idx="54">
                  <c:v>6.3</c:v>
                </c:pt>
                <c:pt idx="55">
                  <c:v>10.1</c:v>
                </c:pt>
                <c:pt idx="56">
                  <c:v>10.9</c:v>
                </c:pt>
                <c:pt idx="57">
                  <c:v>12.1</c:v>
                </c:pt>
                <c:pt idx="58">
                  <c:v>8.6</c:v>
                </c:pt>
                <c:pt idx="59">
                  <c:v>7.4</c:v>
                </c:pt>
                <c:pt idx="60">
                  <c:v>7.5</c:v>
                </c:pt>
                <c:pt idx="61">
                  <c:v>8.1999999999999993</c:v>
                </c:pt>
                <c:pt idx="62">
                  <c:v>9.9</c:v>
                </c:pt>
                <c:pt idx="63">
                  <c:v>10.199999999999999</c:v>
                </c:pt>
                <c:pt idx="64">
                  <c:v>5.6</c:v>
                </c:pt>
                <c:pt idx="65">
                  <c:v>8.6999999999999993</c:v>
                </c:pt>
                <c:pt idx="66">
                  <c:v>12.2</c:v>
                </c:pt>
                <c:pt idx="67">
                  <c:v>6.1</c:v>
                </c:pt>
                <c:pt idx="68">
                  <c:v>7.1</c:v>
                </c:pt>
                <c:pt idx="69">
                  <c:v>9.6999999999999993</c:v>
                </c:pt>
                <c:pt idx="70">
                  <c:v>8.4</c:v>
                </c:pt>
                <c:pt idx="71">
                  <c:v>6.7</c:v>
                </c:pt>
                <c:pt idx="72">
                  <c:v>8.9</c:v>
                </c:pt>
                <c:pt idx="73">
                  <c:v>13.4</c:v>
                </c:pt>
                <c:pt idx="74">
                  <c:v>11.1</c:v>
                </c:pt>
                <c:pt idx="75">
                  <c:v>11.2</c:v>
                </c:pt>
                <c:pt idx="76">
                  <c:v>9.6</c:v>
                </c:pt>
                <c:pt idx="77">
                  <c:v>8.6</c:v>
                </c:pt>
                <c:pt idx="78">
                  <c:v>10</c:v>
                </c:pt>
                <c:pt idx="79">
                  <c:v>7.8</c:v>
                </c:pt>
                <c:pt idx="80">
                  <c:v>8.9</c:v>
                </c:pt>
                <c:pt idx="81">
                  <c:v>10.8</c:v>
                </c:pt>
                <c:pt idx="82">
                  <c:v>8.9</c:v>
                </c:pt>
                <c:pt idx="83">
                  <c:v>11.2</c:v>
                </c:pt>
                <c:pt idx="84">
                  <c:v>9</c:v>
                </c:pt>
                <c:pt idx="85">
                  <c:v>8</c:v>
                </c:pt>
                <c:pt idx="86">
                  <c:v>7.6</c:v>
                </c:pt>
                <c:pt idx="87">
                  <c:v>7.2</c:v>
                </c:pt>
                <c:pt idx="88">
                  <c:v>7.6</c:v>
                </c:pt>
                <c:pt idx="89">
                  <c:v>7.3</c:v>
                </c:pt>
                <c:pt idx="90">
                  <c:v>12.7</c:v>
                </c:pt>
                <c:pt idx="91">
                  <c:v>5.6</c:v>
                </c:pt>
                <c:pt idx="92">
                  <c:v>5.9</c:v>
                </c:pt>
                <c:pt idx="93">
                  <c:v>9.6</c:v>
                </c:pt>
                <c:pt idx="94">
                  <c:v>7.9</c:v>
                </c:pt>
                <c:pt idx="95">
                  <c:v>9.6999999999999993</c:v>
                </c:pt>
                <c:pt idx="96">
                  <c:v>8.3000000000000007</c:v>
                </c:pt>
                <c:pt idx="97">
                  <c:v>10.3</c:v>
                </c:pt>
                <c:pt idx="98">
                  <c:v>7.8</c:v>
                </c:pt>
                <c:pt idx="99">
                  <c:v>12.9</c:v>
                </c:pt>
                <c:pt idx="100">
                  <c:v>7.1</c:v>
                </c:pt>
                <c:pt idx="101">
                  <c:v>5.6</c:v>
                </c:pt>
                <c:pt idx="102">
                  <c:v>9.1</c:v>
                </c:pt>
                <c:pt idx="103">
                  <c:v>7.8</c:v>
                </c:pt>
                <c:pt idx="104">
                  <c:v>8.3000000000000007</c:v>
                </c:pt>
                <c:pt idx="105">
                  <c:v>6.4</c:v>
                </c:pt>
                <c:pt idx="106">
                  <c:v>12.5</c:v>
                </c:pt>
                <c:pt idx="107">
                  <c:v>9.4</c:v>
                </c:pt>
                <c:pt idx="108">
                  <c:v>4.5</c:v>
                </c:pt>
                <c:pt idx="109">
                  <c:v>10.4</c:v>
                </c:pt>
                <c:pt idx="110">
                  <c:v>8.3000000000000007</c:v>
                </c:pt>
                <c:pt idx="111">
                  <c:v>8.1</c:v>
                </c:pt>
                <c:pt idx="112">
                  <c:v>6.9</c:v>
                </c:pt>
                <c:pt idx="113">
                  <c:v>6.9</c:v>
                </c:pt>
                <c:pt idx="114">
                  <c:v>8.8000000000000007</c:v>
                </c:pt>
                <c:pt idx="115">
                  <c:v>5.4</c:v>
                </c:pt>
                <c:pt idx="116">
                  <c:v>8.6999999999999993</c:v>
                </c:pt>
                <c:pt idx="117">
                  <c:v>6.9</c:v>
                </c:pt>
                <c:pt idx="118">
                  <c:v>12.6</c:v>
                </c:pt>
                <c:pt idx="119">
                  <c:v>8.6</c:v>
                </c:pt>
                <c:pt idx="120">
                  <c:v>3.6</c:v>
                </c:pt>
                <c:pt idx="121">
                  <c:v>11.6</c:v>
                </c:pt>
                <c:pt idx="122">
                  <c:v>7.8</c:v>
                </c:pt>
                <c:pt idx="123">
                  <c:v>8</c:v>
                </c:pt>
                <c:pt idx="124">
                  <c:v>11.1</c:v>
                </c:pt>
                <c:pt idx="125">
                  <c:v>8.6</c:v>
                </c:pt>
                <c:pt idx="126">
                  <c:v>11.3</c:v>
                </c:pt>
                <c:pt idx="127">
                  <c:v>6.1</c:v>
                </c:pt>
                <c:pt idx="128">
                  <c:v>5.2</c:v>
                </c:pt>
                <c:pt idx="129">
                  <c:v>11.1</c:v>
                </c:pt>
                <c:pt idx="130">
                  <c:v>8.6999999999999993</c:v>
                </c:pt>
                <c:pt idx="131">
                  <c:v>11.5</c:v>
                </c:pt>
                <c:pt idx="132">
                  <c:v>7.9</c:v>
                </c:pt>
                <c:pt idx="133">
                  <c:v>9.5</c:v>
                </c:pt>
                <c:pt idx="134">
                  <c:v>7.1</c:v>
                </c:pt>
                <c:pt idx="135">
                  <c:v>10.9</c:v>
                </c:pt>
                <c:pt idx="136">
                  <c:v>10.7</c:v>
                </c:pt>
                <c:pt idx="137">
                  <c:v>10.199999999999999</c:v>
                </c:pt>
                <c:pt idx="138">
                  <c:v>9.5</c:v>
                </c:pt>
                <c:pt idx="139">
                  <c:v>5.9</c:v>
                </c:pt>
                <c:pt idx="140">
                  <c:v>5.6</c:v>
                </c:pt>
                <c:pt idx="141">
                  <c:v>4.4000000000000004</c:v>
                </c:pt>
                <c:pt idx="142">
                  <c:v>11.1</c:v>
                </c:pt>
                <c:pt idx="143">
                  <c:v>8.8000000000000007</c:v>
                </c:pt>
                <c:pt idx="144">
                  <c:v>7.8</c:v>
                </c:pt>
                <c:pt idx="145">
                  <c:v>6</c:v>
                </c:pt>
                <c:pt idx="146">
                  <c:v>9.8000000000000007</c:v>
                </c:pt>
                <c:pt idx="147">
                  <c:v>7.2</c:v>
                </c:pt>
                <c:pt idx="148">
                  <c:v>8.5</c:v>
                </c:pt>
                <c:pt idx="149">
                  <c:v>3.2</c:v>
                </c:pt>
                <c:pt idx="150">
                  <c:v>8.5</c:v>
                </c:pt>
                <c:pt idx="151">
                  <c:v>7.1</c:v>
                </c:pt>
                <c:pt idx="152">
                  <c:v>4.5999999999999996</c:v>
                </c:pt>
                <c:pt idx="153">
                  <c:v>8.1</c:v>
                </c:pt>
                <c:pt idx="154">
                  <c:v>10.4</c:v>
                </c:pt>
                <c:pt idx="155">
                  <c:v>7.3</c:v>
                </c:pt>
                <c:pt idx="156">
                  <c:v>5.6</c:v>
                </c:pt>
                <c:pt idx="157">
                  <c:v>11.1</c:v>
                </c:pt>
                <c:pt idx="158">
                  <c:v>5.9</c:v>
                </c:pt>
                <c:pt idx="159">
                  <c:v>8.4</c:v>
                </c:pt>
                <c:pt idx="160">
                  <c:v>6.1</c:v>
                </c:pt>
                <c:pt idx="161">
                  <c:v>6.6</c:v>
                </c:pt>
                <c:pt idx="162">
                  <c:v>5.0999999999999996</c:v>
                </c:pt>
                <c:pt idx="163">
                  <c:v>8.3000000000000007</c:v>
                </c:pt>
                <c:pt idx="164">
                  <c:v>6.1</c:v>
                </c:pt>
                <c:pt idx="165">
                  <c:v>5.8</c:v>
                </c:pt>
                <c:pt idx="166">
                  <c:v>5.5</c:v>
                </c:pt>
                <c:pt idx="167">
                  <c:v>9.3000000000000007</c:v>
                </c:pt>
                <c:pt idx="168">
                  <c:v>9.4</c:v>
                </c:pt>
                <c:pt idx="169">
                  <c:v>6.5</c:v>
                </c:pt>
                <c:pt idx="170">
                  <c:v>7</c:v>
                </c:pt>
                <c:pt idx="171">
                  <c:v>6.3</c:v>
                </c:pt>
                <c:pt idx="172">
                  <c:v>8.8000000000000007</c:v>
                </c:pt>
                <c:pt idx="173">
                  <c:v>7</c:v>
                </c:pt>
                <c:pt idx="174">
                  <c:v>8.9</c:v>
                </c:pt>
                <c:pt idx="175">
                  <c:v>9.1999999999999993</c:v>
                </c:pt>
                <c:pt idx="176">
                  <c:v>9.1</c:v>
                </c:pt>
                <c:pt idx="177">
                  <c:v>4.3</c:v>
                </c:pt>
                <c:pt idx="178">
                  <c:v>10.4</c:v>
                </c:pt>
                <c:pt idx="179">
                  <c:v>8.8000000000000007</c:v>
                </c:pt>
                <c:pt idx="180">
                  <c:v>11.4</c:v>
                </c:pt>
                <c:pt idx="181">
                  <c:v>4.8</c:v>
                </c:pt>
                <c:pt idx="182">
                  <c:v>9.1999999999999993</c:v>
                </c:pt>
                <c:pt idx="183">
                  <c:v>6.3</c:v>
                </c:pt>
                <c:pt idx="184">
                  <c:v>10.5</c:v>
                </c:pt>
                <c:pt idx="185">
                  <c:v>10.6</c:v>
                </c:pt>
                <c:pt idx="186">
                  <c:v>6.2</c:v>
                </c:pt>
                <c:pt idx="187">
                  <c:v>7.4</c:v>
                </c:pt>
                <c:pt idx="188">
                  <c:v>11.8</c:v>
                </c:pt>
                <c:pt idx="189">
                  <c:v>7.4</c:v>
                </c:pt>
                <c:pt idx="190">
                  <c:v>9.9</c:v>
                </c:pt>
                <c:pt idx="191">
                  <c:v>7</c:v>
                </c:pt>
                <c:pt idx="192">
                  <c:v>9.9</c:v>
                </c:pt>
                <c:pt idx="193">
                  <c:v>6.2</c:v>
                </c:pt>
                <c:pt idx="194">
                  <c:v>6.3</c:v>
                </c:pt>
                <c:pt idx="195">
                  <c:v>7.4</c:v>
                </c:pt>
                <c:pt idx="196">
                  <c:v>7</c:v>
                </c:pt>
                <c:pt idx="197">
                  <c:v>8.4</c:v>
                </c:pt>
                <c:pt idx="198">
                  <c:v>6</c:v>
                </c:pt>
                <c:pt idx="199">
                  <c:v>9.5</c:v>
                </c:pt>
                <c:pt idx="200">
                  <c:v>9.1999999999999993</c:v>
                </c:pt>
                <c:pt idx="201">
                  <c:v>6.5</c:v>
                </c:pt>
                <c:pt idx="202">
                  <c:v>8.8000000000000007</c:v>
                </c:pt>
                <c:pt idx="203">
                  <c:v>9.1</c:v>
                </c:pt>
                <c:pt idx="204">
                  <c:v>10</c:v>
                </c:pt>
                <c:pt idx="205">
                  <c:v>6.9</c:v>
                </c:pt>
                <c:pt idx="206">
                  <c:v>3.9</c:v>
                </c:pt>
                <c:pt idx="207">
                  <c:v>4.7</c:v>
                </c:pt>
                <c:pt idx="208">
                  <c:v>10</c:v>
                </c:pt>
                <c:pt idx="209">
                  <c:v>6.7</c:v>
                </c:pt>
                <c:pt idx="210">
                  <c:v>4.5999999999999996</c:v>
                </c:pt>
                <c:pt idx="211">
                  <c:v>7.6</c:v>
                </c:pt>
                <c:pt idx="212">
                  <c:v>7.4</c:v>
                </c:pt>
                <c:pt idx="213">
                  <c:v>9.1999999999999993</c:v>
                </c:pt>
                <c:pt idx="214">
                  <c:v>8.6999999999999993</c:v>
                </c:pt>
                <c:pt idx="215">
                  <c:v>6.9</c:v>
                </c:pt>
                <c:pt idx="216">
                  <c:v>7.1</c:v>
                </c:pt>
                <c:pt idx="217">
                  <c:v>10.4</c:v>
                </c:pt>
                <c:pt idx="218">
                  <c:v>7.7</c:v>
                </c:pt>
                <c:pt idx="219">
                  <c:v>7.2</c:v>
                </c:pt>
                <c:pt idx="220">
                  <c:v>6.5</c:v>
                </c:pt>
                <c:pt idx="221">
                  <c:v>5.8</c:v>
                </c:pt>
                <c:pt idx="222">
                  <c:v>8.8000000000000007</c:v>
                </c:pt>
                <c:pt idx="223">
                  <c:v>11.9</c:v>
                </c:pt>
                <c:pt idx="224">
                  <c:v>6.5</c:v>
                </c:pt>
                <c:pt idx="225">
                  <c:v>11.1</c:v>
                </c:pt>
                <c:pt idx="226">
                  <c:v>8.5</c:v>
                </c:pt>
                <c:pt idx="227">
                  <c:v>7.8</c:v>
                </c:pt>
                <c:pt idx="228">
                  <c:v>5.6</c:v>
                </c:pt>
                <c:pt idx="229">
                  <c:v>3.1</c:v>
                </c:pt>
                <c:pt idx="230">
                  <c:v>6.5</c:v>
                </c:pt>
                <c:pt idx="231">
                  <c:v>14.1</c:v>
                </c:pt>
                <c:pt idx="232">
                  <c:v>9.3000000000000007</c:v>
                </c:pt>
                <c:pt idx="233">
                  <c:v>6.9</c:v>
                </c:pt>
                <c:pt idx="234">
                  <c:v>6.9</c:v>
                </c:pt>
                <c:pt idx="235">
                  <c:v>6.8</c:v>
                </c:pt>
                <c:pt idx="236">
                  <c:v>5.9</c:v>
                </c:pt>
                <c:pt idx="237">
                  <c:v>4.2</c:v>
                </c:pt>
                <c:pt idx="238">
                  <c:v>10.8</c:v>
                </c:pt>
                <c:pt idx="239">
                  <c:v>8.4</c:v>
                </c:pt>
                <c:pt idx="240">
                  <c:v>6.7</c:v>
                </c:pt>
                <c:pt idx="241">
                  <c:v>5.5</c:v>
                </c:pt>
                <c:pt idx="242">
                  <c:v>7.5</c:v>
                </c:pt>
                <c:pt idx="243">
                  <c:v>4.2</c:v>
                </c:pt>
                <c:pt idx="244">
                  <c:v>8.9</c:v>
                </c:pt>
                <c:pt idx="245">
                  <c:v>5.9</c:v>
                </c:pt>
                <c:pt idx="246">
                  <c:v>8.1</c:v>
                </c:pt>
                <c:pt idx="247">
                  <c:v>3.8</c:v>
                </c:pt>
                <c:pt idx="248">
                  <c:v>11.1</c:v>
                </c:pt>
                <c:pt idx="249">
                  <c:v>3.6</c:v>
                </c:pt>
                <c:pt idx="250">
                  <c:v>5.8</c:v>
                </c:pt>
                <c:pt idx="251">
                  <c:v>9</c:v>
                </c:pt>
                <c:pt idx="252">
                  <c:v>9.5</c:v>
                </c:pt>
                <c:pt idx="253">
                  <c:v>8.6</c:v>
                </c:pt>
                <c:pt idx="254">
                  <c:v>6.5</c:v>
                </c:pt>
                <c:pt idx="255">
                  <c:v>6.5</c:v>
                </c:pt>
                <c:pt idx="256">
                  <c:v>8.3000000000000007</c:v>
                </c:pt>
                <c:pt idx="257">
                  <c:v>8.9</c:v>
                </c:pt>
                <c:pt idx="258">
                  <c:v>7.4</c:v>
                </c:pt>
                <c:pt idx="259">
                  <c:v>7.2</c:v>
                </c:pt>
                <c:pt idx="260">
                  <c:v>6.6</c:v>
                </c:pt>
                <c:pt idx="261">
                  <c:v>8</c:v>
                </c:pt>
                <c:pt idx="262">
                  <c:v>7.9</c:v>
                </c:pt>
                <c:pt idx="263">
                  <c:v>6.2</c:v>
                </c:pt>
                <c:pt idx="264">
                  <c:v>7.8</c:v>
                </c:pt>
                <c:pt idx="265">
                  <c:v>9.1999999999999993</c:v>
                </c:pt>
                <c:pt idx="266">
                  <c:v>8.6999999999999993</c:v>
                </c:pt>
                <c:pt idx="267">
                  <c:v>5.8</c:v>
                </c:pt>
                <c:pt idx="268">
                  <c:v>6.8</c:v>
                </c:pt>
                <c:pt idx="269">
                  <c:v>8.3000000000000007</c:v>
                </c:pt>
                <c:pt idx="270">
                  <c:v>4.0999999999999996</c:v>
                </c:pt>
                <c:pt idx="271">
                  <c:v>5.4</c:v>
                </c:pt>
                <c:pt idx="272">
                  <c:v>5.5</c:v>
                </c:pt>
                <c:pt idx="273">
                  <c:v>3.4</c:v>
                </c:pt>
                <c:pt idx="274">
                  <c:v>6.5</c:v>
                </c:pt>
                <c:pt idx="275">
                  <c:v>8.8000000000000007</c:v>
                </c:pt>
                <c:pt idx="276">
                  <c:v>6.4</c:v>
                </c:pt>
                <c:pt idx="277">
                  <c:v>6.6</c:v>
                </c:pt>
                <c:pt idx="278">
                  <c:v>7.7</c:v>
                </c:pt>
                <c:pt idx="279">
                  <c:v>6</c:v>
                </c:pt>
                <c:pt idx="280">
                  <c:v>9.1</c:v>
                </c:pt>
                <c:pt idx="281">
                  <c:v>8.1</c:v>
                </c:pt>
                <c:pt idx="282">
                  <c:v>11.5</c:v>
                </c:pt>
                <c:pt idx="283">
                  <c:v>6.8</c:v>
                </c:pt>
                <c:pt idx="284">
                  <c:v>6.6</c:v>
                </c:pt>
                <c:pt idx="285">
                  <c:v>12.7</c:v>
                </c:pt>
                <c:pt idx="286">
                  <c:v>9.1</c:v>
                </c:pt>
                <c:pt idx="287">
                  <c:v>6.3</c:v>
                </c:pt>
                <c:pt idx="288">
                  <c:v>8.4</c:v>
                </c:pt>
                <c:pt idx="289">
                  <c:v>7.9</c:v>
                </c:pt>
                <c:pt idx="290">
                  <c:v>6.6</c:v>
                </c:pt>
                <c:pt idx="291">
                  <c:v>4.4000000000000004</c:v>
                </c:pt>
                <c:pt idx="292">
                  <c:v>7.9</c:v>
                </c:pt>
                <c:pt idx="293">
                  <c:v>6.8</c:v>
                </c:pt>
                <c:pt idx="294">
                  <c:v>7.3</c:v>
                </c:pt>
                <c:pt idx="295">
                  <c:v>5.7</c:v>
                </c:pt>
                <c:pt idx="296">
                  <c:v>7.1</c:v>
                </c:pt>
                <c:pt idx="297">
                  <c:v>8.4</c:v>
                </c:pt>
                <c:pt idx="298">
                  <c:v>10.4</c:v>
                </c:pt>
                <c:pt idx="299">
                  <c:v>7.4</c:v>
                </c:pt>
                <c:pt idx="300">
                  <c:v>4.8</c:v>
                </c:pt>
                <c:pt idx="301">
                  <c:v>6.7</c:v>
                </c:pt>
                <c:pt idx="302">
                  <c:v>7.2</c:v>
                </c:pt>
                <c:pt idx="303">
                  <c:v>8.3000000000000007</c:v>
                </c:pt>
                <c:pt idx="304">
                  <c:v>6.4</c:v>
                </c:pt>
                <c:pt idx="305">
                  <c:v>9.6999999999999993</c:v>
                </c:pt>
                <c:pt idx="306">
                  <c:v>8.4</c:v>
                </c:pt>
                <c:pt idx="307">
                  <c:v>8.1999999999999993</c:v>
                </c:pt>
                <c:pt idx="308">
                  <c:v>10.3</c:v>
                </c:pt>
                <c:pt idx="309">
                  <c:v>8.4</c:v>
                </c:pt>
                <c:pt idx="310">
                  <c:v>9.3000000000000007</c:v>
                </c:pt>
                <c:pt idx="311">
                  <c:v>6</c:v>
                </c:pt>
                <c:pt idx="312">
                  <c:v>6</c:v>
                </c:pt>
                <c:pt idx="313">
                  <c:v>10.199999999999999</c:v>
                </c:pt>
                <c:pt idx="314">
                  <c:v>5.9</c:v>
                </c:pt>
                <c:pt idx="315">
                  <c:v>6.9</c:v>
                </c:pt>
                <c:pt idx="316">
                  <c:v>1.9</c:v>
                </c:pt>
                <c:pt idx="317">
                  <c:v>8.1</c:v>
                </c:pt>
                <c:pt idx="318">
                  <c:v>7.9</c:v>
                </c:pt>
                <c:pt idx="319">
                  <c:v>7.5</c:v>
                </c:pt>
                <c:pt idx="320">
                  <c:v>7.4</c:v>
                </c:pt>
                <c:pt idx="321">
                  <c:v>7.3</c:v>
                </c:pt>
                <c:pt idx="322">
                  <c:v>10.6</c:v>
                </c:pt>
                <c:pt idx="323">
                  <c:v>5.9</c:v>
                </c:pt>
                <c:pt idx="324">
                  <c:v>5.9</c:v>
                </c:pt>
                <c:pt idx="325">
                  <c:v>6.3</c:v>
                </c:pt>
                <c:pt idx="326">
                  <c:v>6.7</c:v>
                </c:pt>
                <c:pt idx="327">
                  <c:v>5.2</c:v>
                </c:pt>
                <c:pt idx="328">
                  <c:v>3</c:v>
                </c:pt>
                <c:pt idx="329">
                  <c:v>7.6</c:v>
                </c:pt>
                <c:pt idx="330">
                  <c:v>4.2</c:v>
                </c:pt>
                <c:pt idx="331">
                  <c:v>6.1</c:v>
                </c:pt>
                <c:pt idx="332">
                  <c:v>7.7</c:v>
                </c:pt>
                <c:pt idx="333">
                  <c:v>5.8</c:v>
                </c:pt>
                <c:pt idx="334">
                  <c:v>8.6999999999999993</c:v>
                </c:pt>
                <c:pt idx="335">
                  <c:v>7.2</c:v>
                </c:pt>
                <c:pt idx="336">
                  <c:v>5.8</c:v>
                </c:pt>
                <c:pt idx="337">
                  <c:v>6.4</c:v>
                </c:pt>
                <c:pt idx="338">
                  <c:v>4.8</c:v>
                </c:pt>
                <c:pt idx="339">
                  <c:v>7</c:v>
                </c:pt>
                <c:pt idx="340">
                  <c:v>9.8000000000000007</c:v>
                </c:pt>
                <c:pt idx="341">
                  <c:v>5.8</c:v>
                </c:pt>
                <c:pt idx="342">
                  <c:v>7.7</c:v>
                </c:pt>
                <c:pt idx="343">
                  <c:v>7.3</c:v>
                </c:pt>
                <c:pt idx="344">
                  <c:v>6.7</c:v>
                </c:pt>
                <c:pt idx="345">
                  <c:v>7.4</c:v>
                </c:pt>
                <c:pt idx="346">
                  <c:v>3.8</c:v>
                </c:pt>
                <c:pt idx="347">
                  <c:v>4.8</c:v>
                </c:pt>
                <c:pt idx="348">
                  <c:v>7.1</c:v>
                </c:pt>
                <c:pt idx="349">
                  <c:v>10.8</c:v>
                </c:pt>
                <c:pt idx="350">
                  <c:v>7.1</c:v>
                </c:pt>
                <c:pt idx="351">
                  <c:v>6.8</c:v>
                </c:pt>
                <c:pt idx="352">
                  <c:v>7.3</c:v>
                </c:pt>
                <c:pt idx="353">
                  <c:v>7.6</c:v>
                </c:pt>
                <c:pt idx="354">
                  <c:v>7.6</c:v>
                </c:pt>
                <c:pt idx="355">
                  <c:v>6.4</c:v>
                </c:pt>
                <c:pt idx="356">
                  <c:v>6.8</c:v>
                </c:pt>
                <c:pt idx="357">
                  <c:v>4.7</c:v>
                </c:pt>
                <c:pt idx="358">
                  <c:v>7.9</c:v>
                </c:pt>
                <c:pt idx="359">
                  <c:v>6.4</c:v>
                </c:pt>
                <c:pt idx="360">
                  <c:v>9.1999999999999993</c:v>
                </c:pt>
                <c:pt idx="361">
                  <c:v>7.4</c:v>
                </c:pt>
                <c:pt idx="362">
                  <c:v>5.3</c:v>
                </c:pt>
                <c:pt idx="363">
                  <c:v>7.9</c:v>
                </c:pt>
                <c:pt idx="364">
                  <c:v>6.2</c:v>
                </c:pt>
                <c:pt idx="365">
                  <c:v>7.3</c:v>
                </c:pt>
                <c:pt idx="366">
                  <c:v>7.5</c:v>
                </c:pt>
                <c:pt idx="367">
                  <c:v>5.2</c:v>
                </c:pt>
                <c:pt idx="368">
                  <c:v>11.7</c:v>
                </c:pt>
                <c:pt idx="369">
                  <c:v>8.1</c:v>
                </c:pt>
                <c:pt idx="370">
                  <c:v>9.1999999999999993</c:v>
                </c:pt>
                <c:pt idx="371">
                  <c:v>8.6</c:v>
                </c:pt>
                <c:pt idx="372">
                  <c:v>6</c:v>
                </c:pt>
                <c:pt idx="373">
                  <c:v>8.6</c:v>
                </c:pt>
                <c:pt idx="374">
                  <c:v>11.1</c:v>
                </c:pt>
                <c:pt idx="375">
                  <c:v>10.6</c:v>
                </c:pt>
                <c:pt idx="376">
                  <c:v>10.199999999999999</c:v>
                </c:pt>
                <c:pt idx="377">
                  <c:v>6.6</c:v>
                </c:pt>
                <c:pt idx="378">
                  <c:v>6.9</c:v>
                </c:pt>
                <c:pt idx="379">
                  <c:v>7.1</c:v>
                </c:pt>
                <c:pt idx="380">
                  <c:v>8.5</c:v>
                </c:pt>
                <c:pt idx="381">
                  <c:v>8.3000000000000007</c:v>
                </c:pt>
                <c:pt idx="382">
                  <c:v>5.9</c:v>
                </c:pt>
                <c:pt idx="383">
                  <c:v>8</c:v>
                </c:pt>
                <c:pt idx="384">
                  <c:v>10.199999999999999</c:v>
                </c:pt>
                <c:pt idx="385">
                  <c:v>7.4</c:v>
                </c:pt>
                <c:pt idx="386">
                  <c:v>5.0999999999999996</c:v>
                </c:pt>
                <c:pt idx="387">
                  <c:v>6.9</c:v>
                </c:pt>
                <c:pt idx="388">
                  <c:v>10.4</c:v>
                </c:pt>
                <c:pt idx="389">
                  <c:v>7.7</c:v>
                </c:pt>
                <c:pt idx="390">
                  <c:v>6.8</c:v>
                </c:pt>
                <c:pt idx="391">
                  <c:v>9.6999999999999993</c:v>
                </c:pt>
                <c:pt idx="392">
                  <c:v>11.2</c:v>
                </c:pt>
                <c:pt idx="393">
                  <c:v>7</c:v>
                </c:pt>
                <c:pt idx="394">
                  <c:v>7.9</c:v>
                </c:pt>
                <c:pt idx="395">
                  <c:v>7.9</c:v>
                </c:pt>
                <c:pt idx="396">
                  <c:v>10.7</c:v>
                </c:pt>
                <c:pt idx="397">
                  <c:v>10.1</c:v>
                </c:pt>
                <c:pt idx="398">
                  <c:v>8.6</c:v>
                </c:pt>
                <c:pt idx="399">
                  <c:v>6.3</c:v>
                </c:pt>
                <c:pt idx="400">
                  <c:v>7.4</c:v>
                </c:pt>
                <c:pt idx="401">
                  <c:v>9.9</c:v>
                </c:pt>
                <c:pt idx="402">
                  <c:v>10.199999999999999</c:v>
                </c:pt>
                <c:pt idx="403">
                  <c:v>9.1999999999999993</c:v>
                </c:pt>
                <c:pt idx="404">
                  <c:v>9</c:v>
                </c:pt>
                <c:pt idx="405">
                  <c:v>11.8</c:v>
                </c:pt>
                <c:pt idx="406">
                  <c:v>13</c:v>
                </c:pt>
                <c:pt idx="407">
                  <c:v>7.3</c:v>
                </c:pt>
                <c:pt idx="408">
                  <c:v>9.6</c:v>
                </c:pt>
                <c:pt idx="409">
                  <c:v>8.3000000000000007</c:v>
                </c:pt>
                <c:pt idx="410">
                  <c:v>6.9</c:v>
                </c:pt>
                <c:pt idx="411">
                  <c:v>5.8</c:v>
                </c:pt>
                <c:pt idx="412">
                  <c:v>6.9</c:v>
                </c:pt>
                <c:pt idx="413">
                  <c:v>5.8</c:v>
                </c:pt>
                <c:pt idx="414">
                  <c:v>5.7</c:v>
                </c:pt>
                <c:pt idx="415">
                  <c:v>6.7</c:v>
                </c:pt>
                <c:pt idx="416">
                  <c:v>8.4</c:v>
                </c:pt>
                <c:pt idx="417">
                  <c:v>7.8</c:v>
                </c:pt>
                <c:pt idx="418">
                  <c:v>5.4</c:v>
                </c:pt>
                <c:pt idx="419">
                  <c:v>8.6999999999999993</c:v>
                </c:pt>
                <c:pt idx="420">
                  <c:v>8.1</c:v>
                </c:pt>
                <c:pt idx="421">
                  <c:v>9</c:v>
                </c:pt>
                <c:pt idx="422">
                  <c:v>8.5</c:v>
                </c:pt>
                <c:pt idx="423">
                  <c:v>9.1</c:v>
                </c:pt>
                <c:pt idx="424">
                  <c:v>10.3</c:v>
                </c:pt>
                <c:pt idx="425">
                  <c:v>9.4</c:v>
                </c:pt>
                <c:pt idx="426">
                  <c:v>8.1</c:v>
                </c:pt>
                <c:pt idx="427">
                  <c:v>13.4</c:v>
                </c:pt>
                <c:pt idx="428">
                  <c:v>9.5</c:v>
                </c:pt>
                <c:pt idx="429">
                  <c:v>5.6</c:v>
                </c:pt>
                <c:pt idx="430">
                  <c:v>9.1</c:v>
                </c:pt>
                <c:pt idx="431">
                  <c:v>6.6</c:v>
                </c:pt>
                <c:pt idx="432">
                  <c:v>7.8</c:v>
                </c:pt>
                <c:pt idx="433">
                  <c:v>5.0999999999999996</c:v>
                </c:pt>
                <c:pt idx="434">
                  <c:v>4.9000000000000004</c:v>
                </c:pt>
                <c:pt idx="435">
                  <c:v>6.7</c:v>
                </c:pt>
                <c:pt idx="436">
                  <c:v>10.8</c:v>
                </c:pt>
                <c:pt idx="437">
                  <c:v>7.5</c:v>
                </c:pt>
                <c:pt idx="438">
                  <c:v>7.4</c:v>
                </c:pt>
                <c:pt idx="439">
                  <c:v>10.6</c:v>
                </c:pt>
                <c:pt idx="440">
                  <c:v>3.1</c:v>
                </c:pt>
                <c:pt idx="441">
                  <c:v>8.4</c:v>
                </c:pt>
                <c:pt idx="442">
                  <c:v>9.1</c:v>
                </c:pt>
                <c:pt idx="443">
                  <c:v>6.2</c:v>
                </c:pt>
                <c:pt idx="444">
                  <c:v>6.8</c:v>
                </c:pt>
                <c:pt idx="445">
                  <c:v>5.6</c:v>
                </c:pt>
                <c:pt idx="446">
                  <c:v>6.6</c:v>
                </c:pt>
                <c:pt idx="447">
                  <c:v>7.4</c:v>
                </c:pt>
                <c:pt idx="448">
                  <c:v>8.6</c:v>
                </c:pt>
                <c:pt idx="449">
                  <c:v>6.9</c:v>
                </c:pt>
                <c:pt idx="450">
                  <c:v>9.3000000000000007</c:v>
                </c:pt>
                <c:pt idx="451">
                  <c:v>9.8000000000000007</c:v>
                </c:pt>
                <c:pt idx="452">
                  <c:v>9.3000000000000007</c:v>
                </c:pt>
                <c:pt idx="453">
                  <c:v>7.5</c:v>
                </c:pt>
                <c:pt idx="454">
                  <c:v>5.5</c:v>
                </c:pt>
                <c:pt idx="455">
                  <c:v>8.9</c:v>
                </c:pt>
                <c:pt idx="456">
                  <c:v>6.8</c:v>
                </c:pt>
                <c:pt idx="457">
                  <c:v>6.9</c:v>
                </c:pt>
                <c:pt idx="458">
                  <c:v>8.9</c:v>
                </c:pt>
                <c:pt idx="459">
                  <c:v>6.4</c:v>
                </c:pt>
                <c:pt idx="460">
                  <c:v>6.8</c:v>
                </c:pt>
                <c:pt idx="461">
                  <c:v>6</c:v>
                </c:pt>
                <c:pt idx="462">
                  <c:v>7.8</c:v>
                </c:pt>
                <c:pt idx="463">
                  <c:v>7.1</c:v>
                </c:pt>
                <c:pt idx="464">
                  <c:v>8.3000000000000007</c:v>
                </c:pt>
                <c:pt idx="465">
                  <c:v>6.7</c:v>
                </c:pt>
                <c:pt idx="466">
                  <c:v>7.1</c:v>
                </c:pt>
                <c:pt idx="467">
                  <c:v>3.7</c:v>
                </c:pt>
                <c:pt idx="468">
                  <c:v>7</c:v>
                </c:pt>
                <c:pt idx="469">
                  <c:v>6.5</c:v>
                </c:pt>
                <c:pt idx="470">
                  <c:v>7.2</c:v>
                </c:pt>
                <c:pt idx="471">
                  <c:v>8.8000000000000007</c:v>
                </c:pt>
                <c:pt idx="472">
                  <c:v>6.5</c:v>
                </c:pt>
                <c:pt idx="473">
                  <c:v>6.4</c:v>
                </c:pt>
                <c:pt idx="474">
                  <c:v>10.1</c:v>
                </c:pt>
                <c:pt idx="475">
                  <c:v>7.5</c:v>
                </c:pt>
                <c:pt idx="476">
                  <c:v>8.1</c:v>
                </c:pt>
                <c:pt idx="477">
                  <c:v>7.5</c:v>
                </c:pt>
                <c:pt idx="478">
                  <c:v>7.6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9-4361-83CA-3BAA62F97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32120"/>
        <c:axId val="365128840"/>
      </c:scatterChart>
      <c:valAx>
        <c:axId val="3651321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28840"/>
        <c:crosses val="autoZero"/>
        <c:crossBetween val="midCat"/>
      </c:valAx>
      <c:valAx>
        <c:axId val="36512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3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Individual KP Replicates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'122916'!$T$16:$T$63</c:f>
              <c:numCache>
                <c:formatCode>General</c:formatCode>
                <c:ptCount val="48"/>
                <c:pt idx="0">
                  <c:v>16</c:v>
                </c:pt>
                <c:pt idx="1">
                  <c:v>15</c:v>
                </c:pt>
                <c:pt idx="2">
                  <c:v>22</c:v>
                </c:pt>
                <c:pt idx="3">
                  <c:v>8</c:v>
                </c:pt>
                <c:pt idx="4">
                  <c:v>8</c:v>
                </c:pt>
                <c:pt idx="5">
                  <c:v>12</c:v>
                </c:pt>
                <c:pt idx="6">
                  <c:v>1</c:v>
                </c:pt>
                <c:pt idx="7">
                  <c:v>53</c:v>
                </c:pt>
                <c:pt idx="8">
                  <c:v>593</c:v>
                </c:pt>
                <c:pt idx="9">
                  <c:v>1252</c:v>
                </c:pt>
                <c:pt idx="10">
                  <c:v>1714</c:v>
                </c:pt>
                <c:pt idx="11">
                  <c:v>1937</c:v>
                </c:pt>
                <c:pt idx="12">
                  <c:v>1939</c:v>
                </c:pt>
                <c:pt idx="13">
                  <c:v>1925</c:v>
                </c:pt>
                <c:pt idx="14">
                  <c:v>1913</c:v>
                </c:pt>
                <c:pt idx="15">
                  <c:v>1933</c:v>
                </c:pt>
                <c:pt idx="16">
                  <c:v>1922</c:v>
                </c:pt>
                <c:pt idx="17">
                  <c:v>1877</c:v>
                </c:pt>
                <c:pt idx="18">
                  <c:v>1897</c:v>
                </c:pt>
                <c:pt idx="19">
                  <c:v>1910</c:v>
                </c:pt>
                <c:pt idx="20">
                  <c:v>1857</c:v>
                </c:pt>
                <c:pt idx="21">
                  <c:v>1839</c:v>
                </c:pt>
                <c:pt idx="22">
                  <c:v>1840</c:v>
                </c:pt>
                <c:pt idx="23">
                  <c:v>1795</c:v>
                </c:pt>
                <c:pt idx="24">
                  <c:v>1774</c:v>
                </c:pt>
                <c:pt idx="25">
                  <c:v>1753</c:v>
                </c:pt>
                <c:pt idx="26">
                  <c:v>1730</c:v>
                </c:pt>
                <c:pt idx="27">
                  <c:v>1768</c:v>
                </c:pt>
                <c:pt idx="28">
                  <c:v>1708</c:v>
                </c:pt>
                <c:pt idx="29">
                  <c:v>1697</c:v>
                </c:pt>
                <c:pt idx="30">
                  <c:v>1677</c:v>
                </c:pt>
                <c:pt idx="31">
                  <c:v>1659</c:v>
                </c:pt>
                <c:pt idx="32">
                  <c:v>1644</c:v>
                </c:pt>
                <c:pt idx="33">
                  <c:v>1612</c:v>
                </c:pt>
                <c:pt idx="34">
                  <c:v>1571</c:v>
                </c:pt>
                <c:pt idx="35">
                  <c:v>1573</c:v>
                </c:pt>
                <c:pt idx="36">
                  <c:v>1562</c:v>
                </c:pt>
                <c:pt idx="37">
                  <c:v>1576</c:v>
                </c:pt>
                <c:pt idx="38">
                  <c:v>1533</c:v>
                </c:pt>
                <c:pt idx="39">
                  <c:v>1517</c:v>
                </c:pt>
                <c:pt idx="40">
                  <c:v>1550</c:v>
                </c:pt>
                <c:pt idx="41">
                  <c:v>1514</c:v>
                </c:pt>
                <c:pt idx="42">
                  <c:v>1539</c:v>
                </c:pt>
                <c:pt idx="43">
                  <c:v>1509</c:v>
                </c:pt>
                <c:pt idx="44">
                  <c:v>1522</c:v>
                </c:pt>
                <c:pt idx="45">
                  <c:v>1536</c:v>
                </c:pt>
                <c:pt idx="46">
                  <c:v>1483</c:v>
                </c:pt>
                <c:pt idx="47">
                  <c:v>1517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37-4211-8033-75F5D240406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'122916'!$U$16:$U$63</c:f>
              <c:numCache>
                <c:formatCode>General</c:formatCode>
                <c:ptCount val="48"/>
                <c:pt idx="0">
                  <c:v>13</c:v>
                </c:pt>
                <c:pt idx="1">
                  <c:v>16</c:v>
                </c:pt>
                <c:pt idx="2">
                  <c:v>10</c:v>
                </c:pt>
                <c:pt idx="3">
                  <c:v>0</c:v>
                </c:pt>
                <c:pt idx="4">
                  <c:v>93</c:v>
                </c:pt>
                <c:pt idx="5">
                  <c:v>1002</c:v>
                </c:pt>
                <c:pt idx="6">
                  <c:v>1660</c:v>
                </c:pt>
                <c:pt idx="7">
                  <c:v>1957</c:v>
                </c:pt>
                <c:pt idx="8">
                  <c:v>2021</c:v>
                </c:pt>
                <c:pt idx="9">
                  <c:v>2058</c:v>
                </c:pt>
                <c:pt idx="10">
                  <c:v>2013</c:v>
                </c:pt>
                <c:pt idx="11">
                  <c:v>1993</c:v>
                </c:pt>
                <c:pt idx="12">
                  <c:v>1991</c:v>
                </c:pt>
                <c:pt idx="13">
                  <c:v>1953</c:v>
                </c:pt>
                <c:pt idx="14">
                  <c:v>1963</c:v>
                </c:pt>
                <c:pt idx="15">
                  <c:v>1911</c:v>
                </c:pt>
                <c:pt idx="16">
                  <c:v>1864</c:v>
                </c:pt>
                <c:pt idx="17">
                  <c:v>1868</c:v>
                </c:pt>
                <c:pt idx="18">
                  <c:v>1802</c:v>
                </c:pt>
                <c:pt idx="19">
                  <c:v>1790</c:v>
                </c:pt>
                <c:pt idx="20">
                  <c:v>1746</c:v>
                </c:pt>
                <c:pt idx="21">
                  <c:v>1785</c:v>
                </c:pt>
                <c:pt idx="22">
                  <c:v>1817</c:v>
                </c:pt>
                <c:pt idx="23">
                  <c:v>1764</c:v>
                </c:pt>
                <c:pt idx="24">
                  <c:v>1749</c:v>
                </c:pt>
                <c:pt idx="25">
                  <c:v>1723</c:v>
                </c:pt>
                <c:pt idx="26">
                  <c:v>1703</c:v>
                </c:pt>
                <c:pt idx="27">
                  <c:v>1695</c:v>
                </c:pt>
                <c:pt idx="28">
                  <c:v>1665</c:v>
                </c:pt>
                <c:pt idx="29">
                  <c:v>1712</c:v>
                </c:pt>
                <c:pt idx="30">
                  <c:v>1677</c:v>
                </c:pt>
                <c:pt idx="31">
                  <c:v>1705</c:v>
                </c:pt>
                <c:pt idx="32">
                  <c:v>1629</c:v>
                </c:pt>
                <c:pt idx="33">
                  <c:v>1592</c:v>
                </c:pt>
                <c:pt idx="34">
                  <c:v>1600</c:v>
                </c:pt>
                <c:pt idx="35">
                  <c:v>1613</c:v>
                </c:pt>
                <c:pt idx="36">
                  <c:v>1533</c:v>
                </c:pt>
                <c:pt idx="37">
                  <c:v>1530</c:v>
                </c:pt>
                <c:pt idx="38">
                  <c:v>1529</c:v>
                </c:pt>
                <c:pt idx="39">
                  <c:v>1491</c:v>
                </c:pt>
                <c:pt idx="40">
                  <c:v>1512</c:v>
                </c:pt>
                <c:pt idx="41">
                  <c:v>1543</c:v>
                </c:pt>
                <c:pt idx="42">
                  <c:v>1577</c:v>
                </c:pt>
                <c:pt idx="43">
                  <c:v>1514</c:v>
                </c:pt>
                <c:pt idx="44">
                  <c:v>1503</c:v>
                </c:pt>
                <c:pt idx="45">
                  <c:v>1518</c:v>
                </c:pt>
                <c:pt idx="46">
                  <c:v>1477</c:v>
                </c:pt>
                <c:pt idx="47">
                  <c:v>1522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37-4211-8033-75F5D2404061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'122916'!$V$16:$V$63</c:f>
              <c:numCache>
                <c:formatCode>General</c:formatCode>
                <c:ptCount val="48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0</c:v>
                </c:pt>
                <c:pt idx="4">
                  <c:v>24</c:v>
                </c:pt>
                <c:pt idx="5">
                  <c:v>1</c:v>
                </c:pt>
                <c:pt idx="6">
                  <c:v>3</c:v>
                </c:pt>
                <c:pt idx="7">
                  <c:v>14</c:v>
                </c:pt>
                <c:pt idx="8">
                  <c:v>507</c:v>
                </c:pt>
                <c:pt idx="9">
                  <c:v>1383</c:v>
                </c:pt>
                <c:pt idx="10">
                  <c:v>1925</c:v>
                </c:pt>
                <c:pt idx="11">
                  <c:v>2143</c:v>
                </c:pt>
                <c:pt idx="12">
                  <c:v>2173</c:v>
                </c:pt>
                <c:pt idx="13">
                  <c:v>2168</c:v>
                </c:pt>
                <c:pt idx="14">
                  <c:v>2170</c:v>
                </c:pt>
                <c:pt idx="15">
                  <c:v>2146</c:v>
                </c:pt>
                <c:pt idx="16">
                  <c:v>2113</c:v>
                </c:pt>
                <c:pt idx="17">
                  <c:v>2060</c:v>
                </c:pt>
                <c:pt idx="18">
                  <c:v>1999</c:v>
                </c:pt>
                <c:pt idx="19">
                  <c:v>1954</c:v>
                </c:pt>
                <c:pt idx="20">
                  <c:v>1958</c:v>
                </c:pt>
                <c:pt idx="21">
                  <c:v>1953</c:v>
                </c:pt>
                <c:pt idx="22">
                  <c:v>1912</c:v>
                </c:pt>
                <c:pt idx="23">
                  <c:v>1938</c:v>
                </c:pt>
                <c:pt idx="24">
                  <c:v>1894</c:v>
                </c:pt>
                <c:pt idx="25">
                  <c:v>1828</c:v>
                </c:pt>
                <c:pt idx="26">
                  <c:v>1830</c:v>
                </c:pt>
                <c:pt idx="27">
                  <c:v>1806</c:v>
                </c:pt>
                <c:pt idx="28">
                  <c:v>1744</c:v>
                </c:pt>
                <c:pt idx="29">
                  <c:v>1727</c:v>
                </c:pt>
                <c:pt idx="30">
                  <c:v>1708</c:v>
                </c:pt>
                <c:pt idx="31">
                  <c:v>1684</c:v>
                </c:pt>
                <c:pt idx="32">
                  <c:v>1680</c:v>
                </c:pt>
                <c:pt idx="33">
                  <c:v>1743</c:v>
                </c:pt>
                <c:pt idx="34">
                  <c:v>1647</c:v>
                </c:pt>
                <c:pt idx="35">
                  <c:v>1605</c:v>
                </c:pt>
                <c:pt idx="36">
                  <c:v>1651</c:v>
                </c:pt>
                <c:pt idx="37">
                  <c:v>1600</c:v>
                </c:pt>
                <c:pt idx="38">
                  <c:v>1557</c:v>
                </c:pt>
                <c:pt idx="39">
                  <c:v>1581</c:v>
                </c:pt>
                <c:pt idx="40">
                  <c:v>1555</c:v>
                </c:pt>
                <c:pt idx="41">
                  <c:v>1548</c:v>
                </c:pt>
                <c:pt idx="42">
                  <c:v>1591</c:v>
                </c:pt>
                <c:pt idx="43">
                  <c:v>1517</c:v>
                </c:pt>
                <c:pt idx="44">
                  <c:v>1582</c:v>
                </c:pt>
                <c:pt idx="45">
                  <c:v>1540</c:v>
                </c:pt>
                <c:pt idx="46">
                  <c:v>1485</c:v>
                </c:pt>
                <c:pt idx="47">
                  <c:v>1458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37-4211-8033-75F5D2404061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'122916'!$W$16:$W$63</c:f>
              <c:numCache>
                <c:formatCode>General</c:formatCode>
                <c:ptCount val="48"/>
                <c:pt idx="0">
                  <c:v>16</c:v>
                </c:pt>
                <c:pt idx="1">
                  <c:v>4</c:v>
                </c:pt>
                <c:pt idx="2">
                  <c:v>0</c:v>
                </c:pt>
                <c:pt idx="3">
                  <c:v>4</c:v>
                </c:pt>
                <c:pt idx="4">
                  <c:v>10</c:v>
                </c:pt>
                <c:pt idx="5">
                  <c:v>14</c:v>
                </c:pt>
                <c:pt idx="6">
                  <c:v>0</c:v>
                </c:pt>
                <c:pt idx="7">
                  <c:v>32</c:v>
                </c:pt>
                <c:pt idx="8">
                  <c:v>645</c:v>
                </c:pt>
                <c:pt idx="9">
                  <c:v>1364</c:v>
                </c:pt>
                <c:pt idx="10">
                  <c:v>1822</c:v>
                </c:pt>
                <c:pt idx="11">
                  <c:v>1962</c:v>
                </c:pt>
                <c:pt idx="12">
                  <c:v>2024</c:v>
                </c:pt>
                <c:pt idx="13">
                  <c:v>1965</c:v>
                </c:pt>
                <c:pt idx="14">
                  <c:v>1947</c:v>
                </c:pt>
                <c:pt idx="15">
                  <c:v>1967</c:v>
                </c:pt>
                <c:pt idx="16">
                  <c:v>1900</c:v>
                </c:pt>
                <c:pt idx="17">
                  <c:v>1898</c:v>
                </c:pt>
                <c:pt idx="18">
                  <c:v>1851</c:v>
                </c:pt>
                <c:pt idx="19">
                  <c:v>1879</c:v>
                </c:pt>
                <c:pt idx="20">
                  <c:v>1805</c:v>
                </c:pt>
                <c:pt idx="21">
                  <c:v>1752</c:v>
                </c:pt>
                <c:pt idx="22">
                  <c:v>1787</c:v>
                </c:pt>
                <c:pt idx="23">
                  <c:v>1728</c:v>
                </c:pt>
                <c:pt idx="24">
                  <c:v>1704</c:v>
                </c:pt>
                <c:pt idx="25">
                  <c:v>1693</c:v>
                </c:pt>
                <c:pt idx="26">
                  <c:v>1662</c:v>
                </c:pt>
                <c:pt idx="27">
                  <c:v>1663</c:v>
                </c:pt>
                <c:pt idx="28">
                  <c:v>1664</c:v>
                </c:pt>
                <c:pt idx="29">
                  <c:v>1647</c:v>
                </c:pt>
                <c:pt idx="30">
                  <c:v>1568</c:v>
                </c:pt>
                <c:pt idx="31">
                  <c:v>1541</c:v>
                </c:pt>
                <c:pt idx="32">
                  <c:v>1514</c:v>
                </c:pt>
                <c:pt idx="33">
                  <c:v>1531</c:v>
                </c:pt>
                <c:pt idx="34">
                  <c:v>1547</c:v>
                </c:pt>
                <c:pt idx="35">
                  <c:v>1495</c:v>
                </c:pt>
                <c:pt idx="36">
                  <c:v>1539</c:v>
                </c:pt>
                <c:pt idx="37">
                  <c:v>1539</c:v>
                </c:pt>
                <c:pt idx="38">
                  <c:v>1498</c:v>
                </c:pt>
                <c:pt idx="39">
                  <c:v>1458</c:v>
                </c:pt>
                <c:pt idx="40">
                  <c:v>1435</c:v>
                </c:pt>
                <c:pt idx="41">
                  <c:v>1438</c:v>
                </c:pt>
                <c:pt idx="42">
                  <c:v>1442</c:v>
                </c:pt>
                <c:pt idx="43">
                  <c:v>1436</c:v>
                </c:pt>
                <c:pt idx="44">
                  <c:v>1354</c:v>
                </c:pt>
                <c:pt idx="45">
                  <c:v>1379</c:v>
                </c:pt>
                <c:pt idx="46">
                  <c:v>1360</c:v>
                </c:pt>
                <c:pt idx="47">
                  <c:v>1352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37-4211-8033-75F5D2404061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'122916'!$X$16:$X$63</c:f>
              <c:numCache>
                <c:formatCode>General</c:formatCode>
                <c:ptCount val="48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25</c:v>
                </c:pt>
                <c:pt idx="4">
                  <c:v>4</c:v>
                </c:pt>
                <c:pt idx="5">
                  <c:v>532</c:v>
                </c:pt>
                <c:pt idx="6">
                  <c:v>1391</c:v>
                </c:pt>
                <c:pt idx="7">
                  <c:v>1895</c:v>
                </c:pt>
                <c:pt idx="8">
                  <c:v>2018</c:v>
                </c:pt>
                <c:pt idx="9">
                  <c:v>2069</c:v>
                </c:pt>
                <c:pt idx="10">
                  <c:v>2033</c:v>
                </c:pt>
                <c:pt idx="11">
                  <c:v>2027</c:v>
                </c:pt>
                <c:pt idx="12">
                  <c:v>2032</c:v>
                </c:pt>
                <c:pt idx="13">
                  <c:v>1942</c:v>
                </c:pt>
                <c:pt idx="14">
                  <c:v>1914</c:v>
                </c:pt>
                <c:pt idx="15">
                  <c:v>1919</c:v>
                </c:pt>
                <c:pt idx="16">
                  <c:v>1888</c:v>
                </c:pt>
                <c:pt idx="17">
                  <c:v>1878</c:v>
                </c:pt>
                <c:pt idx="18">
                  <c:v>1806</c:v>
                </c:pt>
                <c:pt idx="19">
                  <c:v>1750</c:v>
                </c:pt>
                <c:pt idx="20">
                  <c:v>1760</c:v>
                </c:pt>
                <c:pt idx="21">
                  <c:v>1701</c:v>
                </c:pt>
                <c:pt idx="22">
                  <c:v>1733</c:v>
                </c:pt>
                <c:pt idx="23">
                  <c:v>1676</c:v>
                </c:pt>
                <c:pt idx="24">
                  <c:v>1758</c:v>
                </c:pt>
                <c:pt idx="25">
                  <c:v>1696</c:v>
                </c:pt>
                <c:pt idx="26">
                  <c:v>1645</c:v>
                </c:pt>
                <c:pt idx="27">
                  <c:v>1620</c:v>
                </c:pt>
                <c:pt idx="28">
                  <c:v>1622</c:v>
                </c:pt>
                <c:pt idx="29">
                  <c:v>1572</c:v>
                </c:pt>
                <c:pt idx="30">
                  <c:v>1498</c:v>
                </c:pt>
                <c:pt idx="31">
                  <c:v>1540</c:v>
                </c:pt>
                <c:pt idx="32">
                  <c:v>1549</c:v>
                </c:pt>
                <c:pt idx="33">
                  <c:v>1472</c:v>
                </c:pt>
                <c:pt idx="34">
                  <c:v>1477</c:v>
                </c:pt>
                <c:pt idx="35">
                  <c:v>1419</c:v>
                </c:pt>
                <c:pt idx="36">
                  <c:v>1373</c:v>
                </c:pt>
                <c:pt idx="37">
                  <c:v>1364</c:v>
                </c:pt>
                <c:pt idx="38">
                  <c:v>1446</c:v>
                </c:pt>
                <c:pt idx="39">
                  <c:v>1429</c:v>
                </c:pt>
                <c:pt idx="40">
                  <c:v>1361</c:v>
                </c:pt>
                <c:pt idx="41">
                  <c:v>1377</c:v>
                </c:pt>
                <c:pt idx="42">
                  <c:v>1321</c:v>
                </c:pt>
                <c:pt idx="43">
                  <c:v>1307</c:v>
                </c:pt>
                <c:pt idx="44">
                  <c:v>1346</c:v>
                </c:pt>
                <c:pt idx="45">
                  <c:v>1289</c:v>
                </c:pt>
                <c:pt idx="46">
                  <c:v>1422</c:v>
                </c:pt>
                <c:pt idx="47">
                  <c:v>1319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437-4211-8033-75F5D2404061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'122916'!$Y$16:$Y$63</c:f>
              <c:numCache>
                <c:formatCode>General</c:formatCode>
                <c:ptCount val="48"/>
                <c:pt idx="0">
                  <c:v>8</c:v>
                </c:pt>
                <c:pt idx="1">
                  <c:v>19</c:v>
                </c:pt>
                <c:pt idx="2">
                  <c:v>5</c:v>
                </c:pt>
                <c:pt idx="3">
                  <c:v>12</c:v>
                </c:pt>
                <c:pt idx="4">
                  <c:v>255</c:v>
                </c:pt>
                <c:pt idx="5">
                  <c:v>1180</c:v>
                </c:pt>
                <c:pt idx="6">
                  <c:v>1761</c:v>
                </c:pt>
                <c:pt idx="7">
                  <c:v>2024</c:v>
                </c:pt>
                <c:pt idx="8">
                  <c:v>2092</c:v>
                </c:pt>
                <c:pt idx="9">
                  <c:v>2100</c:v>
                </c:pt>
                <c:pt idx="10">
                  <c:v>2041</c:v>
                </c:pt>
                <c:pt idx="11">
                  <c:v>2012</c:v>
                </c:pt>
                <c:pt idx="12">
                  <c:v>1973</c:v>
                </c:pt>
                <c:pt idx="13">
                  <c:v>1964</c:v>
                </c:pt>
                <c:pt idx="14">
                  <c:v>1895</c:v>
                </c:pt>
                <c:pt idx="15">
                  <c:v>1881</c:v>
                </c:pt>
                <c:pt idx="16">
                  <c:v>1825</c:v>
                </c:pt>
                <c:pt idx="17">
                  <c:v>1799</c:v>
                </c:pt>
                <c:pt idx="18">
                  <c:v>1764</c:v>
                </c:pt>
                <c:pt idx="19">
                  <c:v>1780</c:v>
                </c:pt>
                <c:pt idx="20">
                  <c:v>1675</c:v>
                </c:pt>
                <c:pt idx="21">
                  <c:v>1738</c:v>
                </c:pt>
                <c:pt idx="22">
                  <c:v>1671</c:v>
                </c:pt>
                <c:pt idx="23">
                  <c:v>1684</c:v>
                </c:pt>
                <c:pt idx="24">
                  <c:v>1603</c:v>
                </c:pt>
                <c:pt idx="25">
                  <c:v>1650</c:v>
                </c:pt>
                <c:pt idx="26">
                  <c:v>1566</c:v>
                </c:pt>
                <c:pt idx="27">
                  <c:v>1558</c:v>
                </c:pt>
                <c:pt idx="28">
                  <c:v>1560</c:v>
                </c:pt>
                <c:pt idx="29">
                  <c:v>1581</c:v>
                </c:pt>
                <c:pt idx="30">
                  <c:v>1530</c:v>
                </c:pt>
                <c:pt idx="31">
                  <c:v>1479</c:v>
                </c:pt>
                <c:pt idx="32">
                  <c:v>1499</c:v>
                </c:pt>
                <c:pt idx="33">
                  <c:v>1430</c:v>
                </c:pt>
                <c:pt idx="34">
                  <c:v>1444</c:v>
                </c:pt>
                <c:pt idx="35">
                  <c:v>1430</c:v>
                </c:pt>
                <c:pt idx="36">
                  <c:v>1468</c:v>
                </c:pt>
                <c:pt idx="37">
                  <c:v>1442</c:v>
                </c:pt>
                <c:pt idx="38">
                  <c:v>1425</c:v>
                </c:pt>
                <c:pt idx="39">
                  <c:v>1450</c:v>
                </c:pt>
                <c:pt idx="40">
                  <c:v>1389</c:v>
                </c:pt>
                <c:pt idx="41">
                  <c:v>1425</c:v>
                </c:pt>
                <c:pt idx="42">
                  <c:v>1374</c:v>
                </c:pt>
                <c:pt idx="43">
                  <c:v>1360</c:v>
                </c:pt>
                <c:pt idx="44">
                  <c:v>1331</c:v>
                </c:pt>
                <c:pt idx="45">
                  <c:v>1341</c:v>
                </c:pt>
                <c:pt idx="46">
                  <c:v>1404</c:v>
                </c:pt>
                <c:pt idx="47">
                  <c:v>1343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437-4211-8033-75F5D2404061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'122916'!$Z$16:$Z$63</c:f>
              <c:numCache>
                <c:formatCode>General</c:formatCode>
                <c:ptCount val="48"/>
                <c:pt idx="0">
                  <c:v>17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11</c:v>
                </c:pt>
                <c:pt idx="5">
                  <c:v>355</c:v>
                </c:pt>
                <c:pt idx="6">
                  <c:v>1197</c:v>
                </c:pt>
                <c:pt idx="7">
                  <c:v>1746</c:v>
                </c:pt>
                <c:pt idx="8">
                  <c:v>2023</c:v>
                </c:pt>
                <c:pt idx="9">
                  <c:v>2137</c:v>
                </c:pt>
                <c:pt idx="10">
                  <c:v>2151</c:v>
                </c:pt>
                <c:pt idx="11">
                  <c:v>2074</c:v>
                </c:pt>
                <c:pt idx="12">
                  <c:v>2015</c:v>
                </c:pt>
                <c:pt idx="13">
                  <c:v>1948</c:v>
                </c:pt>
                <c:pt idx="14">
                  <c:v>1978</c:v>
                </c:pt>
                <c:pt idx="15">
                  <c:v>1968</c:v>
                </c:pt>
                <c:pt idx="16">
                  <c:v>1813</c:v>
                </c:pt>
                <c:pt idx="17">
                  <c:v>1792</c:v>
                </c:pt>
                <c:pt idx="18">
                  <c:v>1812</c:v>
                </c:pt>
                <c:pt idx="19">
                  <c:v>1762</c:v>
                </c:pt>
                <c:pt idx="20">
                  <c:v>1776</c:v>
                </c:pt>
                <c:pt idx="21">
                  <c:v>1652</c:v>
                </c:pt>
                <c:pt idx="22">
                  <c:v>1704</c:v>
                </c:pt>
                <c:pt idx="23">
                  <c:v>1748</c:v>
                </c:pt>
                <c:pt idx="24">
                  <c:v>1604</c:v>
                </c:pt>
                <c:pt idx="25">
                  <c:v>1575</c:v>
                </c:pt>
                <c:pt idx="26">
                  <c:v>1560</c:v>
                </c:pt>
                <c:pt idx="27">
                  <c:v>1524</c:v>
                </c:pt>
                <c:pt idx="28">
                  <c:v>1540</c:v>
                </c:pt>
                <c:pt idx="29">
                  <c:v>1461</c:v>
                </c:pt>
                <c:pt idx="30">
                  <c:v>1470</c:v>
                </c:pt>
                <c:pt idx="31">
                  <c:v>1456</c:v>
                </c:pt>
                <c:pt idx="32">
                  <c:v>1453</c:v>
                </c:pt>
                <c:pt idx="33">
                  <c:v>1371</c:v>
                </c:pt>
                <c:pt idx="34">
                  <c:v>1361</c:v>
                </c:pt>
                <c:pt idx="35">
                  <c:v>1392</c:v>
                </c:pt>
                <c:pt idx="36">
                  <c:v>1426</c:v>
                </c:pt>
                <c:pt idx="37">
                  <c:v>1378</c:v>
                </c:pt>
                <c:pt idx="38">
                  <c:v>1369</c:v>
                </c:pt>
                <c:pt idx="39">
                  <c:v>1319</c:v>
                </c:pt>
                <c:pt idx="40">
                  <c:v>1365</c:v>
                </c:pt>
                <c:pt idx="41">
                  <c:v>1392</c:v>
                </c:pt>
                <c:pt idx="42">
                  <c:v>1297</c:v>
                </c:pt>
                <c:pt idx="43">
                  <c:v>1312</c:v>
                </c:pt>
                <c:pt idx="44">
                  <c:v>1307</c:v>
                </c:pt>
                <c:pt idx="45">
                  <c:v>1297</c:v>
                </c:pt>
                <c:pt idx="46">
                  <c:v>1354</c:v>
                </c:pt>
                <c:pt idx="47">
                  <c:v>1266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437-4211-8033-75F5D2404061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'122916'!$AA$16:$AA$63</c:f>
              <c:numCache>
                <c:formatCode>General</c:formatCode>
                <c:ptCount val="48"/>
                <c:pt idx="0">
                  <c:v>17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13</c:v>
                </c:pt>
                <c:pt idx="5">
                  <c:v>45</c:v>
                </c:pt>
                <c:pt idx="6">
                  <c:v>880</c:v>
                </c:pt>
                <c:pt idx="7">
                  <c:v>1580</c:v>
                </c:pt>
                <c:pt idx="8">
                  <c:v>1933</c:v>
                </c:pt>
                <c:pt idx="9">
                  <c:v>2072</c:v>
                </c:pt>
                <c:pt idx="10">
                  <c:v>2035</c:v>
                </c:pt>
                <c:pt idx="11">
                  <c:v>2016</c:v>
                </c:pt>
                <c:pt idx="12">
                  <c:v>1973</c:v>
                </c:pt>
                <c:pt idx="13">
                  <c:v>1905</c:v>
                </c:pt>
                <c:pt idx="14">
                  <c:v>1872</c:v>
                </c:pt>
                <c:pt idx="15">
                  <c:v>1901</c:v>
                </c:pt>
                <c:pt idx="16">
                  <c:v>1833</c:v>
                </c:pt>
                <c:pt idx="17">
                  <c:v>1802</c:v>
                </c:pt>
                <c:pt idx="18">
                  <c:v>1792</c:v>
                </c:pt>
                <c:pt idx="19">
                  <c:v>1740</c:v>
                </c:pt>
                <c:pt idx="20">
                  <c:v>1719</c:v>
                </c:pt>
                <c:pt idx="21">
                  <c:v>1663</c:v>
                </c:pt>
                <c:pt idx="22">
                  <c:v>1648</c:v>
                </c:pt>
                <c:pt idx="23">
                  <c:v>1636</c:v>
                </c:pt>
                <c:pt idx="24">
                  <c:v>1623</c:v>
                </c:pt>
                <c:pt idx="25">
                  <c:v>1544</c:v>
                </c:pt>
                <c:pt idx="26">
                  <c:v>1572</c:v>
                </c:pt>
                <c:pt idx="27">
                  <c:v>1524</c:v>
                </c:pt>
                <c:pt idx="28">
                  <c:v>1523</c:v>
                </c:pt>
                <c:pt idx="29">
                  <c:v>1456</c:v>
                </c:pt>
                <c:pt idx="30">
                  <c:v>1512</c:v>
                </c:pt>
                <c:pt idx="31">
                  <c:v>1477</c:v>
                </c:pt>
                <c:pt idx="32">
                  <c:v>1437</c:v>
                </c:pt>
                <c:pt idx="33">
                  <c:v>1482</c:v>
                </c:pt>
                <c:pt idx="34">
                  <c:v>1420</c:v>
                </c:pt>
                <c:pt idx="35">
                  <c:v>1413</c:v>
                </c:pt>
                <c:pt idx="36">
                  <c:v>1364</c:v>
                </c:pt>
                <c:pt idx="37">
                  <c:v>1339</c:v>
                </c:pt>
                <c:pt idx="38">
                  <c:v>1335</c:v>
                </c:pt>
                <c:pt idx="39">
                  <c:v>1379</c:v>
                </c:pt>
                <c:pt idx="40">
                  <c:v>1333</c:v>
                </c:pt>
                <c:pt idx="41">
                  <c:v>1341</c:v>
                </c:pt>
                <c:pt idx="42">
                  <c:v>1330</c:v>
                </c:pt>
                <c:pt idx="43">
                  <c:v>1287</c:v>
                </c:pt>
                <c:pt idx="44">
                  <c:v>1349</c:v>
                </c:pt>
                <c:pt idx="45">
                  <c:v>1366</c:v>
                </c:pt>
                <c:pt idx="46">
                  <c:v>1307</c:v>
                </c:pt>
                <c:pt idx="47">
                  <c:v>1319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437-4211-8033-75F5D2404061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'122916'!$AB$16:$AB$63</c:f>
              <c:numCache>
                <c:formatCode>General</c:formatCode>
                <c:ptCount val="48"/>
                <c:pt idx="0">
                  <c:v>21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56</c:v>
                </c:pt>
                <c:pt idx="6">
                  <c:v>932</c:v>
                </c:pt>
                <c:pt idx="7">
                  <c:v>1632</c:v>
                </c:pt>
                <c:pt idx="8">
                  <c:v>1951</c:v>
                </c:pt>
                <c:pt idx="9">
                  <c:v>2062</c:v>
                </c:pt>
                <c:pt idx="10">
                  <c:v>2050</c:v>
                </c:pt>
                <c:pt idx="11">
                  <c:v>2049</c:v>
                </c:pt>
                <c:pt idx="12">
                  <c:v>2056</c:v>
                </c:pt>
                <c:pt idx="13">
                  <c:v>2016</c:v>
                </c:pt>
                <c:pt idx="14">
                  <c:v>2003</c:v>
                </c:pt>
                <c:pt idx="15">
                  <c:v>1955</c:v>
                </c:pt>
                <c:pt idx="16">
                  <c:v>1938</c:v>
                </c:pt>
                <c:pt idx="17">
                  <c:v>1894</c:v>
                </c:pt>
                <c:pt idx="18">
                  <c:v>1855</c:v>
                </c:pt>
                <c:pt idx="19">
                  <c:v>1826</c:v>
                </c:pt>
                <c:pt idx="20">
                  <c:v>1806</c:v>
                </c:pt>
                <c:pt idx="21">
                  <c:v>1742</c:v>
                </c:pt>
                <c:pt idx="22">
                  <c:v>1784</c:v>
                </c:pt>
                <c:pt idx="23">
                  <c:v>1684</c:v>
                </c:pt>
                <c:pt idx="24">
                  <c:v>1676</c:v>
                </c:pt>
                <c:pt idx="25">
                  <c:v>1634</c:v>
                </c:pt>
                <c:pt idx="26">
                  <c:v>1708</c:v>
                </c:pt>
                <c:pt idx="27">
                  <c:v>1638</c:v>
                </c:pt>
                <c:pt idx="28">
                  <c:v>1652</c:v>
                </c:pt>
                <c:pt idx="29">
                  <c:v>1573</c:v>
                </c:pt>
                <c:pt idx="30">
                  <c:v>1567</c:v>
                </c:pt>
                <c:pt idx="31">
                  <c:v>1506</c:v>
                </c:pt>
                <c:pt idx="32">
                  <c:v>1452</c:v>
                </c:pt>
                <c:pt idx="33">
                  <c:v>1490</c:v>
                </c:pt>
                <c:pt idx="34">
                  <c:v>1437</c:v>
                </c:pt>
                <c:pt idx="35">
                  <c:v>1441</c:v>
                </c:pt>
                <c:pt idx="36">
                  <c:v>1414</c:v>
                </c:pt>
                <c:pt idx="37">
                  <c:v>1442</c:v>
                </c:pt>
                <c:pt idx="38">
                  <c:v>1391</c:v>
                </c:pt>
                <c:pt idx="39">
                  <c:v>1401</c:v>
                </c:pt>
                <c:pt idx="40">
                  <c:v>1385</c:v>
                </c:pt>
                <c:pt idx="41">
                  <c:v>1326</c:v>
                </c:pt>
                <c:pt idx="42">
                  <c:v>1315</c:v>
                </c:pt>
                <c:pt idx="43">
                  <c:v>1339</c:v>
                </c:pt>
                <c:pt idx="44">
                  <c:v>1300</c:v>
                </c:pt>
                <c:pt idx="45">
                  <c:v>1303</c:v>
                </c:pt>
                <c:pt idx="46">
                  <c:v>1250</c:v>
                </c:pt>
                <c:pt idx="47">
                  <c:v>1278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437-4211-8033-75F5D2404061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'122916'!$AC$16:$AC$63</c:f>
              <c:numCache>
                <c:formatCode>General</c:formatCode>
                <c:ptCount val="48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58</c:v>
                </c:pt>
                <c:pt idx="8">
                  <c:v>952</c:v>
                </c:pt>
                <c:pt idx="9">
                  <c:v>1649</c:v>
                </c:pt>
                <c:pt idx="10">
                  <c:v>2033</c:v>
                </c:pt>
                <c:pt idx="11">
                  <c:v>2112</c:v>
                </c:pt>
                <c:pt idx="12">
                  <c:v>2136</c:v>
                </c:pt>
                <c:pt idx="13">
                  <c:v>2149</c:v>
                </c:pt>
                <c:pt idx="14">
                  <c:v>2139</c:v>
                </c:pt>
                <c:pt idx="15">
                  <c:v>2106</c:v>
                </c:pt>
                <c:pt idx="16">
                  <c:v>2059</c:v>
                </c:pt>
                <c:pt idx="17">
                  <c:v>2039</c:v>
                </c:pt>
                <c:pt idx="18">
                  <c:v>2003</c:v>
                </c:pt>
                <c:pt idx="19">
                  <c:v>2001</c:v>
                </c:pt>
                <c:pt idx="20">
                  <c:v>2070</c:v>
                </c:pt>
                <c:pt idx="21">
                  <c:v>2017</c:v>
                </c:pt>
                <c:pt idx="22">
                  <c:v>2023</c:v>
                </c:pt>
                <c:pt idx="23">
                  <c:v>1982</c:v>
                </c:pt>
                <c:pt idx="24">
                  <c:v>1967</c:v>
                </c:pt>
                <c:pt idx="25">
                  <c:v>1902</c:v>
                </c:pt>
                <c:pt idx="26">
                  <c:v>1950</c:v>
                </c:pt>
                <c:pt idx="27">
                  <c:v>1944</c:v>
                </c:pt>
                <c:pt idx="28">
                  <c:v>1890</c:v>
                </c:pt>
                <c:pt idx="29">
                  <c:v>1874</c:v>
                </c:pt>
                <c:pt idx="30">
                  <c:v>1939</c:v>
                </c:pt>
                <c:pt idx="31">
                  <c:v>1819</c:v>
                </c:pt>
                <c:pt idx="32">
                  <c:v>1809</c:v>
                </c:pt>
                <c:pt idx="33">
                  <c:v>1817</c:v>
                </c:pt>
                <c:pt idx="34">
                  <c:v>1778</c:v>
                </c:pt>
                <c:pt idx="35">
                  <c:v>1787</c:v>
                </c:pt>
                <c:pt idx="36">
                  <c:v>1748</c:v>
                </c:pt>
                <c:pt idx="37">
                  <c:v>1735</c:v>
                </c:pt>
                <c:pt idx="38">
                  <c:v>1699</c:v>
                </c:pt>
                <c:pt idx="39">
                  <c:v>1706</c:v>
                </c:pt>
                <c:pt idx="40">
                  <c:v>1706</c:v>
                </c:pt>
                <c:pt idx="41">
                  <c:v>1776</c:v>
                </c:pt>
                <c:pt idx="42">
                  <c:v>1681</c:v>
                </c:pt>
                <c:pt idx="43">
                  <c:v>1674</c:v>
                </c:pt>
                <c:pt idx="44">
                  <c:v>1695</c:v>
                </c:pt>
                <c:pt idx="45">
                  <c:v>1674</c:v>
                </c:pt>
                <c:pt idx="46">
                  <c:v>1708</c:v>
                </c:pt>
                <c:pt idx="47">
                  <c:v>1722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437-4211-8033-75F5D2404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501712"/>
        <c:axId val="487503680"/>
      </c:scatterChart>
      <c:valAx>
        <c:axId val="48750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03680"/>
        <c:crosses val="autoZero"/>
        <c:crossBetween val="midCat"/>
      </c:valAx>
      <c:valAx>
        <c:axId val="4875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0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'122916'!$AD$15</c:f>
              <c:strCache>
                <c:ptCount val="1"/>
                <c:pt idx="0">
                  <c:v>KP U10 (n=10)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'122916'!$AE$16:$AE$494</c:f>
                <c:numCache>
                  <c:formatCode>General</c:formatCode>
                  <c:ptCount val="479"/>
                  <c:pt idx="0">
                    <c:v>2.1</c:v>
                  </c:pt>
                  <c:pt idx="1">
                    <c:v>2.0572365498945961</c:v>
                  </c:pt>
                  <c:pt idx="2">
                    <c:v>1.9835434062415787</c:v>
                  </c:pt>
                  <c:pt idx="3">
                    <c:v>2.2997584414213783</c:v>
                  </c:pt>
                  <c:pt idx="4">
                    <c:v>25.11714775031415</c:v>
                  </c:pt>
                  <c:pt idx="5">
                    <c:v>140.80886967012333</c:v>
                  </c:pt>
                  <c:pt idx="6">
                    <c:v>229.59826025279702</c:v>
                  </c:pt>
                  <c:pt idx="7">
                    <c:v>291.60427713674648</c:v>
                  </c:pt>
                  <c:pt idx="8">
                    <c:v>220.79785878591403</c:v>
                  </c:pt>
                  <c:pt idx="9">
                    <c:v>114.02145996843451</c:v>
                  </c:pt>
                  <c:pt idx="10">
                    <c:v>40.319570654680554</c:v>
                  </c:pt>
                  <c:pt idx="11">
                    <c:v>20.248045173135438</c:v>
                  </c:pt>
                  <c:pt idx="12">
                    <c:v>23.312276212807326</c:v>
                  </c:pt>
                  <c:pt idx="13">
                    <c:v>29.003160747293276</c:v>
                  </c:pt>
                  <c:pt idx="14">
                    <c:v>31.801886736481528</c:v>
                  </c:pt>
                  <c:pt idx="15">
                    <c:v>27.854004300199914</c:v>
                  </c:pt>
                  <c:pt idx="16">
                    <c:v>31.499294524727937</c:v>
                  </c:pt>
                  <c:pt idx="17">
                    <c:v>29.364018041738692</c:v>
                  </c:pt>
                  <c:pt idx="18">
                    <c:v>26.59007751440793</c:v>
                  </c:pt>
                  <c:pt idx="19">
                    <c:v>29.02328567049415</c:v>
                  </c:pt>
                  <c:pt idx="20">
                    <c:v>37.341308671943104</c:v>
                  </c:pt>
                  <c:pt idx="21">
                    <c:v>37.966886156813601</c:v>
                  </c:pt>
                  <c:pt idx="22">
                    <c:v>36.114155427231331</c:v>
                  </c:pt>
                  <c:pt idx="23">
                    <c:v>36.092242933904785</c:v>
                  </c:pt>
                  <c:pt idx="24">
                    <c:v>38.430543408422764</c:v>
                  </c:pt>
                  <c:pt idx="25">
                    <c:v>34.545879316899402</c:v>
                  </c:pt>
                  <c:pt idx="26">
                    <c:v>39.191042060371117</c:v>
                  </c:pt>
                  <c:pt idx="27">
                    <c:v>42.477444995354098</c:v>
                  </c:pt>
                  <c:pt idx="28">
                    <c:v>34.460218610256476</c:v>
                  </c:pt>
                  <c:pt idx="29">
                    <c:v>40.592555420366864</c:v>
                  </c:pt>
                  <c:pt idx="30">
                    <c:v>44.518710173988147</c:v>
                  </c:pt>
                  <c:pt idx="31">
                    <c:v>38.607771238443689</c:v>
                  </c:pt>
                  <c:pt idx="32">
                    <c:v>38.294531086189195</c:v>
                  </c:pt>
                  <c:pt idx="33">
                    <c:v>44.107948389276856</c:v>
                  </c:pt>
                  <c:pt idx="34">
                    <c:v>39.657646033128195</c:v>
                  </c:pt>
                  <c:pt idx="35">
                    <c:v>39.842690672192312</c:v>
                  </c:pt>
                  <c:pt idx="36">
                    <c:v>39.252968748306863</c:v>
                  </c:pt>
                  <c:pt idx="37">
                    <c:v>39.320407480651113</c:v>
                  </c:pt>
                  <c:pt idx="38">
                    <c:v>34.130403520093992</c:v>
                  </c:pt>
                  <c:pt idx="39">
                    <c:v>34.743328696152425</c:v>
                  </c:pt>
                  <c:pt idx="40">
                    <c:v>37.503022100447673</c:v>
                  </c:pt>
                  <c:pt idx="41">
                    <c:v>42.440023039055426</c:v>
                  </c:pt>
                  <c:pt idx="42">
                    <c:v>44.183719978190055</c:v>
                  </c:pt>
                  <c:pt idx="43">
                    <c:v>39.849508570788338</c:v>
                  </c:pt>
                  <c:pt idx="44">
                    <c:v>43.247723125680906</c:v>
                  </c:pt>
                  <c:pt idx="45">
                    <c:v>41.979902599008277</c:v>
                  </c:pt>
                  <c:pt idx="46">
                    <c:v>40.003055438859221</c:v>
                  </c:pt>
                  <c:pt idx="47">
                    <c:v>45.486799061803509</c:v>
                  </c:pt>
                  <c:pt idx="48">
                    <c:v>48.173863360862953</c:v>
                  </c:pt>
                  <c:pt idx="49">
                    <c:v>39.771863309519595</c:v>
                  </c:pt>
                  <c:pt idx="50">
                    <c:v>39.661848446866692</c:v>
                  </c:pt>
                  <c:pt idx="51">
                    <c:v>43.187240914160945</c:v>
                  </c:pt>
                  <c:pt idx="52">
                    <c:v>42.935403676789726</c:v>
                  </c:pt>
                  <c:pt idx="53">
                    <c:v>39.004558138191427</c:v>
                  </c:pt>
                  <c:pt idx="54">
                    <c:v>38.520124610390347</c:v>
                  </c:pt>
                  <c:pt idx="55">
                    <c:v>36.439737162120757</c:v>
                  </c:pt>
                  <c:pt idx="56">
                    <c:v>37.82409578856079</c:v>
                  </c:pt>
                  <c:pt idx="57">
                    <c:v>37.251457838735796</c:v>
                  </c:pt>
                  <c:pt idx="58">
                    <c:v>34.782434902947465</c:v>
                  </c:pt>
                  <c:pt idx="59">
                    <c:v>43.505414733238794</c:v>
                  </c:pt>
                  <c:pt idx="60">
                    <c:v>31.800489164651395</c:v>
                  </c:pt>
                  <c:pt idx="61">
                    <c:v>34.404473223372825</c:v>
                  </c:pt>
                  <c:pt idx="62">
                    <c:v>40.646019348626119</c:v>
                  </c:pt>
                  <c:pt idx="63">
                    <c:v>36.203192001688343</c:v>
                  </c:pt>
                  <c:pt idx="64">
                    <c:v>33.227164255236175</c:v>
                  </c:pt>
                  <c:pt idx="65">
                    <c:v>33.794624819143451</c:v>
                  </c:pt>
                  <c:pt idx="66">
                    <c:v>38.031273680719366</c:v>
                  </c:pt>
                  <c:pt idx="67">
                    <c:v>35.619361152172402</c:v>
                  </c:pt>
                  <c:pt idx="68">
                    <c:v>33.642251873367677</c:v>
                  </c:pt>
                  <c:pt idx="69">
                    <c:v>28.127586300838384</c:v>
                  </c:pt>
                  <c:pt idx="70">
                    <c:v>30.278411818030051</c:v>
                  </c:pt>
                  <c:pt idx="71">
                    <c:v>30.048275971990286</c:v>
                  </c:pt>
                  <c:pt idx="72">
                    <c:v>31.192752007121424</c:v>
                  </c:pt>
                  <c:pt idx="73">
                    <c:v>29.624858180626315</c:v>
                  </c:pt>
                  <c:pt idx="74">
                    <c:v>33.927848279678578</c:v>
                  </c:pt>
                  <c:pt idx="75">
                    <c:v>37.480083600049063</c:v>
                  </c:pt>
                  <c:pt idx="76">
                    <c:v>32.799661244863152</c:v>
                  </c:pt>
                  <c:pt idx="77">
                    <c:v>33.73690692533755</c:v>
                  </c:pt>
                  <c:pt idx="78">
                    <c:v>30.029041498744729</c:v>
                  </c:pt>
                  <c:pt idx="79">
                    <c:v>33.324682210704488</c:v>
                  </c:pt>
                  <c:pt idx="80">
                    <c:v>30.546303649814433</c:v>
                  </c:pt>
                  <c:pt idx="81">
                    <c:v>29.978603480927301</c:v>
                  </c:pt>
                  <c:pt idx="82">
                    <c:v>31.020136828983986</c:v>
                  </c:pt>
                  <c:pt idx="83">
                    <c:v>30.68014196693214</c:v>
                  </c:pt>
                  <c:pt idx="84">
                    <c:v>33.131656563876582</c:v>
                  </c:pt>
                  <c:pt idx="85">
                    <c:v>34.970463727742207</c:v>
                  </c:pt>
                  <c:pt idx="86">
                    <c:v>34.605410623838068</c:v>
                  </c:pt>
                  <c:pt idx="87">
                    <c:v>31.830261631905497</c:v>
                  </c:pt>
                  <c:pt idx="88">
                    <c:v>30.798917729902996</c:v>
                  </c:pt>
                  <c:pt idx="89">
                    <c:v>30.204874514628337</c:v>
                  </c:pt>
                  <c:pt idx="90">
                    <c:v>28.150409509553416</c:v>
                  </c:pt>
                  <c:pt idx="91">
                    <c:v>28.773463855125648</c:v>
                  </c:pt>
                  <c:pt idx="92">
                    <c:v>27.691735630368534</c:v>
                  </c:pt>
                  <c:pt idx="93">
                    <c:v>27.085235830614433</c:v>
                  </c:pt>
                  <c:pt idx="94">
                    <c:v>26.708737646445719</c:v>
                  </c:pt>
                  <c:pt idx="95">
                    <c:v>31.134760852354933</c:v>
                  </c:pt>
                  <c:pt idx="96">
                    <c:v>26.639652984059516</c:v>
                  </c:pt>
                  <c:pt idx="97">
                    <c:v>31.048635683034092</c:v>
                  </c:pt>
                  <c:pt idx="98">
                    <c:v>28.747096471740509</c:v>
                  </c:pt>
                  <c:pt idx="99">
                    <c:v>34.592243832011441</c:v>
                  </c:pt>
                  <c:pt idx="100">
                    <c:v>29.002988351777361</c:v>
                  </c:pt>
                  <c:pt idx="101">
                    <c:v>29.384349575922212</c:v>
                  </c:pt>
                  <c:pt idx="102">
                    <c:v>29.37769372991843</c:v>
                  </c:pt>
                  <c:pt idx="103">
                    <c:v>30.848896972897492</c:v>
                  </c:pt>
                  <c:pt idx="104">
                    <c:v>35.042894350273698</c:v>
                  </c:pt>
                  <c:pt idx="105">
                    <c:v>31.540520674910304</c:v>
                  </c:pt>
                  <c:pt idx="106">
                    <c:v>26.710380836754172</c:v>
                  </c:pt>
                  <c:pt idx="107">
                    <c:v>29.99372156524317</c:v>
                  </c:pt>
                  <c:pt idx="108">
                    <c:v>29.455220250407223</c:v>
                  </c:pt>
                  <c:pt idx="109">
                    <c:v>30.259911140355687</c:v>
                  </c:pt>
                  <c:pt idx="110">
                    <c:v>32.319326863177224</c:v>
                  </c:pt>
                  <c:pt idx="111">
                    <c:v>29.457332609122034</c:v>
                  </c:pt>
                  <c:pt idx="112">
                    <c:v>27.453172251429642</c:v>
                  </c:pt>
                  <c:pt idx="113">
                    <c:v>26.438292935311335</c:v>
                  </c:pt>
                  <c:pt idx="114">
                    <c:v>27.599194835276545</c:v>
                  </c:pt>
                  <c:pt idx="115">
                    <c:v>28.039674272953551</c:v>
                  </c:pt>
                  <c:pt idx="116">
                    <c:v>32.985586077692915</c:v>
                  </c:pt>
                  <c:pt idx="117">
                    <c:v>33.067288300608439</c:v>
                  </c:pt>
                  <c:pt idx="118">
                    <c:v>30.038956188404565</c:v>
                  </c:pt>
                  <c:pt idx="119">
                    <c:v>32.842655191077348</c:v>
                  </c:pt>
                  <c:pt idx="120">
                    <c:v>36.3663611352885</c:v>
                  </c:pt>
                  <c:pt idx="121">
                    <c:v>35.224738781461838</c:v>
                  </c:pt>
                  <c:pt idx="122">
                    <c:v>36.170829253541982</c:v>
                  </c:pt>
                  <c:pt idx="123">
                    <c:v>36.269500502028791</c:v>
                  </c:pt>
                  <c:pt idx="124">
                    <c:v>37.849702772941292</c:v>
                  </c:pt>
                  <c:pt idx="125">
                    <c:v>37.431774974983242</c:v>
                  </c:pt>
                  <c:pt idx="126">
                    <c:v>39.100383629831505</c:v>
                  </c:pt>
                  <c:pt idx="127">
                    <c:v>38.229075612970526</c:v>
                  </c:pt>
                  <c:pt idx="128">
                    <c:v>38.903241795796632</c:v>
                  </c:pt>
                  <c:pt idx="129">
                    <c:v>36.50340927761259</c:v>
                  </c:pt>
                  <c:pt idx="130">
                    <c:v>37.395543406489907</c:v>
                  </c:pt>
                  <c:pt idx="131">
                    <c:v>40.471732247472566</c:v>
                  </c:pt>
                  <c:pt idx="132">
                    <c:v>41.122635021495334</c:v>
                  </c:pt>
                  <c:pt idx="133">
                    <c:v>38.885315708860759</c:v>
                  </c:pt>
                  <c:pt idx="134">
                    <c:v>38.277582647462587</c:v>
                  </c:pt>
                  <c:pt idx="135">
                    <c:v>42.48183925710682</c:v>
                  </c:pt>
                  <c:pt idx="136">
                    <c:v>44.580027914850888</c:v>
                  </c:pt>
                  <c:pt idx="137">
                    <c:v>46.949097731242645</c:v>
                  </c:pt>
                  <c:pt idx="138">
                    <c:v>47.431588161852169</c:v>
                  </c:pt>
                  <c:pt idx="139">
                    <c:v>46.70374717300524</c:v>
                  </c:pt>
                  <c:pt idx="140">
                    <c:v>49.861463632303845</c:v>
                  </c:pt>
                  <c:pt idx="141">
                    <c:v>48.796584579934098</c:v>
                  </c:pt>
                  <c:pt idx="142">
                    <c:v>50.715940952196306</c:v>
                  </c:pt>
                  <c:pt idx="143">
                    <c:v>51.197232998148074</c:v>
                  </c:pt>
                  <c:pt idx="144">
                    <c:v>53.323967927710996</c:v>
                  </c:pt>
                  <c:pt idx="145">
                    <c:v>54.492211472017786</c:v>
                  </c:pt>
                  <c:pt idx="146">
                    <c:v>54.448507784878693</c:v>
                  </c:pt>
                  <c:pt idx="147">
                    <c:v>55.239689837410644</c:v>
                  </c:pt>
                  <c:pt idx="148">
                    <c:v>54.359952579490432</c:v>
                  </c:pt>
                  <c:pt idx="149">
                    <c:v>60.978502587205085</c:v>
                  </c:pt>
                  <c:pt idx="150">
                    <c:v>60.26479532492872</c:v>
                  </c:pt>
                  <c:pt idx="151">
                    <c:v>60.949058875242535</c:v>
                  </c:pt>
                  <c:pt idx="152">
                    <c:v>60.378629405518012</c:v>
                  </c:pt>
                  <c:pt idx="153">
                    <c:v>59.710235489589373</c:v>
                  </c:pt>
                  <c:pt idx="154">
                    <c:v>60.031852656180192</c:v>
                  </c:pt>
                  <c:pt idx="155">
                    <c:v>58.83933869255987</c:v>
                  </c:pt>
                  <c:pt idx="156">
                    <c:v>60.961381217948095</c:v>
                  </c:pt>
                  <c:pt idx="157">
                    <c:v>61.273385558313798</c:v>
                  </c:pt>
                  <c:pt idx="158">
                    <c:v>61.369961888714101</c:v>
                  </c:pt>
                  <c:pt idx="159">
                    <c:v>61.684943237569939</c:v>
                  </c:pt>
                  <c:pt idx="160">
                    <c:v>65.394902961418467</c:v>
                  </c:pt>
                  <c:pt idx="161">
                    <c:v>67.222921024834307</c:v>
                  </c:pt>
                  <c:pt idx="162">
                    <c:v>65.783787263023001</c:v>
                  </c:pt>
                  <c:pt idx="163">
                    <c:v>63.480355666580465</c:v>
                  </c:pt>
                  <c:pt idx="164">
                    <c:v>63.466491596397198</c:v>
                  </c:pt>
                  <c:pt idx="165">
                    <c:v>67.23603531176154</c:v>
                  </c:pt>
                  <c:pt idx="166">
                    <c:v>66.295307358649296</c:v>
                  </c:pt>
                  <c:pt idx="167">
                    <c:v>65.551752243721296</c:v>
                  </c:pt>
                  <c:pt idx="168">
                    <c:v>65.135832432438178</c:v>
                  </c:pt>
                  <c:pt idx="169">
                    <c:v>60.785131588425635</c:v>
                  </c:pt>
                  <c:pt idx="170">
                    <c:v>61.654782638674696</c:v>
                  </c:pt>
                  <c:pt idx="171">
                    <c:v>62.775623365195578</c:v>
                  </c:pt>
                  <c:pt idx="172">
                    <c:v>62.901121699943559</c:v>
                  </c:pt>
                  <c:pt idx="173">
                    <c:v>56.940944065857472</c:v>
                  </c:pt>
                  <c:pt idx="174">
                    <c:v>56.534836851075966</c:v>
                  </c:pt>
                  <c:pt idx="175">
                    <c:v>57.202214409350731</c:v>
                  </c:pt>
                  <c:pt idx="176">
                    <c:v>56.403348994344093</c:v>
                  </c:pt>
                  <c:pt idx="177">
                    <c:v>53.686704333775438</c:v>
                  </c:pt>
                  <c:pt idx="178">
                    <c:v>56.893282165432822</c:v>
                  </c:pt>
                  <c:pt idx="179">
                    <c:v>53.908657313397562</c:v>
                  </c:pt>
                  <c:pt idx="180">
                    <c:v>52.995020730463175</c:v>
                  </c:pt>
                  <c:pt idx="181">
                    <c:v>52.415900895307189</c:v>
                  </c:pt>
                  <c:pt idx="182">
                    <c:v>50.699430196228249</c:v>
                  </c:pt>
                  <c:pt idx="183">
                    <c:v>49.23499207316322</c:v>
                  </c:pt>
                  <c:pt idx="184">
                    <c:v>48.861266186349845</c:v>
                  </c:pt>
                  <c:pt idx="185">
                    <c:v>46.043747313469886</c:v>
                  </c:pt>
                  <c:pt idx="186">
                    <c:v>47.514021322365686</c:v>
                  </c:pt>
                  <c:pt idx="187">
                    <c:v>46.482123206430416</c:v>
                  </c:pt>
                  <c:pt idx="188">
                    <c:v>79.76318421148666</c:v>
                  </c:pt>
                  <c:pt idx="189">
                    <c:v>44.912866258518342</c:v>
                  </c:pt>
                  <c:pt idx="190">
                    <c:v>40.392023414970879</c:v>
                  </c:pt>
                  <c:pt idx="191">
                    <c:v>41.296704199945275</c:v>
                  </c:pt>
                  <c:pt idx="192">
                    <c:v>38.045718112116994</c:v>
                  </c:pt>
                  <c:pt idx="193">
                    <c:v>36.017218104678761</c:v>
                  </c:pt>
                  <c:pt idx="194">
                    <c:v>35.545604510262585</c:v>
                  </c:pt>
                  <c:pt idx="195">
                    <c:v>35.126770418015937</c:v>
                  </c:pt>
                  <c:pt idx="196">
                    <c:v>65.860197050688782</c:v>
                  </c:pt>
                  <c:pt idx="197">
                    <c:v>34.703009795821586</c:v>
                  </c:pt>
                  <c:pt idx="198">
                    <c:v>32.371523837403082</c:v>
                  </c:pt>
                  <c:pt idx="199">
                    <c:v>32.948174793487766</c:v>
                  </c:pt>
                  <c:pt idx="200">
                    <c:v>30.069622914533237</c:v>
                  </c:pt>
                  <c:pt idx="201">
                    <c:v>30.193615955106214</c:v>
                  </c:pt>
                  <c:pt idx="202">
                    <c:v>25.255670430398183</c:v>
                  </c:pt>
                  <c:pt idx="203">
                    <c:v>25.372009949723907</c:v>
                  </c:pt>
                  <c:pt idx="204">
                    <c:v>21.077660633423658</c:v>
                  </c:pt>
                  <c:pt idx="205">
                    <c:v>23.240505827350471</c:v>
                  </c:pt>
                  <c:pt idx="206">
                    <c:v>19.839242817092472</c:v>
                  </c:pt>
                  <c:pt idx="207">
                    <c:v>21.761740126500293</c:v>
                  </c:pt>
                  <c:pt idx="208">
                    <c:v>20.999708992692682</c:v>
                  </c:pt>
                  <c:pt idx="209">
                    <c:v>17.65348564888972</c:v>
                  </c:pt>
                  <c:pt idx="210">
                    <c:v>18.727163871410596</c:v>
                  </c:pt>
                  <c:pt idx="211">
                    <c:v>17.712017263867935</c:v>
                  </c:pt>
                  <c:pt idx="212">
                    <c:v>16.211107303327555</c:v>
                  </c:pt>
                  <c:pt idx="213">
                    <c:v>17.002091374625387</c:v>
                  </c:pt>
                  <c:pt idx="214">
                    <c:v>15.198720706398653</c:v>
                  </c:pt>
                  <c:pt idx="215">
                    <c:v>13.761459870877717</c:v>
                  </c:pt>
                  <c:pt idx="216">
                    <c:v>14.995888325359941</c:v>
                  </c:pt>
                  <c:pt idx="217">
                    <c:v>12.505820866922553</c:v>
                  </c:pt>
                  <c:pt idx="218">
                    <c:v>13.629257744523972</c:v>
                  </c:pt>
                  <c:pt idx="219">
                    <c:v>13.398382987012523</c:v>
                  </c:pt>
                  <c:pt idx="220">
                    <c:v>12.488928430146975</c:v>
                  </c:pt>
                  <c:pt idx="221">
                    <c:v>10.862831634114153</c:v>
                  </c:pt>
                  <c:pt idx="222">
                    <c:v>12.401120021102033</c:v>
                  </c:pt>
                  <c:pt idx="223">
                    <c:v>12.380495412812307</c:v>
                  </c:pt>
                  <c:pt idx="224">
                    <c:v>9.3187982057773979</c:v>
                  </c:pt>
                  <c:pt idx="225">
                    <c:v>11.78322725081904</c:v>
                  </c:pt>
                  <c:pt idx="226">
                    <c:v>12.195673185373757</c:v>
                  </c:pt>
                  <c:pt idx="227">
                    <c:v>8.9157164602739609</c:v>
                  </c:pt>
                  <c:pt idx="228">
                    <c:v>11.76737486065227</c:v>
                  </c:pt>
                  <c:pt idx="229">
                    <c:v>11.440473960655847</c:v>
                  </c:pt>
                  <c:pt idx="230">
                    <c:v>8.8395575555441521</c:v>
                  </c:pt>
                  <c:pt idx="231">
                    <c:v>10.589355242149756</c:v>
                  </c:pt>
                  <c:pt idx="232">
                    <c:v>10.829794293727121</c:v>
                  </c:pt>
                  <c:pt idx="233">
                    <c:v>12.244908238846778</c:v>
                  </c:pt>
                  <c:pt idx="234">
                    <c:v>11.826570837642576</c:v>
                  </c:pt>
                  <c:pt idx="235">
                    <c:v>9.6208107766445501</c:v>
                  </c:pt>
                  <c:pt idx="236">
                    <c:v>9.8801709386921956</c:v>
                  </c:pt>
                  <c:pt idx="237">
                    <c:v>9.8441183793505207</c:v>
                  </c:pt>
                  <c:pt idx="238">
                    <c:v>8.8134367114461423</c:v>
                  </c:pt>
                  <c:pt idx="239">
                    <c:v>10.052970815745079</c:v>
                  </c:pt>
                  <c:pt idx="240">
                    <c:v>10.890413725433536</c:v>
                  </c:pt>
                  <c:pt idx="241">
                    <c:v>8.6294714657259188</c:v>
                  </c:pt>
                  <c:pt idx="242">
                    <c:v>9.8599075947890018</c:v>
                  </c:pt>
                  <c:pt idx="243">
                    <c:v>10.65207335060488</c:v>
                  </c:pt>
                  <c:pt idx="244">
                    <c:v>15.617511538867731</c:v>
                  </c:pt>
                  <c:pt idx="245">
                    <c:v>89.674355308527296</c:v>
                  </c:pt>
                  <c:pt idx="246">
                    <c:v>8.3477209131860945</c:v>
                  </c:pt>
                  <c:pt idx="247">
                    <c:v>10.520297841157664</c:v>
                  </c:pt>
                  <c:pt idx="248">
                    <c:v>8.5844821237703837</c:v>
                  </c:pt>
                  <c:pt idx="249">
                    <c:v>9.9811488984652161</c:v>
                  </c:pt>
                  <c:pt idx="250">
                    <c:v>9.3908347753422703</c:v>
                  </c:pt>
                  <c:pt idx="251">
                    <c:v>8.3036805761729031</c:v>
                  </c:pt>
                  <c:pt idx="252">
                    <c:v>9.3064493766419822</c:v>
                  </c:pt>
                  <c:pt idx="253">
                    <c:v>9.5884768805524523</c:v>
                  </c:pt>
                  <c:pt idx="254">
                    <c:v>7.9749608149507543</c:v>
                  </c:pt>
                  <c:pt idx="255">
                    <c:v>9.4118129083732942</c:v>
                  </c:pt>
                  <c:pt idx="256">
                    <c:v>267.93665088764709</c:v>
                  </c:pt>
                  <c:pt idx="257">
                    <c:v>9.7461673378707037</c:v>
                  </c:pt>
                  <c:pt idx="258">
                    <c:v>8.3857683673656904</c:v>
                  </c:pt>
                  <c:pt idx="259">
                    <c:v>7.2578692924760357</c:v>
                  </c:pt>
                  <c:pt idx="260">
                    <c:v>8.7419804519469277</c:v>
                  </c:pt>
                  <c:pt idx="261">
                    <c:v>43.304811126093909</c:v>
                  </c:pt>
                  <c:pt idx="262">
                    <c:v>64.842450087372029</c:v>
                  </c:pt>
                  <c:pt idx="263">
                    <c:v>7.4640620457109197</c:v>
                  </c:pt>
                  <c:pt idx="264">
                    <c:v>8.7750276985950979</c:v>
                  </c:pt>
                  <c:pt idx="265">
                    <c:v>8.16523797026829</c:v>
                  </c:pt>
                  <c:pt idx="266">
                    <c:v>14.568459081179451</c:v>
                  </c:pt>
                  <c:pt idx="267">
                    <c:v>9.412521211426597</c:v>
                  </c:pt>
                  <c:pt idx="268">
                    <c:v>15.125732305504341</c:v>
                  </c:pt>
                  <c:pt idx="269">
                    <c:v>8.2435159704798018</c:v>
                  </c:pt>
                  <c:pt idx="270">
                    <c:v>8.8483520122864263</c:v>
                  </c:pt>
                  <c:pt idx="271">
                    <c:v>7.3120904443713401</c:v>
                  </c:pt>
                  <c:pt idx="272">
                    <c:v>9.5989003999879525</c:v>
                  </c:pt>
                  <c:pt idx="273">
                    <c:v>25.613885123329318</c:v>
                  </c:pt>
                  <c:pt idx="274">
                    <c:v>8.6680127159830835</c:v>
                  </c:pt>
                  <c:pt idx="275">
                    <c:v>7.9215598912784273</c:v>
                  </c:pt>
                  <c:pt idx="276">
                    <c:v>6.554387843269577</c:v>
                  </c:pt>
                  <c:pt idx="277">
                    <c:v>8.2733843672882088</c:v>
                  </c:pt>
                  <c:pt idx="278">
                    <c:v>7.9205078400595266</c:v>
                  </c:pt>
                  <c:pt idx="279">
                    <c:v>14.51129828022902</c:v>
                  </c:pt>
                  <c:pt idx="280">
                    <c:v>8.5570633591982528</c:v>
                  </c:pt>
                  <c:pt idx="281">
                    <c:v>7.2838481892777285</c:v>
                  </c:pt>
                  <c:pt idx="282">
                    <c:v>7.8245340649353246</c:v>
                  </c:pt>
                  <c:pt idx="283">
                    <c:v>6.7642852952514909</c:v>
                  </c:pt>
                  <c:pt idx="284">
                    <c:v>6.5251649617291489</c:v>
                  </c:pt>
                  <c:pt idx="285">
                    <c:v>7.9903413916775508</c:v>
                  </c:pt>
                  <c:pt idx="286">
                    <c:v>6.0608946900968688</c:v>
                  </c:pt>
                  <c:pt idx="287">
                    <c:v>4.541169697580373</c:v>
                  </c:pt>
                  <c:pt idx="288">
                    <c:v>5.7392411422494609</c:v>
                  </c:pt>
                  <c:pt idx="289">
                    <c:v>6.0328729106086376</c:v>
                  </c:pt>
                  <c:pt idx="290">
                    <c:v>5.6662744962335392</c:v>
                  </c:pt>
                  <c:pt idx="291">
                    <c:v>4.4573285472105102</c:v>
                  </c:pt>
                  <c:pt idx="292">
                    <c:v>4.3970950006162504</c:v>
                  </c:pt>
                  <c:pt idx="293">
                    <c:v>4.3685746467748983</c:v>
                  </c:pt>
                  <c:pt idx="294">
                    <c:v>4.3793708325384904</c:v>
                  </c:pt>
                  <c:pt idx="295">
                    <c:v>4.619283253685337</c:v>
                  </c:pt>
                  <c:pt idx="296">
                    <c:v>5.4496686953326714</c:v>
                  </c:pt>
                  <c:pt idx="297">
                    <c:v>4.2563677785955791</c:v>
                  </c:pt>
                  <c:pt idx="298">
                    <c:v>4.5748102571460674</c:v>
                  </c:pt>
                  <c:pt idx="299">
                    <c:v>3.2668367302670975</c:v>
                  </c:pt>
                  <c:pt idx="300">
                    <c:v>5.4983836008614597</c:v>
                  </c:pt>
                  <c:pt idx="301">
                    <c:v>5.1919809963699457</c:v>
                  </c:pt>
                  <c:pt idx="302">
                    <c:v>3.5238867430406668</c:v>
                  </c:pt>
                  <c:pt idx="303">
                    <c:v>5.8780193187085645</c:v>
                  </c:pt>
                  <c:pt idx="304">
                    <c:v>4.7075589333656893</c:v>
                  </c:pt>
                  <c:pt idx="305">
                    <c:v>4.45982062419555</c:v>
                  </c:pt>
                  <c:pt idx="306">
                    <c:v>3.8331884030573491</c:v>
                  </c:pt>
                  <c:pt idx="307">
                    <c:v>4.4317039612320652</c:v>
                  </c:pt>
                  <c:pt idx="308">
                    <c:v>3.2117838587855769</c:v>
                  </c:pt>
                  <c:pt idx="309">
                    <c:v>3.6284370678786164</c:v>
                  </c:pt>
                  <c:pt idx="310">
                    <c:v>2.5420901286583457</c:v>
                  </c:pt>
                  <c:pt idx="311">
                    <c:v>3.7529247853433496</c:v>
                  </c:pt>
                  <c:pt idx="312">
                    <c:v>3.1488975142985476</c:v>
                  </c:pt>
                  <c:pt idx="313">
                    <c:v>3.6728735344413894</c:v>
                  </c:pt>
                  <c:pt idx="314">
                    <c:v>4.941434789388377</c:v>
                  </c:pt>
                  <c:pt idx="315">
                    <c:v>2.8244960219086481</c:v>
                  </c:pt>
                  <c:pt idx="316">
                    <c:v>2.7920522121829201</c:v>
                  </c:pt>
                  <c:pt idx="317">
                    <c:v>3.5385182083905016</c:v>
                  </c:pt>
                  <c:pt idx="318">
                    <c:v>3.3877229323937752</c:v>
                  </c:pt>
                  <c:pt idx="319">
                    <c:v>3.6872151490732867</c:v>
                  </c:pt>
                  <c:pt idx="320">
                    <c:v>2.6170381901854061</c:v>
                  </c:pt>
                  <c:pt idx="321">
                    <c:v>2.2183577509299819</c:v>
                  </c:pt>
                  <c:pt idx="322">
                    <c:v>2.8487814158962022</c:v>
                  </c:pt>
                  <c:pt idx="323">
                    <c:v>3.1233884733659942</c:v>
                  </c:pt>
                  <c:pt idx="324">
                    <c:v>3.1876497786160747</c:v>
                  </c:pt>
                  <c:pt idx="325">
                    <c:v>3.2559347522809934</c:v>
                  </c:pt>
                  <c:pt idx="326">
                    <c:v>3.4422215049134919</c:v>
                  </c:pt>
                  <c:pt idx="327">
                    <c:v>2.9747082023097495</c:v>
                  </c:pt>
                  <c:pt idx="328">
                    <c:v>2.6967058093574505</c:v>
                  </c:pt>
                  <c:pt idx="329">
                    <c:v>2.6457513110645903</c:v>
                  </c:pt>
                  <c:pt idx="330">
                    <c:v>2.7211108842611433</c:v>
                  </c:pt>
                  <c:pt idx="331">
                    <c:v>3.2126486130778642</c:v>
                  </c:pt>
                  <c:pt idx="332">
                    <c:v>3.6455452267116342</c:v>
                  </c:pt>
                  <c:pt idx="333">
                    <c:v>3.1178696430593642</c:v>
                  </c:pt>
                  <c:pt idx="334">
                    <c:v>2.6127890589687262</c:v>
                  </c:pt>
                  <c:pt idx="335">
                    <c:v>2.7213150415847767</c:v>
                  </c:pt>
                  <c:pt idx="336">
                    <c:v>3.983856311554312</c:v>
                  </c:pt>
                  <c:pt idx="337">
                    <c:v>3.0964136961617053</c:v>
                  </c:pt>
                  <c:pt idx="338">
                    <c:v>3.5791060336346581</c:v>
                  </c:pt>
                  <c:pt idx="339">
                    <c:v>3.0066592756745787</c:v>
                  </c:pt>
                  <c:pt idx="340">
                    <c:v>2.2727858578307747</c:v>
                  </c:pt>
                  <c:pt idx="341">
                    <c:v>1.9846634195472259</c:v>
                  </c:pt>
                  <c:pt idx="342">
                    <c:v>3.2709156040608725</c:v>
                  </c:pt>
                  <c:pt idx="343">
                    <c:v>1.5307950004273381</c:v>
                  </c:pt>
                  <c:pt idx="344">
                    <c:v>3.3658414830304872</c:v>
                  </c:pt>
                  <c:pt idx="345">
                    <c:v>4.5510682506662326</c:v>
                  </c:pt>
                  <c:pt idx="346">
                    <c:v>4.4790872085975515</c:v>
                  </c:pt>
                  <c:pt idx="347">
                    <c:v>4.3690833007495851</c:v>
                  </c:pt>
                  <c:pt idx="348">
                    <c:v>4.8699760437466901</c:v>
                  </c:pt>
                  <c:pt idx="349">
                    <c:v>4.3753095128611585</c:v>
                  </c:pt>
                  <c:pt idx="350">
                    <c:v>4.8489403195154095</c:v>
                  </c:pt>
                  <c:pt idx="351">
                    <c:v>3.7208123366335535</c:v>
                  </c:pt>
                  <c:pt idx="352">
                    <c:v>3.9509492530276837</c:v>
                  </c:pt>
                  <c:pt idx="353">
                    <c:v>3.4000000000000021</c:v>
                  </c:pt>
                  <c:pt idx="354">
                    <c:v>2.8984670277771136</c:v>
                  </c:pt>
                  <c:pt idx="355">
                    <c:v>3.2353945320127129</c:v>
                  </c:pt>
                  <c:pt idx="356">
                    <c:v>3.556527644893106</c:v>
                  </c:pt>
                  <c:pt idx="357">
                    <c:v>3.7631251787724405</c:v>
                  </c:pt>
                  <c:pt idx="358">
                    <c:v>4.2662760237836341</c:v>
                  </c:pt>
                  <c:pt idx="359">
                    <c:v>2.7139557025779864</c:v>
                  </c:pt>
                  <c:pt idx="360">
                    <c:v>4.1021674487736082</c:v>
                  </c:pt>
                  <c:pt idx="361">
                    <c:v>2.6824532718307581</c:v>
                  </c:pt>
                  <c:pt idx="362">
                    <c:v>3.0338827341287367</c:v>
                  </c:pt>
                  <c:pt idx="363">
                    <c:v>2.6532998322843167</c:v>
                  </c:pt>
                  <c:pt idx="364">
                    <c:v>4.8469921944782772</c:v>
                  </c:pt>
                  <c:pt idx="365">
                    <c:v>4.7685311039028448</c:v>
                  </c:pt>
                  <c:pt idx="366">
                    <c:v>3.787259343289465</c:v>
                  </c:pt>
                  <c:pt idx="367">
                    <c:v>4.6261334947352193</c:v>
                  </c:pt>
                  <c:pt idx="368">
                    <c:v>4.2615855161091289</c:v>
                  </c:pt>
                  <c:pt idx="369">
                    <c:v>2.5744470819532834</c:v>
                  </c:pt>
                  <c:pt idx="370">
                    <c:v>5.2068331172711018</c:v>
                  </c:pt>
                  <c:pt idx="371">
                    <c:v>3.5938218591849496</c:v>
                  </c:pt>
                  <c:pt idx="372">
                    <c:v>4.7381430961928528</c:v>
                  </c:pt>
                  <c:pt idx="373">
                    <c:v>3.7976600983002968</c:v>
                  </c:pt>
                  <c:pt idx="374">
                    <c:v>3.5747571790107462</c:v>
                  </c:pt>
                  <c:pt idx="375">
                    <c:v>3.4642619865003126</c:v>
                  </c:pt>
                  <c:pt idx="376">
                    <c:v>3.3896902513356557</c:v>
                  </c:pt>
                  <c:pt idx="377">
                    <c:v>4.6714261443612939</c:v>
                  </c:pt>
                  <c:pt idx="378">
                    <c:v>4.3360248051770975</c:v>
                  </c:pt>
                  <c:pt idx="379">
                    <c:v>4.4075692469508265</c:v>
                  </c:pt>
                  <c:pt idx="380">
                    <c:v>4.4722601792730137</c:v>
                  </c:pt>
                  <c:pt idx="381">
                    <c:v>3.011090610836324</c:v>
                  </c:pt>
                  <c:pt idx="382">
                    <c:v>3.2497863177616937</c:v>
                  </c:pt>
                  <c:pt idx="383">
                    <c:v>2.535306249307522</c:v>
                  </c:pt>
                  <c:pt idx="384">
                    <c:v>2.8049559315215205</c:v>
                  </c:pt>
                  <c:pt idx="385">
                    <c:v>3.2797357617141429</c:v>
                  </c:pt>
                  <c:pt idx="386">
                    <c:v>4.0743097574926725</c:v>
                  </c:pt>
                  <c:pt idx="387">
                    <c:v>2.7286545321010385</c:v>
                  </c:pt>
                  <c:pt idx="388">
                    <c:v>3.444157694157195</c:v>
                  </c:pt>
                  <c:pt idx="389">
                    <c:v>3.3181320046074139</c:v>
                  </c:pt>
                  <c:pt idx="390">
                    <c:v>5.3979419946659108</c:v>
                  </c:pt>
                  <c:pt idx="391">
                    <c:v>3.4898264840660591</c:v>
                  </c:pt>
                  <c:pt idx="392">
                    <c:v>3.6854066562894028</c:v>
                  </c:pt>
                  <c:pt idx="393">
                    <c:v>3.556527644893106</c:v>
                  </c:pt>
                  <c:pt idx="394">
                    <c:v>3.5164691887681272</c:v>
                  </c:pt>
                  <c:pt idx="395">
                    <c:v>5.2239831546435891</c:v>
                  </c:pt>
                  <c:pt idx="396">
                    <c:v>4.938398300843887</c:v>
                  </c:pt>
                  <c:pt idx="397">
                    <c:v>4.1231056256176606</c:v>
                  </c:pt>
                  <c:pt idx="398">
                    <c:v>3.0140412147886142</c:v>
                  </c:pt>
                  <c:pt idx="399">
                    <c:v>4.5246239868327427</c:v>
                  </c:pt>
                  <c:pt idx="400">
                    <c:v>2.6255158223353647</c:v>
                  </c:pt>
                  <c:pt idx="401">
                    <c:v>3.5534021256630495</c:v>
                  </c:pt>
                  <c:pt idx="402">
                    <c:v>4.305681001756736</c:v>
                  </c:pt>
                  <c:pt idx="403">
                    <c:v>3.7112441759244725</c:v>
                  </c:pt>
                  <c:pt idx="404">
                    <c:v>3.7999999999999976</c:v>
                  </c:pt>
                  <c:pt idx="405">
                    <c:v>3.3248224681093066</c:v>
                  </c:pt>
                  <c:pt idx="406">
                    <c:v>2.1962088546705472</c:v>
                  </c:pt>
                  <c:pt idx="407">
                    <c:v>2.6322782696532809</c:v>
                  </c:pt>
                  <c:pt idx="408">
                    <c:v>4.0945763584961474</c:v>
                  </c:pt>
                  <c:pt idx="409">
                    <c:v>3.0221405217715027</c:v>
                  </c:pt>
                  <c:pt idx="410">
                    <c:v>3.7380922050336474</c:v>
                  </c:pt>
                  <c:pt idx="411">
                    <c:v>3.2216282977539277</c:v>
                  </c:pt>
                  <c:pt idx="412">
                    <c:v>4.6078435544430363</c:v>
                  </c:pt>
                  <c:pt idx="413">
                    <c:v>3.8522720568516422</c:v>
                  </c:pt>
                  <c:pt idx="414">
                    <c:v>3.8650858837662181</c:v>
                  </c:pt>
                  <c:pt idx="415">
                    <c:v>3.8269512089332336</c:v>
                  </c:pt>
                  <c:pt idx="416">
                    <c:v>4.3165057885079028</c:v>
                  </c:pt>
                  <c:pt idx="417">
                    <c:v>3.9722649570350752</c:v>
                  </c:pt>
                  <c:pt idx="418">
                    <c:v>3.8246277959793389</c:v>
                  </c:pt>
                  <c:pt idx="419">
                    <c:v>3.8153199953171222</c:v>
                  </c:pt>
                  <c:pt idx="420">
                    <c:v>4.3184359308537745</c:v>
                  </c:pt>
                  <c:pt idx="421">
                    <c:v>2.412928142780514</c:v>
                  </c:pt>
                  <c:pt idx="422">
                    <c:v>2.0453198608856593</c:v>
                  </c:pt>
                  <c:pt idx="423">
                    <c:v>4.5941992410720118</c:v>
                  </c:pt>
                  <c:pt idx="424">
                    <c:v>3.519627505543419</c:v>
                  </c:pt>
                  <c:pt idx="425">
                    <c:v>3.8058434603178868</c:v>
                  </c:pt>
                  <c:pt idx="426">
                    <c:v>2.70801280154532</c:v>
                  </c:pt>
                  <c:pt idx="427">
                    <c:v>3.6498097362891571</c:v>
                  </c:pt>
                  <c:pt idx="428">
                    <c:v>3.6861603027781893</c:v>
                  </c:pt>
                  <c:pt idx="429">
                    <c:v>3.4681086744474681</c:v>
                  </c:pt>
                  <c:pt idx="430">
                    <c:v>3.2829526005987009</c:v>
                  </c:pt>
                  <c:pt idx="431">
                    <c:v>4.9608467019249867</c:v>
                  </c:pt>
                  <c:pt idx="432">
                    <c:v>3.4312291286554029</c:v>
                  </c:pt>
                  <c:pt idx="433">
                    <c:v>4.6834223004598279</c:v>
                  </c:pt>
                  <c:pt idx="434">
                    <c:v>3.234535858855518</c:v>
                  </c:pt>
                  <c:pt idx="435">
                    <c:v>3.2566171951206599</c:v>
                  </c:pt>
                  <c:pt idx="436">
                    <c:v>3.8071570028624304</c:v>
                  </c:pt>
                  <c:pt idx="437">
                    <c:v>3.3433183781652884</c:v>
                  </c:pt>
                  <c:pt idx="438">
                    <c:v>2.9979622709063221</c:v>
                  </c:pt>
                  <c:pt idx="439">
                    <c:v>3.9560080889704965</c:v>
                  </c:pt>
                  <c:pt idx="440">
                    <c:v>4.6629747300766438</c:v>
                  </c:pt>
                  <c:pt idx="441">
                    <c:v>4.0123420702737826</c:v>
                  </c:pt>
                  <c:pt idx="442">
                    <c:v>3.9923538030701748</c:v>
                  </c:pt>
                  <c:pt idx="443">
                    <c:v>3.9666666666666641</c:v>
                  </c:pt>
                  <c:pt idx="444">
                    <c:v>3.7394295465128544</c:v>
                  </c:pt>
                  <c:pt idx="445">
                    <c:v>2.2718078948518317</c:v>
                  </c:pt>
                  <c:pt idx="446">
                    <c:v>3.6149381430085024</c:v>
                  </c:pt>
                  <c:pt idx="447">
                    <c:v>2.8705400188814618</c:v>
                  </c:pt>
                  <c:pt idx="448">
                    <c:v>2.3466287875730685</c:v>
                  </c:pt>
                  <c:pt idx="449">
                    <c:v>3.5030145747785757</c:v>
                  </c:pt>
                  <c:pt idx="450">
                    <c:v>3.9180494013106943</c:v>
                  </c:pt>
                  <c:pt idx="451">
                    <c:v>2.2370615647416723</c:v>
                  </c:pt>
                  <c:pt idx="452">
                    <c:v>3.4449641185036688</c:v>
                  </c:pt>
                  <c:pt idx="453">
                    <c:v>4.1574564873783615</c:v>
                  </c:pt>
                  <c:pt idx="454">
                    <c:v>3.9078269039340943</c:v>
                  </c:pt>
                  <c:pt idx="455">
                    <c:v>4.6590413892416374</c:v>
                  </c:pt>
                  <c:pt idx="456">
                    <c:v>3.6484395446699001</c:v>
                  </c:pt>
                  <c:pt idx="457">
                    <c:v>1.9561867668161654</c:v>
                  </c:pt>
                  <c:pt idx="458">
                    <c:v>3.1119840045290119</c:v>
                  </c:pt>
                  <c:pt idx="459">
                    <c:v>3.1427164470671998</c:v>
                  </c:pt>
                  <c:pt idx="460">
                    <c:v>3.295788558482204</c:v>
                  </c:pt>
                  <c:pt idx="461">
                    <c:v>3.7440322885597235</c:v>
                  </c:pt>
                  <c:pt idx="462">
                    <c:v>4.5655716448703823</c:v>
                  </c:pt>
                  <c:pt idx="463">
                    <c:v>4.934684499652545</c:v>
                  </c:pt>
                  <c:pt idx="464">
                    <c:v>4.9809637621649099</c:v>
                  </c:pt>
                  <c:pt idx="465">
                    <c:v>3.7853518844209018</c:v>
                  </c:pt>
                  <c:pt idx="466">
                    <c:v>2.6383917660406517</c:v>
                  </c:pt>
                  <c:pt idx="467">
                    <c:v>2.6501572280401247</c:v>
                  </c:pt>
                  <c:pt idx="468">
                    <c:v>2.2509257354845507</c:v>
                  </c:pt>
                  <c:pt idx="469">
                    <c:v>5.0165282372927562</c:v>
                  </c:pt>
                  <c:pt idx="470">
                    <c:v>3.1262330900515587</c:v>
                  </c:pt>
                  <c:pt idx="471">
                    <c:v>3.7982452088650995</c:v>
                  </c:pt>
                  <c:pt idx="472">
                    <c:v>3.8378234572331325</c:v>
                  </c:pt>
                  <c:pt idx="473">
                    <c:v>3.3100855980875554</c:v>
                  </c:pt>
                  <c:pt idx="474">
                    <c:v>3.4040825162997725</c:v>
                  </c:pt>
                  <c:pt idx="475">
                    <c:v>2.5431826080283266</c:v>
                  </c:pt>
                  <c:pt idx="476">
                    <c:v>3.8551552786135872</c:v>
                  </c:pt>
                  <c:pt idx="477">
                    <c:v>4.1547830535687664</c:v>
                  </c:pt>
                  <c:pt idx="478">
                    <c:v>2.6999999999999966</c:v>
                  </c:pt>
                </c:numCache>
              </c:numRef>
            </c:plus>
            <c:minus>
              <c:numRef>
                <c:f>'122916'!$AE$16:$AE$494</c:f>
                <c:numCache>
                  <c:formatCode>General</c:formatCode>
                  <c:ptCount val="479"/>
                  <c:pt idx="0">
                    <c:v>2.1</c:v>
                  </c:pt>
                  <c:pt idx="1">
                    <c:v>2.0572365498945961</c:v>
                  </c:pt>
                  <c:pt idx="2">
                    <c:v>1.9835434062415787</c:v>
                  </c:pt>
                  <c:pt idx="3">
                    <c:v>2.2997584414213783</c:v>
                  </c:pt>
                  <c:pt idx="4">
                    <c:v>25.11714775031415</c:v>
                  </c:pt>
                  <c:pt idx="5">
                    <c:v>140.80886967012333</c:v>
                  </c:pt>
                  <c:pt idx="6">
                    <c:v>229.59826025279702</c:v>
                  </c:pt>
                  <c:pt idx="7">
                    <c:v>291.60427713674648</c:v>
                  </c:pt>
                  <c:pt idx="8">
                    <c:v>220.79785878591403</c:v>
                  </c:pt>
                  <c:pt idx="9">
                    <c:v>114.02145996843451</c:v>
                  </c:pt>
                  <c:pt idx="10">
                    <c:v>40.319570654680554</c:v>
                  </c:pt>
                  <c:pt idx="11">
                    <c:v>20.248045173135438</c:v>
                  </c:pt>
                  <c:pt idx="12">
                    <c:v>23.312276212807326</c:v>
                  </c:pt>
                  <c:pt idx="13">
                    <c:v>29.003160747293276</c:v>
                  </c:pt>
                  <c:pt idx="14">
                    <c:v>31.801886736481528</c:v>
                  </c:pt>
                  <c:pt idx="15">
                    <c:v>27.854004300199914</c:v>
                  </c:pt>
                  <c:pt idx="16">
                    <c:v>31.499294524727937</c:v>
                  </c:pt>
                  <c:pt idx="17">
                    <c:v>29.364018041738692</c:v>
                  </c:pt>
                  <c:pt idx="18">
                    <c:v>26.59007751440793</c:v>
                  </c:pt>
                  <c:pt idx="19">
                    <c:v>29.02328567049415</c:v>
                  </c:pt>
                  <c:pt idx="20">
                    <c:v>37.341308671943104</c:v>
                  </c:pt>
                  <c:pt idx="21">
                    <c:v>37.966886156813601</c:v>
                  </c:pt>
                  <c:pt idx="22">
                    <c:v>36.114155427231331</c:v>
                  </c:pt>
                  <c:pt idx="23">
                    <c:v>36.092242933904785</c:v>
                  </c:pt>
                  <c:pt idx="24">
                    <c:v>38.430543408422764</c:v>
                  </c:pt>
                  <c:pt idx="25">
                    <c:v>34.545879316899402</c:v>
                  </c:pt>
                  <c:pt idx="26">
                    <c:v>39.191042060371117</c:v>
                  </c:pt>
                  <c:pt idx="27">
                    <c:v>42.477444995354098</c:v>
                  </c:pt>
                  <c:pt idx="28">
                    <c:v>34.460218610256476</c:v>
                  </c:pt>
                  <c:pt idx="29">
                    <c:v>40.592555420366864</c:v>
                  </c:pt>
                  <c:pt idx="30">
                    <c:v>44.518710173988147</c:v>
                  </c:pt>
                  <c:pt idx="31">
                    <c:v>38.607771238443689</c:v>
                  </c:pt>
                  <c:pt idx="32">
                    <c:v>38.294531086189195</c:v>
                  </c:pt>
                  <c:pt idx="33">
                    <c:v>44.107948389276856</c:v>
                  </c:pt>
                  <c:pt idx="34">
                    <c:v>39.657646033128195</c:v>
                  </c:pt>
                  <c:pt idx="35">
                    <c:v>39.842690672192312</c:v>
                  </c:pt>
                  <c:pt idx="36">
                    <c:v>39.252968748306863</c:v>
                  </c:pt>
                  <c:pt idx="37">
                    <c:v>39.320407480651113</c:v>
                  </c:pt>
                  <c:pt idx="38">
                    <c:v>34.130403520093992</c:v>
                  </c:pt>
                  <c:pt idx="39">
                    <c:v>34.743328696152425</c:v>
                  </c:pt>
                  <c:pt idx="40">
                    <c:v>37.503022100447673</c:v>
                  </c:pt>
                  <c:pt idx="41">
                    <c:v>42.440023039055426</c:v>
                  </c:pt>
                  <c:pt idx="42">
                    <c:v>44.183719978190055</c:v>
                  </c:pt>
                  <c:pt idx="43">
                    <c:v>39.849508570788338</c:v>
                  </c:pt>
                  <c:pt idx="44">
                    <c:v>43.247723125680906</c:v>
                  </c:pt>
                  <c:pt idx="45">
                    <c:v>41.979902599008277</c:v>
                  </c:pt>
                  <c:pt idx="46">
                    <c:v>40.003055438859221</c:v>
                  </c:pt>
                  <c:pt idx="47">
                    <c:v>45.486799061803509</c:v>
                  </c:pt>
                  <c:pt idx="48">
                    <c:v>48.173863360862953</c:v>
                  </c:pt>
                  <c:pt idx="49">
                    <c:v>39.771863309519595</c:v>
                  </c:pt>
                  <c:pt idx="50">
                    <c:v>39.661848446866692</c:v>
                  </c:pt>
                  <c:pt idx="51">
                    <c:v>43.187240914160945</c:v>
                  </c:pt>
                  <c:pt idx="52">
                    <c:v>42.935403676789726</c:v>
                  </c:pt>
                  <c:pt idx="53">
                    <c:v>39.004558138191427</c:v>
                  </c:pt>
                  <c:pt idx="54">
                    <c:v>38.520124610390347</c:v>
                  </c:pt>
                  <c:pt idx="55">
                    <c:v>36.439737162120757</c:v>
                  </c:pt>
                  <c:pt idx="56">
                    <c:v>37.82409578856079</c:v>
                  </c:pt>
                  <c:pt idx="57">
                    <c:v>37.251457838735796</c:v>
                  </c:pt>
                  <c:pt idx="58">
                    <c:v>34.782434902947465</c:v>
                  </c:pt>
                  <c:pt idx="59">
                    <c:v>43.505414733238794</c:v>
                  </c:pt>
                  <c:pt idx="60">
                    <c:v>31.800489164651395</c:v>
                  </c:pt>
                  <c:pt idx="61">
                    <c:v>34.404473223372825</c:v>
                  </c:pt>
                  <c:pt idx="62">
                    <c:v>40.646019348626119</c:v>
                  </c:pt>
                  <c:pt idx="63">
                    <c:v>36.203192001688343</c:v>
                  </c:pt>
                  <c:pt idx="64">
                    <c:v>33.227164255236175</c:v>
                  </c:pt>
                  <c:pt idx="65">
                    <c:v>33.794624819143451</c:v>
                  </c:pt>
                  <c:pt idx="66">
                    <c:v>38.031273680719366</c:v>
                  </c:pt>
                  <c:pt idx="67">
                    <c:v>35.619361152172402</c:v>
                  </c:pt>
                  <c:pt idx="68">
                    <c:v>33.642251873367677</c:v>
                  </c:pt>
                  <c:pt idx="69">
                    <c:v>28.127586300838384</c:v>
                  </c:pt>
                  <c:pt idx="70">
                    <c:v>30.278411818030051</c:v>
                  </c:pt>
                  <c:pt idx="71">
                    <c:v>30.048275971990286</c:v>
                  </c:pt>
                  <c:pt idx="72">
                    <c:v>31.192752007121424</c:v>
                  </c:pt>
                  <c:pt idx="73">
                    <c:v>29.624858180626315</c:v>
                  </c:pt>
                  <c:pt idx="74">
                    <c:v>33.927848279678578</c:v>
                  </c:pt>
                  <c:pt idx="75">
                    <c:v>37.480083600049063</c:v>
                  </c:pt>
                  <c:pt idx="76">
                    <c:v>32.799661244863152</c:v>
                  </c:pt>
                  <c:pt idx="77">
                    <c:v>33.73690692533755</c:v>
                  </c:pt>
                  <c:pt idx="78">
                    <c:v>30.029041498744729</c:v>
                  </c:pt>
                  <c:pt idx="79">
                    <c:v>33.324682210704488</c:v>
                  </c:pt>
                  <c:pt idx="80">
                    <c:v>30.546303649814433</c:v>
                  </c:pt>
                  <c:pt idx="81">
                    <c:v>29.978603480927301</c:v>
                  </c:pt>
                  <c:pt idx="82">
                    <c:v>31.020136828983986</c:v>
                  </c:pt>
                  <c:pt idx="83">
                    <c:v>30.68014196693214</c:v>
                  </c:pt>
                  <c:pt idx="84">
                    <c:v>33.131656563876582</c:v>
                  </c:pt>
                  <c:pt idx="85">
                    <c:v>34.970463727742207</c:v>
                  </c:pt>
                  <c:pt idx="86">
                    <c:v>34.605410623838068</c:v>
                  </c:pt>
                  <c:pt idx="87">
                    <c:v>31.830261631905497</c:v>
                  </c:pt>
                  <c:pt idx="88">
                    <c:v>30.798917729902996</c:v>
                  </c:pt>
                  <c:pt idx="89">
                    <c:v>30.204874514628337</c:v>
                  </c:pt>
                  <c:pt idx="90">
                    <c:v>28.150409509553416</c:v>
                  </c:pt>
                  <c:pt idx="91">
                    <c:v>28.773463855125648</c:v>
                  </c:pt>
                  <c:pt idx="92">
                    <c:v>27.691735630368534</c:v>
                  </c:pt>
                  <c:pt idx="93">
                    <c:v>27.085235830614433</c:v>
                  </c:pt>
                  <c:pt idx="94">
                    <c:v>26.708737646445719</c:v>
                  </c:pt>
                  <c:pt idx="95">
                    <c:v>31.134760852354933</c:v>
                  </c:pt>
                  <c:pt idx="96">
                    <c:v>26.639652984059516</c:v>
                  </c:pt>
                  <c:pt idx="97">
                    <c:v>31.048635683034092</c:v>
                  </c:pt>
                  <c:pt idx="98">
                    <c:v>28.747096471740509</c:v>
                  </c:pt>
                  <c:pt idx="99">
                    <c:v>34.592243832011441</c:v>
                  </c:pt>
                  <c:pt idx="100">
                    <c:v>29.002988351777361</c:v>
                  </c:pt>
                  <c:pt idx="101">
                    <c:v>29.384349575922212</c:v>
                  </c:pt>
                  <c:pt idx="102">
                    <c:v>29.37769372991843</c:v>
                  </c:pt>
                  <c:pt idx="103">
                    <c:v>30.848896972897492</c:v>
                  </c:pt>
                  <c:pt idx="104">
                    <c:v>35.042894350273698</c:v>
                  </c:pt>
                  <c:pt idx="105">
                    <c:v>31.540520674910304</c:v>
                  </c:pt>
                  <c:pt idx="106">
                    <c:v>26.710380836754172</c:v>
                  </c:pt>
                  <c:pt idx="107">
                    <c:v>29.99372156524317</c:v>
                  </c:pt>
                  <c:pt idx="108">
                    <c:v>29.455220250407223</c:v>
                  </c:pt>
                  <c:pt idx="109">
                    <c:v>30.259911140355687</c:v>
                  </c:pt>
                  <c:pt idx="110">
                    <c:v>32.319326863177224</c:v>
                  </c:pt>
                  <c:pt idx="111">
                    <c:v>29.457332609122034</c:v>
                  </c:pt>
                  <c:pt idx="112">
                    <c:v>27.453172251429642</c:v>
                  </c:pt>
                  <c:pt idx="113">
                    <c:v>26.438292935311335</c:v>
                  </c:pt>
                  <c:pt idx="114">
                    <c:v>27.599194835276545</c:v>
                  </c:pt>
                  <c:pt idx="115">
                    <c:v>28.039674272953551</c:v>
                  </c:pt>
                  <c:pt idx="116">
                    <c:v>32.985586077692915</c:v>
                  </c:pt>
                  <c:pt idx="117">
                    <c:v>33.067288300608439</c:v>
                  </c:pt>
                  <c:pt idx="118">
                    <c:v>30.038956188404565</c:v>
                  </c:pt>
                  <c:pt idx="119">
                    <c:v>32.842655191077348</c:v>
                  </c:pt>
                  <c:pt idx="120">
                    <c:v>36.3663611352885</c:v>
                  </c:pt>
                  <c:pt idx="121">
                    <c:v>35.224738781461838</c:v>
                  </c:pt>
                  <c:pt idx="122">
                    <c:v>36.170829253541982</c:v>
                  </c:pt>
                  <c:pt idx="123">
                    <c:v>36.269500502028791</c:v>
                  </c:pt>
                  <c:pt idx="124">
                    <c:v>37.849702772941292</c:v>
                  </c:pt>
                  <c:pt idx="125">
                    <c:v>37.431774974983242</c:v>
                  </c:pt>
                  <c:pt idx="126">
                    <c:v>39.100383629831505</c:v>
                  </c:pt>
                  <c:pt idx="127">
                    <c:v>38.229075612970526</c:v>
                  </c:pt>
                  <c:pt idx="128">
                    <c:v>38.903241795796632</c:v>
                  </c:pt>
                  <c:pt idx="129">
                    <c:v>36.50340927761259</c:v>
                  </c:pt>
                  <c:pt idx="130">
                    <c:v>37.395543406489907</c:v>
                  </c:pt>
                  <c:pt idx="131">
                    <c:v>40.471732247472566</c:v>
                  </c:pt>
                  <c:pt idx="132">
                    <c:v>41.122635021495334</c:v>
                  </c:pt>
                  <c:pt idx="133">
                    <c:v>38.885315708860759</c:v>
                  </c:pt>
                  <c:pt idx="134">
                    <c:v>38.277582647462587</c:v>
                  </c:pt>
                  <c:pt idx="135">
                    <c:v>42.48183925710682</c:v>
                  </c:pt>
                  <c:pt idx="136">
                    <c:v>44.580027914850888</c:v>
                  </c:pt>
                  <c:pt idx="137">
                    <c:v>46.949097731242645</c:v>
                  </c:pt>
                  <c:pt idx="138">
                    <c:v>47.431588161852169</c:v>
                  </c:pt>
                  <c:pt idx="139">
                    <c:v>46.70374717300524</c:v>
                  </c:pt>
                  <c:pt idx="140">
                    <c:v>49.861463632303845</c:v>
                  </c:pt>
                  <c:pt idx="141">
                    <c:v>48.796584579934098</c:v>
                  </c:pt>
                  <c:pt idx="142">
                    <c:v>50.715940952196306</c:v>
                  </c:pt>
                  <c:pt idx="143">
                    <c:v>51.197232998148074</c:v>
                  </c:pt>
                  <c:pt idx="144">
                    <c:v>53.323967927710996</c:v>
                  </c:pt>
                  <c:pt idx="145">
                    <c:v>54.492211472017786</c:v>
                  </c:pt>
                  <c:pt idx="146">
                    <c:v>54.448507784878693</c:v>
                  </c:pt>
                  <c:pt idx="147">
                    <c:v>55.239689837410644</c:v>
                  </c:pt>
                  <c:pt idx="148">
                    <c:v>54.359952579490432</c:v>
                  </c:pt>
                  <c:pt idx="149">
                    <c:v>60.978502587205085</c:v>
                  </c:pt>
                  <c:pt idx="150">
                    <c:v>60.26479532492872</c:v>
                  </c:pt>
                  <c:pt idx="151">
                    <c:v>60.949058875242535</c:v>
                  </c:pt>
                  <c:pt idx="152">
                    <c:v>60.378629405518012</c:v>
                  </c:pt>
                  <c:pt idx="153">
                    <c:v>59.710235489589373</c:v>
                  </c:pt>
                  <c:pt idx="154">
                    <c:v>60.031852656180192</c:v>
                  </c:pt>
                  <c:pt idx="155">
                    <c:v>58.83933869255987</c:v>
                  </c:pt>
                  <c:pt idx="156">
                    <c:v>60.961381217948095</c:v>
                  </c:pt>
                  <c:pt idx="157">
                    <c:v>61.273385558313798</c:v>
                  </c:pt>
                  <c:pt idx="158">
                    <c:v>61.369961888714101</c:v>
                  </c:pt>
                  <c:pt idx="159">
                    <c:v>61.684943237569939</c:v>
                  </c:pt>
                  <c:pt idx="160">
                    <c:v>65.394902961418467</c:v>
                  </c:pt>
                  <c:pt idx="161">
                    <c:v>67.222921024834307</c:v>
                  </c:pt>
                  <c:pt idx="162">
                    <c:v>65.783787263023001</c:v>
                  </c:pt>
                  <c:pt idx="163">
                    <c:v>63.480355666580465</c:v>
                  </c:pt>
                  <c:pt idx="164">
                    <c:v>63.466491596397198</c:v>
                  </c:pt>
                  <c:pt idx="165">
                    <c:v>67.23603531176154</c:v>
                  </c:pt>
                  <c:pt idx="166">
                    <c:v>66.295307358649296</c:v>
                  </c:pt>
                  <c:pt idx="167">
                    <c:v>65.551752243721296</c:v>
                  </c:pt>
                  <c:pt idx="168">
                    <c:v>65.135832432438178</c:v>
                  </c:pt>
                  <c:pt idx="169">
                    <c:v>60.785131588425635</c:v>
                  </c:pt>
                  <c:pt idx="170">
                    <c:v>61.654782638674696</c:v>
                  </c:pt>
                  <c:pt idx="171">
                    <c:v>62.775623365195578</c:v>
                  </c:pt>
                  <c:pt idx="172">
                    <c:v>62.901121699943559</c:v>
                  </c:pt>
                  <c:pt idx="173">
                    <c:v>56.940944065857472</c:v>
                  </c:pt>
                  <c:pt idx="174">
                    <c:v>56.534836851075966</c:v>
                  </c:pt>
                  <c:pt idx="175">
                    <c:v>57.202214409350731</c:v>
                  </c:pt>
                  <c:pt idx="176">
                    <c:v>56.403348994344093</c:v>
                  </c:pt>
                  <c:pt idx="177">
                    <c:v>53.686704333775438</c:v>
                  </c:pt>
                  <c:pt idx="178">
                    <c:v>56.893282165432822</c:v>
                  </c:pt>
                  <c:pt idx="179">
                    <c:v>53.908657313397562</c:v>
                  </c:pt>
                  <c:pt idx="180">
                    <c:v>52.995020730463175</c:v>
                  </c:pt>
                  <c:pt idx="181">
                    <c:v>52.415900895307189</c:v>
                  </c:pt>
                  <c:pt idx="182">
                    <c:v>50.699430196228249</c:v>
                  </c:pt>
                  <c:pt idx="183">
                    <c:v>49.23499207316322</c:v>
                  </c:pt>
                  <c:pt idx="184">
                    <c:v>48.861266186349845</c:v>
                  </c:pt>
                  <c:pt idx="185">
                    <c:v>46.043747313469886</c:v>
                  </c:pt>
                  <c:pt idx="186">
                    <c:v>47.514021322365686</c:v>
                  </c:pt>
                  <c:pt idx="187">
                    <c:v>46.482123206430416</c:v>
                  </c:pt>
                  <c:pt idx="188">
                    <c:v>79.76318421148666</c:v>
                  </c:pt>
                  <c:pt idx="189">
                    <c:v>44.912866258518342</c:v>
                  </c:pt>
                  <c:pt idx="190">
                    <c:v>40.392023414970879</c:v>
                  </c:pt>
                  <c:pt idx="191">
                    <c:v>41.296704199945275</c:v>
                  </c:pt>
                  <c:pt idx="192">
                    <c:v>38.045718112116994</c:v>
                  </c:pt>
                  <c:pt idx="193">
                    <c:v>36.017218104678761</c:v>
                  </c:pt>
                  <c:pt idx="194">
                    <c:v>35.545604510262585</c:v>
                  </c:pt>
                  <c:pt idx="195">
                    <c:v>35.126770418015937</c:v>
                  </c:pt>
                  <c:pt idx="196">
                    <c:v>65.860197050688782</c:v>
                  </c:pt>
                  <c:pt idx="197">
                    <c:v>34.703009795821586</c:v>
                  </c:pt>
                  <c:pt idx="198">
                    <c:v>32.371523837403082</c:v>
                  </c:pt>
                  <c:pt idx="199">
                    <c:v>32.948174793487766</c:v>
                  </c:pt>
                  <c:pt idx="200">
                    <c:v>30.069622914533237</c:v>
                  </c:pt>
                  <c:pt idx="201">
                    <c:v>30.193615955106214</c:v>
                  </c:pt>
                  <c:pt idx="202">
                    <c:v>25.255670430398183</c:v>
                  </c:pt>
                  <c:pt idx="203">
                    <c:v>25.372009949723907</c:v>
                  </c:pt>
                  <c:pt idx="204">
                    <c:v>21.077660633423658</c:v>
                  </c:pt>
                  <c:pt idx="205">
                    <c:v>23.240505827350471</c:v>
                  </c:pt>
                  <c:pt idx="206">
                    <c:v>19.839242817092472</c:v>
                  </c:pt>
                  <c:pt idx="207">
                    <c:v>21.761740126500293</c:v>
                  </c:pt>
                  <c:pt idx="208">
                    <c:v>20.999708992692682</c:v>
                  </c:pt>
                  <c:pt idx="209">
                    <c:v>17.65348564888972</c:v>
                  </c:pt>
                  <c:pt idx="210">
                    <c:v>18.727163871410596</c:v>
                  </c:pt>
                  <c:pt idx="211">
                    <c:v>17.712017263867935</c:v>
                  </c:pt>
                  <c:pt idx="212">
                    <c:v>16.211107303327555</c:v>
                  </c:pt>
                  <c:pt idx="213">
                    <c:v>17.002091374625387</c:v>
                  </c:pt>
                  <c:pt idx="214">
                    <c:v>15.198720706398653</c:v>
                  </c:pt>
                  <c:pt idx="215">
                    <c:v>13.761459870877717</c:v>
                  </c:pt>
                  <c:pt idx="216">
                    <c:v>14.995888325359941</c:v>
                  </c:pt>
                  <c:pt idx="217">
                    <c:v>12.505820866922553</c:v>
                  </c:pt>
                  <c:pt idx="218">
                    <c:v>13.629257744523972</c:v>
                  </c:pt>
                  <c:pt idx="219">
                    <c:v>13.398382987012523</c:v>
                  </c:pt>
                  <c:pt idx="220">
                    <c:v>12.488928430146975</c:v>
                  </c:pt>
                  <c:pt idx="221">
                    <c:v>10.862831634114153</c:v>
                  </c:pt>
                  <c:pt idx="222">
                    <c:v>12.401120021102033</c:v>
                  </c:pt>
                  <c:pt idx="223">
                    <c:v>12.380495412812307</c:v>
                  </c:pt>
                  <c:pt idx="224">
                    <c:v>9.3187982057773979</c:v>
                  </c:pt>
                  <c:pt idx="225">
                    <c:v>11.78322725081904</c:v>
                  </c:pt>
                  <c:pt idx="226">
                    <c:v>12.195673185373757</c:v>
                  </c:pt>
                  <c:pt idx="227">
                    <c:v>8.9157164602739609</c:v>
                  </c:pt>
                  <c:pt idx="228">
                    <c:v>11.76737486065227</c:v>
                  </c:pt>
                  <c:pt idx="229">
                    <c:v>11.440473960655847</c:v>
                  </c:pt>
                  <c:pt idx="230">
                    <c:v>8.8395575555441521</c:v>
                  </c:pt>
                  <c:pt idx="231">
                    <c:v>10.589355242149756</c:v>
                  </c:pt>
                  <c:pt idx="232">
                    <c:v>10.829794293727121</c:v>
                  </c:pt>
                  <c:pt idx="233">
                    <c:v>12.244908238846778</c:v>
                  </c:pt>
                  <c:pt idx="234">
                    <c:v>11.826570837642576</c:v>
                  </c:pt>
                  <c:pt idx="235">
                    <c:v>9.6208107766445501</c:v>
                  </c:pt>
                  <c:pt idx="236">
                    <c:v>9.8801709386921956</c:v>
                  </c:pt>
                  <c:pt idx="237">
                    <c:v>9.8441183793505207</c:v>
                  </c:pt>
                  <c:pt idx="238">
                    <c:v>8.8134367114461423</c:v>
                  </c:pt>
                  <c:pt idx="239">
                    <c:v>10.052970815745079</c:v>
                  </c:pt>
                  <c:pt idx="240">
                    <c:v>10.890413725433536</c:v>
                  </c:pt>
                  <c:pt idx="241">
                    <c:v>8.6294714657259188</c:v>
                  </c:pt>
                  <c:pt idx="242">
                    <c:v>9.8599075947890018</c:v>
                  </c:pt>
                  <c:pt idx="243">
                    <c:v>10.65207335060488</c:v>
                  </c:pt>
                  <c:pt idx="244">
                    <c:v>15.617511538867731</c:v>
                  </c:pt>
                  <c:pt idx="245">
                    <c:v>89.674355308527296</c:v>
                  </c:pt>
                  <c:pt idx="246">
                    <c:v>8.3477209131860945</c:v>
                  </c:pt>
                  <c:pt idx="247">
                    <c:v>10.520297841157664</c:v>
                  </c:pt>
                  <c:pt idx="248">
                    <c:v>8.5844821237703837</c:v>
                  </c:pt>
                  <c:pt idx="249">
                    <c:v>9.9811488984652161</c:v>
                  </c:pt>
                  <c:pt idx="250">
                    <c:v>9.3908347753422703</c:v>
                  </c:pt>
                  <c:pt idx="251">
                    <c:v>8.3036805761729031</c:v>
                  </c:pt>
                  <c:pt idx="252">
                    <c:v>9.3064493766419822</c:v>
                  </c:pt>
                  <c:pt idx="253">
                    <c:v>9.5884768805524523</c:v>
                  </c:pt>
                  <c:pt idx="254">
                    <c:v>7.9749608149507543</c:v>
                  </c:pt>
                  <c:pt idx="255">
                    <c:v>9.4118129083732942</c:v>
                  </c:pt>
                  <c:pt idx="256">
                    <c:v>267.93665088764709</c:v>
                  </c:pt>
                  <c:pt idx="257">
                    <c:v>9.7461673378707037</c:v>
                  </c:pt>
                  <c:pt idx="258">
                    <c:v>8.3857683673656904</c:v>
                  </c:pt>
                  <c:pt idx="259">
                    <c:v>7.2578692924760357</c:v>
                  </c:pt>
                  <c:pt idx="260">
                    <c:v>8.7419804519469277</c:v>
                  </c:pt>
                  <c:pt idx="261">
                    <c:v>43.304811126093909</c:v>
                  </c:pt>
                  <c:pt idx="262">
                    <c:v>64.842450087372029</c:v>
                  </c:pt>
                  <c:pt idx="263">
                    <c:v>7.4640620457109197</c:v>
                  </c:pt>
                  <c:pt idx="264">
                    <c:v>8.7750276985950979</c:v>
                  </c:pt>
                  <c:pt idx="265">
                    <c:v>8.16523797026829</c:v>
                  </c:pt>
                  <c:pt idx="266">
                    <c:v>14.568459081179451</c:v>
                  </c:pt>
                  <c:pt idx="267">
                    <c:v>9.412521211426597</c:v>
                  </c:pt>
                  <c:pt idx="268">
                    <c:v>15.125732305504341</c:v>
                  </c:pt>
                  <c:pt idx="269">
                    <c:v>8.2435159704798018</c:v>
                  </c:pt>
                  <c:pt idx="270">
                    <c:v>8.8483520122864263</c:v>
                  </c:pt>
                  <c:pt idx="271">
                    <c:v>7.3120904443713401</c:v>
                  </c:pt>
                  <c:pt idx="272">
                    <c:v>9.5989003999879525</c:v>
                  </c:pt>
                  <c:pt idx="273">
                    <c:v>25.613885123329318</c:v>
                  </c:pt>
                  <c:pt idx="274">
                    <c:v>8.6680127159830835</c:v>
                  </c:pt>
                  <c:pt idx="275">
                    <c:v>7.9215598912784273</c:v>
                  </c:pt>
                  <c:pt idx="276">
                    <c:v>6.554387843269577</c:v>
                  </c:pt>
                  <c:pt idx="277">
                    <c:v>8.2733843672882088</c:v>
                  </c:pt>
                  <c:pt idx="278">
                    <c:v>7.9205078400595266</c:v>
                  </c:pt>
                  <c:pt idx="279">
                    <c:v>14.51129828022902</c:v>
                  </c:pt>
                  <c:pt idx="280">
                    <c:v>8.5570633591982528</c:v>
                  </c:pt>
                  <c:pt idx="281">
                    <c:v>7.2838481892777285</c:v>
                  </c:pt>
                  <c:pt idx="282">
                    <c:v>7.8245340649353246</c:v>
                  </c:pt>
                  <c:pt idx="283">
                    <c:v>6.7642852952514909</c:v>
                  </c:pt>
                  <c:pt idx="284">
                    <c:v>6.5251649617291489</c:v>
                  </c:pt>
                  <c:pt idx="285">
                    <c:v>7.9903413916775508</c:v>
                  </c:pt>
                  <c:pt idx="286">
                    <c:v>6.0608946900968688</c:v>
                  </c:pt>
                  <c:pt idx="287">
                    <c:v>4.541169697580373</c:v>
                  </c:pt>
                  <c:pt idx="288">
                    <c:v>5.7392411422494609</c:v>
                  </c:pt>
                  <c:pt idx="289">
                    <c:v>6.0328729106086376</c:v>
                  </c:pt>
                  <c:pt idx="290">
                    <c:v>5.6662744962335392</c:v>
                  </c:pt>
                  <c:pt idx="291">
                    <c:v>4.4573285472105102</c:v>
                  </c:pt>
                  <c:pt idx="292">
                    <c:v>4.3970950006162504</c:v>
                  </c:pt>
                  <c:pt idx="293">
                    <c:v>4.3685746467748983</c:v>
                  </c:pt>
                  <c:pt idx="294">
                    <c:v>4.3793708325384904</c:v>
                  </c:pt>
                  <c:pt idx="295">
                    <c:v>4.619283253685337</c:v>
                  </c:pt>
                  <c:pt idx="296">
                    <c:v>5.4496686953326714</c:v>
                  </c:pt>
                  <c:pt idx="297">
                    <c:v>4.2563677785955791</c:v>
                  </c:pt>
                  <c:pt idx="298">
                    <c:v>4.5748102571460674</c:v>
                  </c:pt>
                  <c:pt idx="299">
                    <c:v>3.2668367302670975</c:v>
                  </c:pt>
                  <c:pt idx="300">
                    <c:v>5.4983836008614597</c:v>
                  </c:pt>
                  <c:pt idx="301">
                    <c:v>5.1919809963699457</c:v>
                  </c:pt>
                  <c:pt idx="302">
                    <c:v>3.5238867430406668</c:v>
                  </c:pt>
                  <c:pt idx="303">
                    <c:v>5.8780193187085645</c:v>
                  </c:pt>
                  <c:pt idx="304">
                    <c:v>4.7075589333656893</c:v>
                  </c:pt>
                  <c:pt idx="305">
                    <c:v>4.45982062419555</c:v>
                  </c:pt>
                  <c:pt idx="306">
                    <c:v>3.8331884030573491</c:v>
                  </c:pt>
                  <c:pt idx="307">
                    <c:v>4.4317039612320652</c:v>
                  </c:pt>
                  <c:pt idx="308">
                    <c:v>3.2117838587855769</c:v>
                  </c:pt>
                  <c:pt idx="309">
                    <c:v>3.6284370678786164</c:v>
                  </c:pt>
                  <c:pt idx="310">
                    <c:v>2.5420901286583457</c:v>
                  </c:pt>
                  <c:pt idx="311">
                    <c:v>3.7529247853433496</c:v>
                  </c:pt>
                  <c:pt idx="312">
                    <c:v>3.1488975142985476</c:v>
                  </c:pt>
                  <c:pt idx="313">
                    <c:v>3.6728735344413894</c:v>
                  </c:pt>
                  <c:pt idx="314">
                    <c:v>4.941434789388377</c:v>
                  </c:pt>
                  <c:pt idx="315">
                    <c:v>2.8244960219086481</c:v>
                  </c:pt>
                  <c:pt idx="316">
                    <c:v>2.7920522121829201</c:v>
                  </c:pt>
                  <c:pt idx="317">
                    <c:v>3.5385182083905016</c:v>
                  </c:pt>
                  <c:pt idx="318">
                    <c:v>3.3877229323937752</c:v>
                  </c:pt>
                  <c:pt idx="319">
                    <c:v>3.6872151490732867</c:v>
                  </c:pt>
                  <c:pt idx="320">
                    <c:v>2.6170381901854061</c:v>
                  </c:pt>
                  <c:pt idx="321">
                    <c:v>2.2183577509299819</c:v>
                  </c:pt>
                  <c:pt idx="322">
                    <c:v>2.8487814158962022</c:v>
                  </c:pt>
                  <c:pt idx="323">
                    <c:v>3.1233884733659942</c:v>
                  </c:pt>
                  <c:pt idx="324">
                    <c:v>3.1876497786160747</c:v>
                  </c:pt>
                  <c:pt idx="325">
                    <c:v>3.2559347522809934</c:v>
                  </c:pt>
                  <c:pt idx="326">
                    <c:v>3.4422215049134919</c:v>
                  </c:pt>
                  <c:pt idx="327">
                    <c:v>2.9747082023097495</c:v>
                  </c:pt>
                  <c:pt idx="328">
                    <c:v>2.6967058093574505</c:v>
                  </c:pt>
                  <c:pt idx="329">
                    <c:v>2.6457513110645903</c:v>
                  </c:pt>
                  <c:pt idx="330">
                    <c:v>2.7211108842611433</c:v>
                  </c:pt>
                  <c:pt idx="331">
                    <c:v>3.2126486130778642</c:v>
                  </c:pt>
                  <c:pt idx="332">
                    <c:v>3.6455452267116342</c:v>
                  </c:pt>
                  <c:pt idx="333">
                    <c:v>3.1178696430593642</c:v>
                  </c:pt>
                  <c:pt idx="334">
                    <c:v>2.6127890589687262</c:v>
                  </c:pt>
                  <c:pt idx="335">
                    <c:v>2.7213150415847767</c:v>
                  </c:pt>
                  <c:pt idx="336">
                    <c:v>3.983856311554312</c:v>
                  </c:pt>
                  <c:pt idx="337">
                    <c:v>3.0964136961617053</c:v>
                  </c:pt>
                  <c:pt idx="338">
                    <c:v>3.5791060336346581</c:v>
                  </c:pt>
                  <c:pt idx="339">
                    <c:v>3.0066592756745787</c:v>
                  </c:pt>
                  <c:pt idx="340">
                    <c:v>2.2727858578307747</c:v>
                  </c:pt>
                  <c:pt idx="341">
                    <c:v>1.9846634195472259</c:v>
                  </c:pt>
                  <c:pt idx="342">
                    <c:v>3.2709156040608725</c:v>
                  </c:pt>
                  <c:pt idx="343">
                    <c:v>1.5307950004273381</c:v>
                  </c:pt>
                  <c:pt idx="344">
                    <c:v>3.3658414830304872</c:v>
                  </c:pt>
                  <c:pt idx="345">
                    <c:v>4.5510682506662326</c:v>
                  </c:pt>
                  <c:pt idx="346">
                    <c:v>4.4790872085975515</c:v>
                  </c:pt>
                  <c:pt idx="347">
                    <c:v>4.3690833007495851</c:v>
                  </c:pt>
                  <c:pt idx="348">
                    <c:v>4.8699760437466901</c:v>
                  </c:pt>
                  <c:pt idx="349">
                    <c:v>4.3753095128611585</c:v>
                  </c:pt>
                  <c:pt idx="350">
                    <c:v>4.8489403195154095</c:v>
                  </c:pt>
                  <c:pt idx="351">
                    <c:v>3.7208123366335535</c:v>
                  </c:pt>
                  <c:pt idx="352">
                    <c:v>3.9509492530276837</c:v>
                  </c:pt>
                  <c:pt idx="353">
                    <c:v>3.4000000000000021</c:v>
                  </c:pt>
                  <c:pt idx="354">
                    <c:v>2.8984670277771136</c:v>
                  </c:pt>
                  <c:pt idx="355">
                    <c:v>3.2353945320127129</c:v>
                  </c:pt>
                  <c:pt idx="356">
                    <c:v>3.556527644893106</c:v>
                  </c:pt>
                  <c:pt idx="357">
                    <c:v>3.7631251787724405</c:v>
                  </c:pt>
                  <c:pt idx="358">
                    <c:v>4.2662760237836341</c:v>
                  </c:pt>
                  <c:pt idx="359">
                    <c:v>2.7139557025779864</c:v>
                  </c:pt>
                  <c:pt idx="360">
                    <c:v>4.1021674487736082</c:v>
                  </c:pt>
                  <c:pt idx="361">
                    <c:v>2.6824532718307581</c:v>
                  </c:pt>
                  <c:pt idx="362">
                    <c:v>3.0338827341287367</c:v>
                  </c:pt>
                  <c:pt idx="363">
                    <c:v>2.6532998322843167</c:v>
                  </c:pt>
                  <c:pt idx="364">
                    <c:v>4.8469921944782772</c:v>
                  </c:pt>
                  <c:pt idx="365">
                    <c:v>4.7685311039028448</c:v>
                  </c:pt>
                  <c:pt idx="366">
                    <c:v>3.787259343289465</c:v>
                  </c:pt>
                  <c:pt idx="367">
                    <c:v>4.6261334947352193</c:v>
                  </c:pt>
                  <c:pt idx="368">
                    <c:v>4.2615855161091289</c:v>
                  </c:pt>
                  <c:pt idx="369">
                    <c:v>2.5744470819532834</c:v>
                  </c:pt>
                  <c:pt idx="370">
                    <c:v>5.2068331172711018</c:v>
                  </c:pt>
                  <c:pt idx="371">
                    <c:v>3.5938218591849496</c:v>
                  </c:pt>
                  <c:pt idx="372">
                    <c:v>4.7381430961928528</c:v>
                  </c:pt>
                  <c:pt idx="373">
                    <c:v>3.7976600983002968</c:v>
                  </c:pt>
                  <c:pt idx="374">
                    <c:v>3.5747571790107462</c:v>
                  </c:pt>
                  <c:pt idx="375">
                    <c:v>3.4642619865003126</c:v>
                  </c:pt>
                  <c:pt idx="376">
                    <c:v>3.3896902513356557</c:v>
                  </c:pt>
                  <c:pt idx="377">
                    <c:v>4.6714261443612939</c:v>
                  </c:pt>
                  <c:pt idx="378">
                    <c:v>4.3360248051770975</c:v>
                  </c:pt>
                  <c:pt idx="379">
                    <c:v>4.4075692469508265</c:v>
                  </c:pt>
                  <c:pt idx="380">
                    <c:v>4.4722601792730137</c:v>
                  </c:pt>
                  <c:pt idx="381">
                    <c:v>3.011090610836324</c:v>
                  </c:pt>
                  <c:pt idx="382">
                    <c:v>3.2497863177616937</c:v>
                  </c:pt>
                  <c:pt idx="383">
                    <c:v>2.535306249307522</c:v>
                  </c:pt>
                  <c:pt idx="384">
                    <c:v>2.8049559315215205</c:v>
                  </c:pt>
                  <c:pt idx="385">
                    <c:v>3.2797357617141429</c:v>
                  </c:pt>
                  <c:pt idx="386">
                    <c:v>4.0743097574926725</c:v>
                  </c:pt>
                  <c:pt idx="387">
                    <c:v>2.7286545321010385</c:v>
                  </c:pt>
                  <c:pt idx="388">
                    <c:v>3.444157694157195</c:v>
                  </c:pt>
                  <c:pt idx="389">
                    <c:v>3.3181320046074139</c:v>
                  </c:pt>
                  <c:pt idx="390">
                    <c:v>5.3979419946659108</c:v>
                  </c:pt>
                  <c:pt idx="391">
                    <c:v>3.4898264840660591</c:v>
                  </c:pt>
                  <c:pt idx="392">
                    <c:v>3.6854066562894028</c:v>
                  </c:pt>
                  <c:pt idx="393">
                    <c:v>3.556527644893106</c:v>
                  </c:pt>
                  <c:pt idx="394">
                    <c:v>3.5164691887681272</c:v>
                  </c:pt>
                  <c:pt idx="395">
                    <c:v>5.2239831546435891</c:v>
                  </c:pt>
                  <c:pt idx="396">
                    <c:v>4.938398300843887</c:v>
                  </c:pt>
                  <c:pt idx="397">
                    <c:v>4.1231056256176606</c:v>
                  </c:pt>
                  <c:pt idx="398">
                    <c:v>3.0140412147886142</c:v>
                  </c:pt>
                  <c:pt idx="399">
                    <c:v>4.5246239868327427</c:v>
                  </c:pt>
                  <c:pt idx="400">
                    <c:v>2.6255158223353647</c:v>
                  </c:pt>
                  <c:pt idx="401">
                    <c:v>3.5534021256630495</c:v>
                  </c:pt>
                  <c:pt idx="402">
                    <c:v>4.305681001756736</c:v>
                  </c:pt>
                  <c:pt idx="403">
                    <c:v>3.7112441759244725</c:v>
                  </c:pt>
                  <c:pt idx="404">
                    <c:v>3.7999999999999976</c:v>
                  </c:pt>
                  <c:pt idx="405">
                    <c:v>3.3248224681093066</c:v>
                  </c:pt>
                  <c:pt idx="406">
                    <c:v>2.1962088546705472</c:v>
                  </c:pt>
                  <c:pt idx="407">
                    <c:v>2.6322782696532809</c:v>
                  </c:pt>
                  <c:pt idx="408">
                    <c:v>4.0945763584961474</c:v>
                  </c:pt>
                  <c:pt idx="409">
                    <c:v>3.0221405217715027</c:v>
                  </c:pt>
                  <c:pt idx="410">
                    <c:v>3.7380922050336474</c:v>
                  </c:pt>
                  <c:pt idx="411">
                    <c:v>3.2216282977539277</c:v>
                  </c:pt>
                  <c:pt idx="412">
                    <c:v>4.6078435544430363</c:v>
                  </c:pt>
                  <c:pt idx="413">
                    <c:v>3.8522720568516422</c:v>
                  </c:pt>
                  <c:pt idx="414">
                    <c:v>3.8650858837662181</c:v>
                  </c:pt>
                  <c:pt idx="415">
                    <c:v>3.8269512089332336</c:v>
                  </c:pt>
                  <c:pt idx="416">
                    <c:v>4.3165057885079028</c:v>
                  </c:pt>
                  <c:pt idx="417">
                    <c:v>3.9722649570350752</c:v>
                  </c:pt>
                  <c:pt idx="418">
                    <c:v>3.8246277959793389</c:v>
                  </c:pt>
                  <c:pt idx="419">
                    <c:v>3.8153199953171222</c:v>
                  </c:pt>
                  <c:pt idx="420">
                    <c:v>4.3184359308537745</c:v>
                  </c:pt>
                  <c:pt idx="421">
                    <c:v>2.412928142780514</c:v>
                  </c:pt>
                  <c:pt idx="422">
                    <c:v>2.0453198608856593</c:v>
                  </c:pt>
                  <c:pt idx="423">
                    <c:v>4.5941992410720118</c:v>
                  </c:pt>
                  <c:pt idx="424">
                    <c:v>3.519627505543419</c:v>
                  </c:pt>
                  <c:pt idx="425">
                    <c:v>3.8058434603178868</c:v>
                  </c:pt>
                  <c:pt idx="426">
                    <c:v>2.70801280154532</c:v>
                  </c:pt>
                  <c:pt idx="427">
                    <c:v>3.6498097362891571</c:v>
                  </c:pt>
                  <c:pt idx="428">
                    <c:v>3.6861603027781893</c:v>
                  </c:pt>
                  <c:pt idx="429">
                    <c:v>3.4681086744474681</c:v>
                  </c:pt>
                  <c:pt idx="430">
                    <c:v>3.2829526005987009</c:v>
                  </c:pt>
                  <c:pt idx="431">
                    <c:v>4.9608467019249867</c:v>
                  </c:pt>
                  <c:pt idx="432">
                    <c:v>3.4312291286554029</c:v>
                  </c:pt>
                  <c:pt idx="433">
                    <c:v>4.6834223004598279</c:v>
                  </c:pt>
                  <c:pt idx="434">
                    <c:v>3.234535858855518</c:v>
                  </c:pt>
                  <c:pt idx="435">
                    <c:v>3.2566171951206599</c:v>
                  </c:pt>
                  <c:pt idx="436">
                    <c:v>3.8071570028624304</c:v>
                  </c:pt>
                  <c:pt idx="437">
                    <c:v>3.3433183781652884</c:v>
                  </c:pt>
                  <c:pt idx="438">
                    <c:v>2.9979622709063221</c:v>
                  </c:pt>
                  <c:pt idx="439">
                    <c:v>3.9560080889704965</c:v>
                  </c:pt>
                  <c:pt idx="440">
                    <c:v>4.6629747300766438</c:v>
                  </c:pt>
                  <c:pt idx="441">
                    <c:v>4.0123420702737826</c:v>
                  </c:pt>
                  <c:pt idx="442">
                    <c:v>3.9923538030701748</c:v>
                  </c:pt>
                  <c:pt idx="443">
                    <c:v>3.9666666666666641</c:v>
                  </c:pt>
                  <c:pt idx="444">
                    <c:v>3.7394295465128544</c:v>
                  </c:pt>
                  <c:pt idx="445">
                    <c:v>2.2718078948518317</c:v>
                  </c:pt>
                  <c:pt idx="446">
                    <c:v>3.6149381430085024</c:v>
                  </c:pt>
                  <c:pt idx="447">
                    <c:v>2.8705400188814618</c:v>
                  </c:pt>
                  <c:pt idx="448">
                    <c:v>2.3466287875730685</c:v>
                  </c:pt>
                  <c:pt idx="449">
                    <c:v>3.5030145747785757</c:v>
                  </c:pt>
                  <c:pt idx="450">
                    <c:v>3.9180494013106943</c:v>
                  </c:pt>
                  <c:pt idx="451">
                    <c:v>2.2370615647416723</c:v>
                  </c:pt>
                  <c:pt idx="452">
                    <c:v>3.4449641185036688</c:v>
                  </c:pt>
                  <c:pt idx="453">
                    <c:v>4.1574564873783615</c:v>
                  </c:pt>
                  <c:pt idx="454">
                    <c:v>3.9078269039340943</c:v>
                  </c:pt>
                  <c:pt idx="455">
                    <c:v>4.6590413892416374</c:v>
                  </c:pt>
                  <c:pt idx="456">
                    <c:v>3.6484395446699001</c:v>
                  </c:pt>
                  <c:pt idx="457">
                    <c:v>1.9561867668161654</c:v>
                  </c:pt>
                  <c:pt idx="458">
                    <c:v>3.1119840045290119</c:v>
                  </c:pt>
                  <c:pt idx="459">
                    <c:v>3.1427164470671998</c:v>
                  </c:pt>
                  <c:pt idx="460">
                    <c:v>3.295788558482204</c:v>
                  </c:pt>
                  <c:pt idx="461">
                    <c:v>3.7440322885597235</c:v>
                  </c:pt>
                  <c:pt idx="462">
                    <c:v>4.5655716448703823</c:v>
                  </c:pt>
                  <c:pt idx="463">
                    <c:v>4.934684499652545</c:v>
                  </c:pt>
                  <c:pt idx="464">
                    <c:v>4.9809637621649099</c:v>
                  </c:pt>
                  <c:pt idx="465">
                    <c:v>3.7853518844209018</c:v>
                  </c:pt>
                  <c:pt idx="466">
                    <c:v>2.6383917660406517</c:v>
                  </c:pt>
                  <c:pt idx="467">
                    <c:v>2.6501572280401247</c:v>
                  </c:pt>
                  <c:pt idx="468">
                    <c:v>2.2509257354845507</c:v>
                  </c:pt>
                  <c:pt idx="469">
                    <c:v>5.0165282372927562</c:v>
                  </c:pt>
                  <c:pt idx="470">
                    <c:v>3.1262330900515587</c:v>
                  </c:pt>
                  <c:pt idx="471">
                    <c:v>3.7982452088650995</c:v>
                  </c:pt>
                  <c:pt idx="472">
                    <c:v>3.8378234572331325</c:v>
                  </c:pt>
                  <c:pt idx="473">
                    <c:v>3.3100855980875554</c:v>
                  </c:pt>
                  <c:pt idx="474">
                    <c:v>3.4040825162997725</c:v>
                  </c:pt>
                  <c:pt idx="475">
                    <c:v>2.5431826080283266</c:v>
                  </c:pt>
                  <c:pt idx="476">
                    <c:v>3.8551552786135872</c:v>
                  </c:pt>
                  <c:pt idx="477">
                    <c:v>4.1547830535687664</c:v>
                  </c:pt>
                  <c:pt idx="478">
                    <c:v>2.6999999999999966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'122916'!$AD$16:$AD$494</c:f>
              <c:numCache>
                <c:formatCode>General</c:formatCode>
                <c:ptCount val="479"/>
                <c:pt idx="0">
                  <c:v>12.1</c:v>
                </c:pt>
                <c:pt idx="1">
                  <c:v>7.9</c:v>
                </c:pt>
                <c:pt idx="2">
                  <c:v>7.3</c:v>
                </c:pt>
                <c:pt idx="3">
                  <c:v>7</c:v>
                </c:pt>
                <c:pt idx="4">
                  <c:v>42.4</c:v>
                </c:pt>
                <c:pt idx="5">
                  <c:v>320.39999999999998</c:v>
                </c:pt>
                <c:pt idx="6">
                  <c:v>782.5</c:v>
                </c:pt>
                <c:pt idx="7">
                  <c:v>1099.0999999999999</c:v>
                </c:pt>
                <c:pt idx="8">
                  <c:v>1473.5</c:v>
                </c:pt>
                <c:pt idx="9">
                  <c:v>1814.6</c:v>
                </c:pt>
                <c:pt idx="10">
                  <c:v>1981.7</c:v>
                </c:pt>
                <c:pt idx="11">
                  <c:v>2032.5</c:v>
                </c:pt>
                <c:pt idx="12">
                  <c:v>2031.2</c:v>
                </c:pt>
                <c:pt idx="13">
                  <c:v>1993.5</c:v>
                </c:pt>
                <c:pt idx="14">
                  <c:v>1979.4</c:v>
                </c:pt>
                <c:pt idx="15">
                  <c:v>1968.7</c:v>
                </c:pt>
                <c:pt idx="16">
                  <c:v>1915.5</c:v>
                </c:pt>
                <c:pt idx="17">
                  <c:v>1890.7</c:v>
                </c:pt>
                <c:pt idx="18">
                  <c:v>1858.1</c:v>
                </c:pt>
                <c:pt idx="19">
                  <c:v>1839.2</c:v>
                </c:pt>
                <c:pt idx="20">
                  <c:v>1817.2</c:v>
                </c:pt>
                <c:pt idx="21">
                  <c:v>1784.2</c:v>
                </c:pt>
                <c:pt idx="22">
                  <c:v>1791.9</c:v>
                </c:pt>
                <c:pt idx="23">
                  <c:v>1763.5</c:v>
                </c:pt>
                <c:pt idx="24">
                  <c:v>1735.2</c:v>
                </c:pt>
                <c:pt idx="25">
                  <c:v>1699.8</c:v>
                </c:pt>
                <c:pt idx="26">
                  <c:v>1692.6</c:v>
                </c:pt>
                <c:pt idx="27">
                  <c:v>1674</c:v>
                </c:pt>
                <c:pt idx="28">
                  <c:v>1656.8</c:v>
                </c:pt>
                <c:pt idx="29">
                  <c:v>1630</c:v>
                </c:pt>
                <c:pt idx="30">
                  <c:v>1614.6</c:v>
                </c:pt>
                <c:pt idx="31">
                  <c:v>1586.6</c:v>
                </c:pt>
                <c:pt idx="32">
                  <c:v>1566.6</c:v>
                </c:pt>
                <c:pt idx="33">
                  <c:v>1554</c:v>
                </c:pt>
                <c:pt idx="34">
                  <c:v>1528.2</c:v>
                </c:pt>
                <c:pt idx="35">
                  <c:v>1516.8</c:v>
                </c:pt>
                <c:pt idx="36">
                  <c:v>1507.8</c:v>
                </c:pt>
                <c:pt idx="37">
                  <c:v>1494.5</c:v>
                </c:pt>
                <c:pt idx="38">
                  <c:v>1478.2</c:v>
                </c:pt>
                <c:pt idx="39">
                  <c:v>1473.1</c:v>
                </c:pt>
                <c:pt idx="40">
                  <c:v>1459.1</c:v>
                </c:pt>
                <c:pt idx="41">
                  <c:v>1468</c:v>
                </c:pt>
                <c:pt idx="42">
                  <c:v>1446.7</c:v>
                </c:pt>
                <c:pt idx="43">
                  <c:v>1425.5</c:v>
                </c:pt>
                <c:pt idx="44">
                  <c:v>1428.9</c:v>
                </c:pt>
                <c:pt idx="45">
                  <c:v>1424.3</c:v>
                </c:pt>
                <c:pt idx="46">
                  <c:v>1425</c:v>
                </c:pt>
                <c:pt idx="47">
                  <c:v>1409.6</c:v>
                </c:pt>
                <c:pt idx="48">
                  <c:v>1410.9</c:v>
                </c:pt>
                <c:pt idx="49">
                  <c:v>1389.3</c:v>
                </c:pt>
                <c:pt idx="50">
                  <c:v>1378.8</c:v>
                </c:pt>
                <c:pt idx="51">
                  <c:v>1359.4</c:v>
                </c:pt>
                <c:pt idx="52">
                  <c:v>1364.4</c:v>
                </c:pt>
                <c:pt idx="53">
                  <c:v>1356</c:v>
                </c:pt>
                <c:pt idx="54">
                  <c:v>1369</c:v>
                </c:pt>
                <c:pt idx="55">
                  <c:v>1355.9</c:v>
                </c:pt>
                <c:pt idx="56">
                  <c:v>1363.8</c:v>
                </c:pt>
                <c:pt idx="57">
                  <c:v>1361.6</c:v>
                </c:pt>
                <c:pt idx="58">
                  <c:v>1367.8</c:v>
                </c:pt>
                <c:pt idx="59">
                  <c:v>1346.9</c:v>
                </c:pt>
                <c:pt idx="60">
                  <c:v>1354.6</c:v>
                </c:pt>
                <c:pt idx="61">
                  <c:v>1344.7</c:v>
                </c:pt>
                <c:pt idx="62">
                  <c:v>1323.1</c:v>
                </c:pt>
                <c:pt idx="63">
                  <c:v>1321.4</c:v>
                </c:pt>
                <c:pt idx="64">
                  <c:v>1312</c:v>
                </c:pt>
                <c:pt idx="65">
                  <c:v>1318.1</c:v>
                </c:pt>
                <c:pt idx="66">
                  <c:v>1330</c:v>
                </c:pt>
                <c:pt idx="67">
                  <c:v>1317.5</c:v>
                </c:pt>
                <c:pt idx="68">
                  <c:v>1317.7</c:v>
                </c:pt>
                <c:pt idx="69">
                  <c:v>1301.5</c:v>
                </c:pt>
                <c:pt idx="70">
                  <c:v>1298.4000000000001</c:v>
                </c:pt>
                <c:pt idx="71">
                  <c:v>1294.0999999999999</c:v>
                </c:pt>
                <c:pt idx="72">
                  <c:v>1285.0999999999999</c:v>
                </c:pt>
                <c:pt idx="73">
                  <c:v>1302.9000000000001</c:v>
                </c:pt>
                <c:pt idx="74">
                  <c:v>1299.9000000000001</c:v>
                </c:pt>
                <c:pt idx="75">
                  <c:v>1297.7</c:v>
                </c:pt>
                <c:pt idx="76">
                  <c:v>1285.2</c:v>
                </c:pt>
                <c:pt idx="77">
                  <c:v>1279.7</c:v>
                </c:pt>
                <c:pt idx="78">
                  <c:v>1274.0999999999999</c:v>
                </c:pt>
                <c:pt idx="79">
                  <c:v>1270.7</c:v>
                </c:pt>
                <c:pt idx="80">
                  <c:v>1275.9000000000001</c:v>
                </c:pt>
                <c:pt idx="81">
                  <c:v>1268.5</c:v>
                </c:pt>
                <c:pt idx="82">
                  <c:v>1272.4000000000001</c:v>
                </c:pt>
                <c:pt idx="83">
                  <c:v>1271.4000000000001</c:v>
                </c:pt>
                <c:pt idx="84">
                  <c:v>1268.8</c:v>
                </c:pt>
                <c:pt idx="85">
                  <c:v>1271</c:v>
                </c:pt>
                <c:pt idx="86">
                  <c:v>1270.3</c:v>
                </c:pt>
                <c:pt idx="87">
                  <c:v>1250.0999999999999</c:v>
                </c:pt>
                <c:pt idx="88">
                  <c:v>1262.2</c:v>
                </c:pt>
                <c:pt idx="89">
                  <c:v>1251.7</c:v>
                </c:pt>
                <c:pt idx="90">
                  <c:v>1252.7</c:v>
                </c:pt>
                <c:pt idx="91">
                  <c:v>1246.3</c:v>
                </c:pt>
                <c:pt idx="92">
                  <c:v>1247.0999999999999</c:v>
                </c:pt>
                <c:pt idx="93">
                  <c:v>1250.0999999999999</c:v>
                </c:pt>
                <c:pt idx="94">
                  <c:v>1255.3</c:v>
                </c:pt>
                <c:pt idx="95">
                  <c:v>1249.2</c:v>
                </c:pt>
                <c:pt idx="96">
                  <c:v>1247.4000000000001</c:v>
                </c:pt>
                <c:pt idx="97">
                  <c:v>1240.2</c:v>
                </c:pt>
                <c:pt idx="98">
                  <c:v>1239.8</c:v>
                </c:pt>
                <c:pt idx="99">
                  <c:v>1230.3</c:v>
                </c:pt>
                <c:pt idx="100">
                  <c:v>1213.8</c:v>
                </c:pt>
                <c:pt idx="101">
                  <c:v>1220.8</c:v>
                </c:pt>
                <c:pt idx="102">
                  <c:v>1211.5999999999999</c:v>
                </c:pt>
                <c:pt idx="103">
                  <c:v>1203.9000000000001</c:v>
                </c:pt>
                <c:pt idx="104">
                  <c:v>1199.4000000000001</c:v>
                </c:pt>
                <c:pt idx="105">
                  <c:v>1201.4000000000001</c:v>
                </c:pt>
                <c:pt idx="106">
                  <c:v>1209</c:v>
                </c:pt>
                <c:pt idx="107">
                  <c:v>1196.7</c:v>
                </c:pt>
                <c:pt idx="108">
                  <c:v>1206.0999999999999</c:v>
                </c:pt>
                <c:pt idx="109">
                  <c:v>1198.8</c:v>
                </c:pt>
                <c:pt idx="110">
                  <c:v>1187.5</c:v>
                </c:pt>
                <c:pt idx="111">
                  <c:v>1183.7</c:v>
                </c:pt>
                <c:pt idx="112">
                  <c:v>1189.0999999999999</c:v>
                </c:pt>
                <c:pt idx="113">
                  <c:v>1182.5</c:v>
                </c:pt>
                <c:pt idx="114">
                  <c:v>1180.5999999999999</c:v>
                </c:pt>
                <c:pt idx="115">
                  <c:v>1174.7</c:v>
                </c:pt>
                <c:pt idx="116">
                  <c:v>1158.4000000000001</c:v>
                </c:pt>
                <c:pt idx="117">
                  <c:v>1159.7</c:v>
                </c:pt>
                <c:pt idx="118">
                  <c:v>1149.5</c:v>
                </c:pt>
                <c:pt idx="119">
                  <c:v>1138.2</c:v>
                </c:pt>
                <c:pt idx="120">
                  <c:v>1127.7</c:v>
                </c:pt>
                <c:pt idx="121">
                  <c:v>1115.5999999999999</c:v>
                </c:pt>
                <c:pt idx="122">
                  <c:v>1119.8</c:v>
                </c:pt>
                <c:pt idx="123">
                  <c:v>1105.0999999999999</c:v>
                </c:pt>
                <c:pt idx="124">
                  <c:v>1102</c:v>
                </c:pt>
                <c:pt idx="125">
                  <c:v>1103.4000000000001</c:v>
                </c:pt>
                <c:pt idx="126">
                  <c:v>1086.8</c:v>
                </c:pt>
                <c:pt idx="127">
                  <c:v>1091.8</c:v>
                </c:pt>
                <c:pt idx="128">
                  <c:v>1068.8</c:v>
                </c:pt>
                <c:pt idx="129">
                  <c:v>1066.0999999999999</c:v>
                </c:pt>
                <c:pt idx="130">
                  <c:v>1058.5999999999999</c:v>
                </c:pt>
                <c:pt idx="131">
                  <c:v>1052.5</c:v>
                </c:pt>
                <c:pt idx="132">
                  <c:v>1034.5999999999999</c:v>
                </c:pt>
                <c:pt idx="133">
                  <c:v>1015.7</c:v>
                </c:pt>
                <c:pt idx="134">
                  <c:v>1003.8</c:v>
                </c:pt>
                <c:pt idx="135">
                  <c:v>988.2</c:v>
                </c:pt>
                <c:pt idx="136">
                  <c:v>966.3</c:v>
                </c:pt>
                <c:pt idx="137">
                  <c:v>966.2</c:v>
                </c:pt>
                <c:pt idx="138">
                  <c:v>966</c:v>
                </c:pt>
                <c:pt idx="139">
                  <c:v>942.8</c:v>
                </c:pt>
                <c:pt idx="140">
                  <c:v>926.9</c:v>
                </c:pt>
                <c:pt idx="141">
                  <c:v>922.8</c:v>
                </c:pt>
                <c:pt idx="142">
                  <c:v>908.2</c:v>
                </c:pt>
                <c:pt idx="143">
                  <c:v>901.7</c:v>
                </c:pt>
                <c:pt idx="144">
                  <c:v>880.3</c:v>
                </c:pt>
                <c:pt idx="145">
                  <c:v>865.3</c:v>
                </c:pt>
                <c:pt idx="146">
                  <c:v>849.8</c:v>
                </c:pt>
                <c:pt idx="147">
                  <c:v>844.7</c:v>
                </c:pt>
                <c:pt idx="148">
                  <c:v>825.4</c:v>
                </c:pt>
                <c:pt idx="149">
                  <c:v>822</c:v>
                </c:pt>
                <c:pt idx="150">
                  <c:v>806.3</c:v>
                </c:pt>
                <c:pt idx="151">
                  <c:v>785.9</c:v>
                </c:pt>
                <c:pt idx="152">
                  <c:v>773.7</c:v>
                </c:pt>
                <c:pt idx="153">
                  <c:v>756.3</c:v>
                </c:pt>
                <c:pt idx="154">
                  <c:v>741.3</c:v>
                </c:pt>
                <c:pt idx="155">
                  <c:v>733.3</c:v>
                </c:pt>
                <c:pt idx="156">
                  <c:v>707.3</c:v>
                </c:pt>
                <c:pt idx="157">
                  <c:v>693.5</c:v>
                </c:pt>
                <c:pt idx="158">
                  <c:v>686.5</c:v>
                </c:pt>
                <c:pt idx="159">
                  <c:v>664.9</c:v>
                </c:pt>
                <c:pt idx="160">
                  <c:v>650.6</c:v>
                </c:pt>
                <c:pt idx="161">
                  <c:v>646.1</c:v>
                </c:pt>
                <c:pt idx="162">
                  <c:v>623.79999999999995</c:v>
                </c:pt>
                <c:pt idx="163">
                  <c:v>598</c:v>
                </c:pt>
                <c:pt idx="164">
                  <c:v>588.20000000000005</c:v>
                </c:pt>
                <c:pt idx="165">
                  <c:v>574.79999999999995</c:v>
                </c:pt>
                <c:pt idx="166">
                  <c:v>566.29999999999995</c:v>
                </c:pt>
                <c:pt idx="167">
                  <c:v>558.1</c:v>
                </c:pt>
                <c:pt idx="168">
                  <c:v>547.9</c:v>
                </c:pt>
                <c:pt idx="169">
                  <c:v>538.1</c:v>
                </c:pt>
                <c:pt idx="170">
                  <c:v>523.70000000000005</c:v>
                </c:pt>
                <c:pt idx="171">
                  <c:v>505.3</c:v>
                </c:pt>
                <c:pt idx="172">
                  <c:v>491.8</c:v>
                </c:pt>
                <c:pt idx="173">
                  <c:v>472.6</c:v>
                </c:pt>
                <c:pt idx="174">
                  <c:v>469.1</c:v>
                </c:pt>
                <c:pt idx="175">
                  <c:v>459.4</c:v>
                </c:pt>
                <c:pt idx="176">
                  <c:v>445.4</c:v>
                </c:pt>
                <c:pt idx="177">
                  <c:v>435.2</c:v>
                </c:pt>
                <c:pt idx="178">
                  <c:v>426.7</c:v>
                </c:pt>
                <c:pt idx="179">
                  <c:v>410.9</c:v>
                </c:pt>
                <c:pt idx="180">
                  <c:v>401.5</c:v>
                </c:pt>
                <c:pt idx="181">
                  <c:v>385.6</c:v>
                </c:pt>
                <c:pt idx="182">
                  <c:v>373.1</c:v>
                </c:pt>
                <c:pt idx="183">
                  <c:v>367.2</c:v>
                </c:pt>
                <c:pt idx="184">
                  <c:v>361.3</c:v>
                </c:pt>
                <c:pt idx="185">
                  <c:v>340.6</c:v>
                </c:pt>
                <c:pt idx="186">
                  <c:v>334.6</c:v>
                </c:pt>
                <c:pt idx="187">
                  <c:v>326.89999999999998</c:v>
                </c:pt>
                <c:pt idx="188">
                  <c:v>389.9</c:v>
                </c:pt>
                <c:pt idx="189">
                  <c:v>319.89999999999998</c:v>
                </c:pt>
                <c:pt idx="190">
                  <c:v>297.39999999999998</c:v>
                </c:pt>
                <c:pt idx="191">
                  <c:v>285.2</c:v>
                </c:pt>
                <c:pt idx="192">
                  <c:v>279.89999999999998</c:v>
                </c:pt>
                <c:pt idx="193">
                  <c:v>279.2</c:v>
                </c:pt>
                <c:pt idx="194">
                  <c:v>253.7</c:v>
                </c:pt>
                <c:pt idx="195">
                  <c:v>252.3</c:v>
                </c:pt>
                <c:pt idx="196">
                  <c:v>311.10000000000002</c:v>
                </c:pt>
                <c:pt idx="197">
                  <c:v>233.9</c:v>
                </c:pt>
                <c:pt idx="198">
                  <c:v>230.6</c:v>
                </c:pt>
                <c:pt idx="199">
                  <c:v>224.4</c:v>
                </c:pt>
                <c:pt idx="200">
                  <c:v>221.6</c:v>
                </c:pt>
                <c:pt idx="201">
                  <c:v>215.1</c:v>
                </c:pt>
                <c:pt idx="202">
                  <c:v>205.6</c:v>
                </c:pt>
                <c:pt idx="203">
                  <c:v>204.5</c:v>
                </c:pt>
                <c:pt idx="204">
                  <c:v>195.7</c:v>
                </c:pt>
                <c:pt idx="205">
                  <c:v>188.9</c:v>
                </c:pt>
                <c:pt idx="206">
                  <c:v>181.2</c:v>
                </c:pt>
                <c:pt idx="207">
                  <c:v>176.8</c:v>
                </c:pt>
                <c:pt idx="208">
                  <c:v>177.1</c:v>
                </c:pt>
                <c:pt idx="209">
                  <c:v>175.7</c:v>
                </c:pt>
                <c:pt idx="210">
                  <c:v>165.8</c:v>
                </c:pt>
                <c:pt idx="211">
                  <c:v>163.4</c:v>
                </c:pt>
                <c:pt idx="212">
                  <c:v>159</c:v>
                </c:pt>
                <c:pt idx="213">
                  <c:v>157.6</c:v>
                </c:pt>
                <c:pt idx="214">
                  <c:v>156.30000000000001</c:v>
                </c:pt>
                <c:pt idx="215">
                  <c:v>153</c:v>
                </c:pt>
                <c:pt idx="216">
                  <c:v>147.1</c:v>
                </c:pt>
                <c:pt idx="217">
                  <c:v>149.80000000000001</c:v>
                </c:pt>
                <c:pt idx="218">
                  <c:v>144.69999999999999</c:v>
                </c:pt>
                <c:pt idx="219">
                  <c:v>144.5</c:v>
                </c:pt>
                <c:pt idx="220">
                  <c:v>131.80000000000001</c:v>
                </c:pt>
                <c:pt idx="221">
                  <c:v>130.69999999999999</c:v>
                </c:pt>
                <c:pt idx="222">
                  <c:v>127.9</c:v>
                </c:pt>
                <c:pt idx="223">
                  <c:v>133.1</c:v>
                </c:pt>
                <c:pt idx="224">
                  <c:v>130.80000000000001</c:v>
                </c:pt>
                <c:pt idx="225">
                  <c:v>129</c:v>
                </c:pt>
                <c:pt idx="226">
                  <c:v>127.7</c:v>
                </c:pt>
                <c:pt idx="227">
                  <c:v>130.69999999999999</c:v>
                </c:pt>
                <c:pt idx="228">
                  <c:v>126.4</c:v>
                </c:pt>
                <c:pt idx="229">
                  <c:v>125.8</c:v>
                </c:pt>
                <c:pt idx="230">
                  <c:v>122.6</c:v>
                </c:pt>
                <c:pt idx="231">
                  <c:v>128.69999999999999</c:v>
                </c:pt>
                <c:pt idx="232">
                  <c:v>116.2</c:v>
                </c:pt>
                <c:pt idx="233">
                  <c:v>116.4</c:v>
                </c:pt>
                <c:pt idx="234">
                  <c:v>125.7</c:v>
                </c:pt>
                <c:pt idx="235">
                  <c:v>119.6</c:v>
                </c:pt>
                <c:pt idx="236">
                  <c:v>115.8</c:v>
                </c:pt>
                <c:pt idx="237">
                  <c:v>116.8</c:v>
                </c:pt>
                <c:pt idx="238">
                  <c:v>109.9</c:v>
                </c:pt>
                <c:pt idx="239">
                  <c:v>116.8</c:v>
                </c:pt>
                <c:pt idx="240">
                  <c:v>116.3</c:v>
                </c:pt>
                <c:pt idx="241">
                  <c:v>108.7</c:v>
                </c:pt>
                <c:pt idx="242">
                  <c:v>112.2</c:v>
                </c:pt>
                <c:pt idx="243">
                  <c:v>111</c:v>
                </c:pt>
                <c:pt idx="244">
                  <c:v>124.8</c:v>
                </c:pt>
                <c:pt idx="245">
                  <c:v>201.3</c:v>
                </c:pt>
                <c:pt idx="246">
                  <c:v>102.8</c:v>
                </c:pt>
                <c:pt idx="247">
                  <c:v>103.1</c:v>
                </c:pt>
                <c:pt idx="248">
                  <c:v>101.6</c:v>
                </c:pt>
                <c:pt idx="249">
                  <c:v>103.3</c:v>
                </c:pt>
                <c:pt idx="250">
                  <c:v>101.1</c:v>
                </c:pt>
                <c:pt idx="251">
                  <c:v>95.8</c:v>
                </c:pt>
                <c:pt idx="252">
                  <c:v>96.9</c:v>
                </c:pt>
                <c:pt idx="253">
                  <c:v>96.5</c:v>
                </c:pt>
                <c:pt idx="254">
                  <c:v>96</c:v>
                </c:pt>
                <c:pt idx="255">
                  <c:v>95.6</c:v>
                </c:pt>
                <c:pt idx="256">
                  <c:v>364.4</c:v>
                </c:pt>
                <c:pt idx="257">
                  <c:v>90.1</c:v>
                </c:pt>
                <c:pt idx="258">
                  <c:v>92.9</c:v>
                </c:pt>
                <c:pt idx="259">
                  <c:v>88.9</c:v>
                </c:pt>
                <c:pt idx="260">
                  <c:v>92</c:v>
                </c:pt>
                <c:pt idx="261">
                  <c:v>134.80000000000001</c:v>
                </c:pt>
                <c:pt idx="262">
                  <c:v>157.1</c:v>
                </c:pt>
                <c:pt idx="263">
                  <c:v>84.3</c:v>
                </c:pt>
                <c:pt idx="264">
                  <c:v>82.3</c:v>
                </c:pt>
                <c:pt idx="265">
                  <c:v>85.6</c:v>
                </c:pt>
                <c:pt idx="266">
                  <c:v>98.8</c:v>
                </c:pt>
                <c:pt idx="267">
                  <c:v>86.2</c:v>
                </c:pt>
                <c:pt idx="268">
                  <c:v>99.1</c:v>
                </c:pt>
                <c:pt idx="269">
                  <c:v>81</c:v>
                </c:pt>
                <c:pt idx="270">
                  <c:v>83.6</c:v>
                </c:pt>
                <c:pt idx="271">
                  <c:v>77</c:v>
                </c:pt>
                <c:pt idx="272">
                  <c:v>81.5</c:v>
                </c:pt>
                <c:pt idx="273">
                  <c:v>104.4</c:v>
                </c:pt>
                <c:pt idx="274">
                  <c:v>78.3</c:v>
                </c:pt>
                <c:pt idx="275">
                  <c:v>78.2</c:v>
                </c:pt>
                <c:pt idx="276">
                  <c:v>79.599999999999994</c:v>
                </c:pt>
                <c:pt idx="277">
                  <c:v>73.599999999999994</c:v>
                </c:pt>
                <c:pt idx="278">
                  <c:v>70.3</c:v>
                </c:pt>
                <c:pt idx="279">
                  <c:v>90</c:v>
                </c:pt>
                <c:pt idx="280">
                  <c:v>78.3</c:v>
                </c:pt>
                <c:pt idx="281">
                  <c:v>73.900000000000006</c:v>
                </c:pt>
                <c:pt idx="282">
                  <c:v>74.7</c:v>
                </c:pt>
                <c:pt idx="283">
                  <c:v>72</c:v>
                </c:pt>
                <c:pt idx="284">
                  <c:v>72</c:v>
                </c:pt>
                <c:pt idx="285">
                  <c:v>68.3</c:v>
                </c:pt>
                <c:pt idx="286">
                  <c:v>73.7</c:v>
                </c:pt>
                <c:pt idx="287">
                  <c:v>68</c:v>
                </c:pt>
                <c:pt idx="288">
                  <c:v>67.5</c:v>
                </c:pt>
                <c:pt idx="289">
                  <c:v>65.2</c:v>
                </c:pt>
                <c:pt idx="290">
                  <c:v>65.2</c:v>
                </c:pt>
                <c:pt idx="291">
                  <c:v>65.3</c:v>
                </c:pt>
                <c:pt idx="292">
                  <c:v>65.3</c:v>
                </c:pt>
                <c:pt idx="293">
                  <c:v>67.2</c:v>
                </c:pt>
                <c:pt idx="294">
                  <c:v>64.7</c:v>
                </c:pt>
                <c:pt idx="295">
                  <c:v>64.599999999999994</c:v>
                </c:pt>
                <c:pt idx="296">
                  <c:v>69.099999999999994</c:v>
                </c:pt>
                <c:pt idx="297">
                  <c:v>60.5</c:v>
                </c:pt>
                <c:pt idx="298">
                  <c:v>62.8</c:v>
                </c:pt>
                <c:pt idx="299">
                  <c:v>60.5</c:v>
                </c:pt>
                <c:pt idx="300">
                  <c:v>58.1</c:v>
                </c:pt>
                <c:pt idx="301">
                  <c:v>61.7</c:v>
                </c:pt>
                <c:pt idx="302">
                  <c:v>60.8</c:v>
                </c:pt>
                <c:pt idx="303">
                  <c:v>61.2</c:v>
                </c:pt>
                <c:pt idx="304">
                  <c:v>60.5</c:v>
                </c:pt>
                <c:pt idx="305">
                  <c:v>62.3</c:v>
                </c:pt>
                <c:pt idx="306">
                  <c:v>57.4</c:v>
                </c:pt>
                <c:pt idx="307">
                  <c:v>56.2</c:v>
                </c:pt>
                <c:pt idx="308">
                  <c:v>58.4</c:v>
                </c:pt>
                <c:pt idx="309">
                  <c:v>56.1</c:v>
                </c:pt>
                <c:pt idx="310">
                  <c:v>60.2</c:v>
                </c:pt>
                <c:pt idx="311">
                  <c:v>53.2</c:v>
                </c:pt>
                <c:pt idx="312">
                  <c:v>53.6</c:v>
                </c:pt>
                <c:pt idx="313">
                  <c:v>56.3</c:v>
                </c:pt>
                <c:pt idx="314">
                  <c:v>55.2</c:v>
                </c:pt>
                <c:pt idx="315">
                  <c:v>52</c:v>
                </c:pt>
                <c:pt idx="316">
                  <c:v>57.8</c:v>
                </c:pt>
                <c:pt idx="317">
                  <c:v>56.1</c:v>
                </c:pt>
                <c:pt idx="318">
                  <c:v>53.9</c:v>
                </c:pt>
                <c:pt idx="319">
                  <c:v>53.8</c:v>
                </c:pt>
                <c:pt idx="320">
                  <c:v>52.6</c:v>
                </c:pt>
                <c:pt idx="321">
                  <c:v>51.1</c:v>
                </c:pt>
                <c:pt idx="322">
                  <c:v>55.6</c:v>
                </c:pt>
                <c:pt idx="323">
                  <c:v>58</c:v>
                </c:pt>
                <c:pt idx="324">
                  <c:v>54.5</c:v>
                </c:pt>
                <c:pt idx="325">
                  <c:v>53.3</c:v>
                </c:pt>
                <c:pt idx="326">
                  <c:v>56.6</c:v>
                </c:pt>
                <c:pt idx="327">
                  <c:v>55.4</c:v>
                </c:pt>
                <c:pt idx="328">
                  <c:v>51.5</c:v>
                </c:pt>
                <c:pt idx="329">
                  <c:v>51</c:v>
                </c:pt>
                <c:pt idx="330">
                  <c:v>55.6</c:v>
                </c:pt>
                <c:pt idx="331">
                  <c:v>53.9</c:v>
                </c:pt>
                <c:pt idx="332">
                  <c:v>54.3</c:v>
                </c:pt>
                <c:pt idx="333">
                  <c:v>51.9</c:v>
                </c:pt>
                <c:pt idx="334">
                  <c:v>53.4</c:v>
                </c:pt>
                <c:pt idx="335">
                  <c:v>53.5</c:v>
                </c:pt>
                <c:pt idx="336">
                  <c:v>57.6</c:v>
                </c:pt>
                <c:pt idx="337">
                  <c:v>57.9</c:v>
                </c:pt>
                <c:pt idx="338">
                  <c:v>59.1</c:v>
                </c:pt>
                <c:pt idx="339">
                  <c:v>54.2</c:v>
                </c:pt>
                <c:pt idx="340">
                  <c:v>55.9</c:v>
                </c:pt>
                <c:pt idx="341">
                  <c:v>55.5</c:v>
                </c:pt>
                <c:pt idx="342">
                  <c:v>59.1</c:v>
                </c:pt>
                <c:pt idx="343">
                  <c:v>57.9</c:v>
                </c:pt>
                <c:pt idx="344">
                  <c:v>52.8</c:v>
                </c:pt>
                <c:pt idx="345">
                  <c:v>56.7</c:v>
                </c:pt>
                <c:pt idx="346">
                  <c:v>59.2</c:v>
                </c:pt>
                <c:pt idx="347">
                  <c:v>55</c:v>
                </c:pt>
                <c:pt idx="348">
                  <c:v>55.5</c:v>
                </c:pt>
                <c:pt idx="349">
                  <c:v>55.1</c:v>
                </c:pt>
                <c:pt idx="350">
                  <c:v>61.3</c:v>
                </c:pt>
                <c:pt idx="351">
                  <c:v>57</c:v>
                </c:pt>
                <c:pt idx="352">
                  <c:v>56.1</c:v>
                </c:pt>
                <c:pt idx="353">
                  <c:v>59.4</c:v>
                </c:pt>
                <c:pt idx="354">
                  <c:v>54.7</c:v>
                </c:pt>
                <c:pt idx="355">
                  <c:v>57.3</c:v>
                </c:pt>
                <c:pt idx="356">
                  <c:v>58.6</c:v>
                </c:pt>
                <c:pt idx="357">
                  <c:v>52.5</c:v>
                </c:pt>
                <c:pt idx="358">
                  <c:v>57.7</c:v>
                </c:pt>
                <c:pt idx="359">
                  <c:v>58.1</c:v>
                </c:pt>
                <c:pt idx="360">
                  <c:v>56.5</c:v>
                </c:pt>
                <c:pt idx="361">
                  <c:v>56.8</c:v>
                </c:pt>
                <c:pt idx="362">
                  <c:v>55.4</c:v>
                </c:pt>
                <c:pt idx="363">
                  <c:v>57.8</c:v>
                </c:pt>
                <c:pt idx="364">
                  <c:v>57.4</c:v>
                </c:pt>
                <c:pt idx="365">
                  <c:v>60.5</c:v>
                </c:pt>
                <c:pt idx="366">
                  <c:v>59.1</c:v>
                </c:pt>
                <c:pt idx="367">
                  <c:v>55.3</c:v>
                </c:pt>
                <c:pt idx="368">
                  <c:v>58.5</c:v>
                </c:pt>
                <c:pt idx="369">
                  <c:v>55.5</c:v>
                </c:pt>
                <c:pt idx="370">
                  <c:v>58</c:v>
                </c:pt>
                <c:pt idx="371">
                  <c:v>55.4</c:v>
                </c:pt>
                <c:pt idx="372">
                  <c:v>58.5</c:v>
                </c:pt>
                <c:pt idx="373">
                  <c:v>59</c:v>
                </c:pt>
                <c:pt idx="374">
                  <c:v>56.7</c:v>
                </c:pt>
                <c:pt idx="375">
                  <c:v>54.3</c:v>
                </c:pt>
                <c:pt idx="376">
                  <c:v>58.3</c:v>
                </c:pt>
                <c:pt idx="377">
                  <c:v>58</c:v>
                </c:pt>
                <c:pt idx="378">
                  <c:v>55.7</c:v>
                </c:pt>
                <c:pt idx="379">
                  <c:v>59.4</c:v>
                </c:pt>
                <c:pt idx="380">
                  <c:v>57.7</c:v>
                </c:pt>
                <c:pt idx="381">
                  <c:v>59</c:v>
                </c:pt>
                <c:pt idx="382">
                  <c:v>55.5</c:v>
                </c:pt>
                <c:pt idx="383">
                  <c:v>57.5</c:v>
                </c:pt>
                <c:pt idx="384">
                  <c:v>57.3</c:v>
                </c:pt>
                <c:pt idx="385">
                  <c:v>54.3</c:v>
                </c:pt>
                <c:pt idx="386">
                  <c:v>58</c:v>
                </c:pt>
                <c:pt idx="387">
                  <c:v>60.3</c:v>
                </c:pt>
                <c:pt idx="388">
                  <c:v>56.2</c:v>
                </c:pt>
                <c:pt idx="389">
                  <c:v>55.9</c:v>
                </c:pt>
                <c:pt idx="390">
                  <c:v>59.4</c:v>
                </c:pt>
                <c:pt idx="391">
                  <c:v>57.3</c:v>
                </c:pt>
                <c:pt idx="392">
                  <c:v>57.6</c:v>
                </c:pt>
                <c:pt idx="393">
                  <c:v>55.4</c:v>
                </c:pt>
                <c:pt idx="394">
                  <c:v>56.9</c:v>
                </c:pt>
                <c:pt idx="395">
                  <c:v>60.7</c:v>
                </c:pt>
                <c:pt idx="396">
                  <c:v>60.1</c:v>
                </c:pt>
                <c:pt idx="397">
                  <c:v>56</c:v>
                </c:pt>
                <c:pt idx="398">
                  <c:v>56.2</c:v>
                </c:pt>
                <c:pt idx="399">
                  <c:v>55.5</c:v>
                </c:pt>
                <c:pt idx="400">
                  <c:v>59.4</c:v>
                </c:pt>
                <c:pt idx="401">
                  <c:v>55.4</c:v>
                </c:pt>
                <c:pt idx="402">
                  <c:v>59.5</c:v>
                </c:pt>
                <c:pt idx="403">
                  <c:v>49.2</c:v>
                </c:pt>
                <c:pt idx="404">
                  <c:v>56.8</c:v>
                </c:pt>
                <c:pt idx="405">
                  <c:v>57.1</c:v>
                </c:pt>
                <c:pt idx="406">
                  <c:v>56.7</c:v>
                </c:pt>
                <c:pt idx="407">
                  <c:v>58.8</c:v>
                </c:pt>
                <c:pt idx="408">
                  <c:v>56.1</c:v>
                </c:pt>
                <c:pt idx="409">
                  <c:v>60</c:v>
                </c:pt>
                <c:pt idx="410">
                  <c:v>53.8</c:v>
                </c:pt>
                <c:pt idx="411">
                  <c:v>58.7</c:v>
                </c:pt>
                <c:pt idx="412">
                  <c:v>56.1</c:v>
                </c:pt>
                <c:pt idx="413">
                  <c:v>59.8</c:v>
                </c:pt>
                <c:pt idx="414">
                  <c:v>57.5</c:v>
                </c:pt>
                <c:pt idx="415">
                  <c:v>60.3</c:v>
                </c:pt>
                <c:pt idx="416">
                  <c:v>54.9</c:v>
                </c:pt>
                <c:pt idx="417">
                  <c:v>57.7</c:v>
                </c:pt>
                <c:pt idx="418">
                  <c:v>55.5</c:v>
                </c:pt>
                <c:pt idx="419">
                  <c:v>57.3</c:v>
                </c:pt>
                <c:pt idx="420">
                  <c:v>58.6</c:v>
                </c:pt>
                <c:pt idx="421">
                  <c:v>56</c:v>
                </c:pt>
                <c:pt idx="422">
                  <c:v>56.5</c:v>
                </c:pt>
                <c:pt idx="423">
                  <c:v>55.8</c:v>
                </c:pt>
                <c:pt idx="424">
                  <c:v>59.9</c:v>
                </c:pt>
                <c:pt idx="425">
                  <c:v>60.8</c:v>
                </c:pt>
                <c:pt idx="426">
                  <c:v>57</c:v>
                </c:pt>
                <c:pt idx="427">
                  <c:v>57.1</c:v>
                </c:pt>
                <c:pt idx="428">
                  <c:v>58.9</c:v>
                </c:pt>
                <c:pt idx="429">
                  <c:v>56.5</c:v>
                </c:pt>
                <c:pt idx="430">
                  <c:v>57</c:v>
                </c:pt>
                <c:pt idx="431">
                  <c:v>57.1</c:v>
                </c:pt>
                <c:pt idx="432">
                  <c:v>53.8</c:v>
                </c:pt>
                <c:pt idx="433">
                  <c:v>60.7</c:v>
                </c:pt>
                <c:pt idx="434">
                  <c:v>56.8</c:v>
                </c:pt>
                <c:pt idx="435">
                  <c:v>59.5</c:v>
                </c:pt>
                <c:pt idx="436">
                  <c:v>59.5</c:v>
                </c:pt>
                <c:pt idx="437">
                  <c:v>57</c:v>
                </c:pt>
                <c:pt idx="438">
                  <c:v>56.9</c:v>
                </c:pt>
                <c:pt idx="439">
                  <c:v>57.5</c:v>
                </c:pt>
                <c:pt idx="440">
                  <c:v>57.1</c:v>
                </c:pt>
                <c:pt idx="441">
                  <c:v>57.9</c:v>
                </c:pt>
                <c:pt idx="442">
                  <c:v>56.5</c:v>
                </c:pt>
                <c:pt idx="443">
                  <c:v>54.3</c:v>
                </c:pt>
                <c:pt idx="444">
                  <c:v>57.5</c:v>
                </c:pt>
                <c:pt idx="445">
                  <c:v>57.5</c:v>
                </c:pt>
                <c:pt idx="446">
                  <c:v>58.7</c:v>
                </c:pt>
                <c:pt idx="447">
                  <c:v>53.2</c:v>
                </c:pt>
                <c:pt idx="448">
                  <c:v>57.8</c:v>
                </c:pt>
                <c:pt idx="449">
                  <c:v>60.6</c:v>
                </c:pt>
                <c:pt idx="450">
                  <c:v>58.2</c:v>
                </c:pt>
                <c:pt idx="451">
                  <c:v>58.4</c:v>
                </c:pt>
                <c:pt idx="452">
                  <c:v>56.7</c:v>
                </c:pt>
                <c:pt idx="453">
                  <c:v>58.8</c:v>
                </c:pt>
                <c:pt idx="454">
                  <c:v>59.6</c:v>
                </c:pt>
                <c:pt idx="455">
                  <c:v>57.8</c:v>
                </c:pt>
                <c:pt idx="456">
                  <c:v>56</c:v>
                </c:pt>
                <c:pt idx="457">
                  <c:v>54.6</c:v>
                </c:pt>
                <c:pt idx="458">
                  <c:v>58.2</c:v>
                </c:pt>
                <c:pt idx="459">
                  <c:v>55.1</c:v>
                </c:pt>
                <c:pt idx="460">
                  <c:v>56.2</c:v>
                </c:pt>
                <c:pt idx="461">
                  <c:v>51.2</c:v>
                </c:pt>
                <c:pt idx="462">
                  <c:v>57</c:v>
                </c:pt>
                <c:pt idx="463">
                  <c:v>59.2</c:v>
                </c:pt>
                <c:pt idx="464">
                  <c:v>54.9</c:v>
                </c:pt>
                <c:pt idx="465">
                  <c:v>59.2</c:v>
                </c:pt>
                <c:pt idx="466">
                  <c:v>59.5</c:v>
                </c:pt>
                <c:pt idx="467">
                  <c:v>58.3</c:v>
                </c:pt>
                <c:pt idx="468">
                  <c:v>56</c:v>
                </c:pt>
                <c:pt idx="469">
                  <c:v>57.1</c:v>
                </c:pt>
                <c:pt idx="470">
                  <c:v>54.2</c:v>
                </c:pt>
                <c:pt idx="471">
                  <c:v>54.6</c:v>
                </c:pt>
                <c:pt idx="472">
                  <c:v>58.2</c:v>
                </c:pt>
                <c:pt idx="473">
                  <c:v>57.7</c:v>
                </c:pt>
                <c:pt idx="474">
                  <c:v>55.9</c:v>
                </c:pt>
                <c:pt idx="475">
                  <c:v>57.3</c:v>
                </c:pt>
                <c:pt idx="476">
                  <c:v>58.2</c:v>
                </c:pt>
                <c:pt idx="477">
                  <c:v>56.8</c:v>
                </c:pt>
                <c:pt idx="478">
                  <c:v>59.3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23-41A3-B4A2-B663DFA83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32120"/>
        <c:axId val="365128840"/>
      </c:scatterChart>
      <c:valAx>
        <c:axId val="365132120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28840"/>
        <c:crosses val="autoZero"/>
        <c:crossBetween val="midCat"/>
      </c:valAx>
      <c:valAx>
        <c:axId val="36512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3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0"/>
          <c:tx>
            <c:strRef>
              <c:f>'122916'!$BQ$15</c:f>
              <c:strCache>
                <c:ptCount val="1"/>
                <c:pt idx="0">
                  <c:v>T-8106 U10 (n=10)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2"/>
            <c:spPr>
              <a:noFill/>
              <a:ln w="3175">
                <a:solidFill>
                  <a:schemeClr val="accent4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'122916'!$BR$16:$BR$494</c:f>
                <c:numCache>
                  <c:formatCode>General</c:formatCode>
                  <c:ptCount val="479"/>
                  <c:pt idx="0">
                    <c:v>2.2020192753218328</c:v>
                  </c:pt>
                  <c:pt idx="1">
                    <c:v>2.1758778560490115</c:v>
                  </c:pt>
                  <c:pt idx="2">
                    <c:v>3.0832882879592467</c:v>
                  </c:pt>
                  <c:pt idx="3">
                    <c:v>2.4269322199023193</c:v>
                  </c:pt>
                  <c:pt idx="4">
                    <c:v>2.6246692913372698</c:v>
                  </c:pt>
                  <c:pt idx="5">
                    <c:v>1.7650936393164971</c:v>
                  </c:pt>
                  <c:pt idx="6">
                    <c:v>1.6248076809271916</c:v>
                  </c:pt>
                  <c:pt idx="7">
                    <c:v>3.0506829836393465</c:v>
                  </c:pt>
                  <c:pt idx="8">
                    <c:v>2.0442330808615945</c:v>
                  </c:pt>
                  <c:pt idx="9">
                    <c:v>2.485513584307633</c:v>
                  </c:pt>
                  <c:pt idx="10">
                    <c:v>2.1512270400350069</c:v>
                  </c:pt>
                  <c:pt idx="11">
                    <c:v>1.3940349110884327</c:v>
                  </c:pt>
                  <c:pt idx="12">
                    <c:v>1.8621970297951227</c:v>
                  </c:pt>
                  <c:pt idx="13">
                    <c:v>1.968925256749648</c:v>
                  </c:pt>
                  <c:pt idx="14">
                    <c:v>2.5440562537456244</c:v>
                  </c:pt>
                  <c:pt idx="15">
                    <c:v>1.9610088106776966</c:v>
                  </c:pt>
                  <c:pt idx="16">
                    <c:v>2.4740879352018013</c:v>
                  </c:pt>
                  <c:pt idx="17">
                    <c:v>2.4497165368897496</c:v>
                  </c:pt>
                  <c:pt idx="18">
                    <c:v>1.7065234314893603</c:v>
                  </c:pt>
                  <c:pt idx="19">
                    <c:v>3.1510139461590594</c:v>
                  </c:pt>
                  <c:pt idx="20">
                    <c:v>1.7065234314893603</c:v>
                  </c:pt>
                  <c:pt idx="21">
                    <c:v>1.7978382080215736</c:v>
                  </c:pt>
                  <c:pt idx="22">
                    <c:v>2.5993588953175872</c:v>
                  </c:pt>
                  <c:pt idx="23">
                    <c:v>1.5878007151752735</c:v>
                  </c:pt>
                  <c:pt idx="24">
                    <c:v>2.5333333333333328</c:v>
                  </c:pt>
                  <c:pt idx="25">
                    <c:v>3.4506038118953417</c:v>
                  </c:pt>
                  <c:pt idx="26">
                    <c:v>2.3154073315749675</c:v>
                  </c:pt>
                  <c:pt idx="27">
                    <c:v>2.337139752394414</c:v>
                  </c:pt>
                  <c:pt idx="28">
                    <c:v>2.3132468763863292</c:v>
                  </c:pt>
                  <c:pt idx="29">
                    <c:v>2.7680719322702254</c:v>
                  </c:pt>
                  <c:pt idx="30">
                    <c:v>3.6241474093149741</c:v>
                  </c:pt>
                  <c:pt idx="31">
                    <c:v>2.2718078948518317</c:v>
                  </c:pt>
                  <c:pt idx="32">
                    <c:v>1.8526257642120338</c:v>
                  </c:pt>
                  <c:pt idx="33">
                    <c:v>2.7600322059312599</c:v>
                  </c:pt>
                  <c:pt idx="34">
                    <c:v>3.163155948661962</c:v>
                  </c:pt>
                  <c:pt idx="35">
                    <c:v>2.4946609656090208</c:v>
                  </c:pt>
                  <c:pt idx="36">
                    <c:v>2.7373953556863744</c:v>
                  </c:pt>
                  <c:pt idx="37">
                    <c:v>1.8666666666666663</c:v>
                  </c:pt>
                  <c:pt idx="38">
                    <c:v>2.3240290684737808</c:v>
                  </c:pt>
                  <c:pt idx="39">
                    <c:v>2.8526790527112889</c:v>
                  </c:pt>
                  <c:pt idx="40">
                    <c:v>1.6829207415152454</c:v>
                  </c:pt>
                  <c:pt idx="41">
                    <c:v>1.9595917942265422</c:v>
                  </c:pt>
                  <c:pt idx="42">
                    <c:v>2.2221111083331944</c:v>
                  </c:pt>
                  <c:pt idx="43">
                    <c:v>2.4997777679003566</c:v>
                  </c:pt>
                  <c:pt idx="44">
                    <c:v>2.4037008503093262</c:v>
                  </c:pt>
                  <c:pt idx="45">
                    <c:v>1.8196458751941573</c:v>
                  </c:pt>
                  <c:pt idx="46">
                    <c:v>2.2201101073795613</c:v>
                  </c:pt>
                  <c:pt idx="47">
                    <c:v>2.9484459183327973</c:v>
                  </c:pt>
                  <c:pt idx="48">
                    <c:v>2.0442330808615945</c:v>
                  </c:pt>
                  <c:pt idx="49">
                    <c:v>2.9135697844549537</c:v>
                  </c:pt>
                  <c:pt idx="50">
                    <c:v>1.9553345834749949</c:v>
                  </c:pt>
                  <c:pt idx="51">
                    <c:v>1.316983084342561</c:v>
                  </c:pt>
                  <c:pt idx="52">
                    <c:v>2.4740879352018008</c:v>
                  </c:pt>
                  <c:pt idx="53">
                    <c:v>1.6519348924485158</c:v>
                  </c:pt>
                  <c:pt idx="54">
                    <c:v>1.7904065335994379</c:v>
                  </c:pt>
                  <c:pt idx="55">
                    <c:v>1.8726095873584183</c:v>
                  </c:pt>
                  <c:pt idx="56">
                    <c:v>2.2221111083331944</c:v>
                  </c:pt>
                  <c:pt idx="57">
                    <c:v>2.4890872936792623</c:v>
                  </c:pt>
                  <c:pt idx="58">
                    <c:v>1.2315302134607442</c:v>
                  </c:pt>
                  <c:pt idx="59">
                    <c:v>2.367370787275294</c:v>
                  </c:pt>
                  <c:pt idx="60">
                    <c:v>1.7587874611030561</c:v>
                  </c:pt>
                  <c:pt idx="61">
                    <c:v>2.1354156504062622</c:v>
                  </c:pt>
                  <c:pt idx="62">
                    <c:v>2.1210584359910714</c:v>
                  </c:pt>
                  <c:pt idx="63">
                    <c:v>2.316366887078892</c:v>
                  </c:pt>
                  <c:pt idx="64">
                    <c:v>2.2251092357704843</c:v>
                  </c:pt>
                  <c:pt idx="65">
                    <c:v>2.6110874703421514</c:v>
                  </c:pt>
                  <c:pt idx="66">
                    <c:v>1.6799470891138868</c:v>
                  </c:pt>
                  <c:pt idx="67">
                    <c:v>3.5716476123305707</c:v>
                  </c:pt>
                  <c:pt idx="68">
                    <c:v>3.8385471788743777</c:v>
                  </c:pt>
                  <c:pt idx="69">
                    <c:v>3.4936450242627046</c:v>
                  </c:pt>
                  <c:pt idx="70">
                    <c:v>2.0859317129549351</c:v>
                  </c:pt>
                  <c:pt idx="71">
                    <c:v>1.6536155673083279</c:v>
                  </c:pt>
                  <c:pt idx="72">
                    <c:v>2.8691849404007095</c:v>
                  </c:pt>
                  <c:pt idx="73">
                    <c:v>2.287405128573035</c:v>
                  </c:pt>
                  <c:pt idx="74">
                    <c:v>2.3795424396766327</c:v>
                  </c:pt>
                  <c:pt idx="75">
                    <c:v>2.8166173565703474</c:v>
                  </c:pt>
                  <c:pt idx="76">
                    <c:v>1.9539134519670456</c:v>
                  </c:pt>
                  <c:pt idx="77">
                    <c:v>1.6058919293927874</c:v>
                  </c:pt>
                  <c:pt idx="78">
                    <c:v>2.3485219938411381</c:v>
                  </c:pt>
                  <c:pt idx="79">
                    <c:v>1.968925256749648</c:v>
                  </c:pt>
                  <c:pt idx="80">
                    <c:v>2.2659312532476452</c:v>
                  </c:pt>
                  <c:pt idx="81">
                    <c:v>2.412928142780514</c:v>
                  </c:pt>
                  <c:pt idx="82">
                    <c:v>2.4587711474546698</c:v>
                  </c:pt>
                  <c:pt idx="83">
                    <c:v>2.2370615647416692</c:v>
                  </c:pt>
                  <c:pt idx="84">
                    <c:v>4.225451981083733</c:v>
                  </c:pt>
                  <c:pt idx="85">
                    <c:v>3.4397997357727417</c:v>
                  </c:pt>
                  <c:pt idx="86">
                    <c:v>3.5987652203375404</c:v>
                  </c:pt>
                  <c:pt idx="87">
                    <c:v>3.0081371127142607</c:v>
                  </c:pt>
                  <c:pt idx="88">
                    <c:v>2.5079872407968899</c:v>
                  </c:pt>
                  <c:pt idx="89">
                    <c:v>1.7641491496532318</c:v>
                  </c:pt>
                  <c:pt idx="90">
                    <c:v>2.2922574995938927</c:v>
                  </c:pt>
                  <c:pt idx="91">
                    <c:v>1.6275407487644939</c:v>
                  </c:pt>
                  <c:pt idx="92">
                    <c:v>3.6100169282459356</c:v>
                  </c:pt>
                  <c:pt idx="93">
                    <c:v>2.4349309823666228</c:v>
                  </c:pt>
                  <c:pt idx="94">
                    <c:v>1.9275776393067945</c:v>
                  </c:pt>
                  <c:pt idx="95">
                    <c:v>1.4742229591663987</c:v>
                  </c:pt>
                  <c:pt idx="96">
                    <c:v>2.5121924908555697</c:v>
                  </c:pt>
                  <c:pt idx="97">
                    <c:v>1.5307950004273378</c:v>
                  </c:pt>
                  <c:pt idx="98">
                    <c:v>3.2181775380899458</c:v>
                  </c:pt>
                  <c:pt idx="99">
                    <c:v>2.0893911925619761</c:v>
                  </c:pt>
                  <c:pt idx="100">
                    <c:v>2.8867513459481287</c:v>
                  </c:pt>
                  <c:pt idx="101">
                    <c:v>2.0264912204760881</c:v>
                  </c:pt>
                  <c:pt idx="102">
                    <c:v>2.1262904578422752</c:v>
                  </c:pt>
                  <c:pt idx="103">
                    <c:v>2.7736858750286291</c:v>
                  </c:pt>
                  <c:pt idx="104">
                    <c:v>2.0819328626169584</c:v>
                  </c:pt>
                  <c:pt idx="105">
                    <c:v>2.6161889160464775</c:v>
                  </c:pt>
                  <c:pt idx="106">
                    <c:v>2.2201101073795613</c:v>
                  </c:pt>
                  <c:pt idx="107">
                    <c:v>2.2263572639328726</c:v>
                  </c:pt>
                  <c:pt idx="108">
                    <c:v>2.3345235059857501</c:v>
                  </c:pt>
                  <c:pt idx="109">
                    <c:v>1.6983652270475997</c:v>
                  </c:pt>
                  <c:pt idx="110">
                    <c:v>1.6532795690182993</c:v>
                  </c:pt>
                  <c:pt idx="111">
                    <c:v>1.6613247725836151</c:v>
                  </c:pt>
                  <c:pt idx="112">
                    <c:v>2.8635642126552705</c:v>
                  </c:pt>
                  <c:pt idx="113">
                    <c:v>2.467792535850613</c:v>
                  </c:pt>
                  <c:pt idx="114">
                    <c:v>3.1143039172323705</c:v>
                  </c:pt>
                  <c:pt idx="115">
                    <c:v>2.4560582693051529</c:v>
                  </c:pt>
                  <c:pt idx="116">
                    <c:v>1.7269111795984828</c:v>
                  </c:pt>
                  <c:pt idx="117">
                    <c:v>2.1039645117412671</c:v>
                  </c:pt>
                  <c:pt idx="118">
                    <c:v>1.6346933113652302</c:v>
                  </c:pt>
                  <c:pt idx="119">
                    <c:v>1.8666666666666665</c:v>
                  </c:pt>
                  <c:pt idx="120">
                    <c:v>2.9304910472099688</c:v>
                  </c:pt>
                  <c:pt idx="121">
                    <c:v>3.7400237670070733</c:v>
                  </c:pt>
                  <c:pt idx="122">
                    <c:v>2.535306249307522</c:v>
                  </c:pt>
                  <c:pt idx="123">
                    <c:v>1.4847371634213395</c:v>
                  </c:pt>
                  <c:pt idx="124">
                    <c:v>1.9618585292749551</c:v>
                  </c:pt>
                  <c:pt idx="125">
                    <c:v>2.3418890760333726</c:v>
                  </c:pt>
                  <c:pt idx="126">
                    <c:v>2.1809783737274113</c:v>
                  </c:pt>
                  <c:pt idx="127">
                    <c:v>1.7194960502038574</c:v>
                  </c:pt>
                  <c:pt idx="128">
                    <c:v>1.9160143817599886</c:v>
                  </c:pt>
                  <c:pt idx="129">
                    <c:v>1.8882678717691392</c:v>
                  </c:pt>
                  <c:pt idx="130">
                    <c:v>4.1252609345079954</c:v>
                  </c:pt>
                  <c:pt idx="131">
                    <c:v>1.8223915910448862</c:v>
                  </c:pt>
                  <c:pt idx="132">
                    <c:v>3.6485918135935975</c:v>
                  </c:pt>
                  <c:pt idx="133">
                    <c:v>2.0612833111653743</c:v>
                  </c:pt>
                  <c:pt idx="134">
                    <c:v>1.4847371634213389</c:v>
                  </c:pt>
                  <c:pt idx="135">
                    <c:v>2.3428377854407434</c:v>
                  </c:pt>
                  <c:pt idx="136">
                    <c:v>1.7826322609494583</c:v>
                  </c:pt>
                  <c:pt idx="137">
                    <c:v>1.7243356208503418</c:v>
                  </c:pt>
                  <c:pt idx="138">
                    <c:v>3.1306726291822833</c:v>
                  </c:pt>
                  <c:pt idx="139">
                    <c:v>2.0066555924389879</c:v>
                  </c:pt>
                  <c:pt idx="140">
                    <c:v>1.4177446878757827</c:v>
                  </c:pt>
                  <c:pt idx="141">
                    <c:v>2.8205594401741569</c:v>
                  </c:pt>
                  <c:pt idx="142">
                    <c:v>2.4740879352018008</c:v>
                  </c:pt>
                  <c:pt idx="143">
                    <c:v>2.031966753883756</c:v>
                  </c:pt>
                  <c:pt idx="144">
                    <c:v>1.6196707484341786</c:v>
                  </c:pt>
                  <c:pt idx="145">
                    <c:v>1.9663841605003498</c:v>
                  </c:pt>
                  <c:pt idx="146">
                    <c:v>3.1055505863605641</c:v>
                  </c:pt>
                  <c:pt idx="147">
                    <c:v>1.8466185312619385</c:v>
                  </c:pt>
                  <c:pt idx="148">
                    <c:v>1.9278658321228337</c:v>
                  </c:pt>
                  <c:pt idx="149">
                    <c:v>3.444964118503671</c:v>
                  </c:pt>
                  <c:pt idx="150">
                    <c:v>1.8621970297951227</c:v>
                  </c:pt>
                  <c:pt idx="151">
                    <c:v>1.5595583420386114</c:v>
                  </c:pt>
                  <c:pt idx="152">
                    <c:v>1.8345450541089348</c:v>
                  </c:pt>
                  <c:pt idx="153">
                    <c:v>2.4540216425741281</c:v>
                  </c:pt>
                  <c:pt idx="154">
                    <c:v>2.0176994600562077</c:v>
                  </c:pt>
                  <c:pt idx="155">
                    <c:v>1.8985374487864193</c:v>
                  </c:pt>
                  <c:pt idx="156">
                    <c:v>2.0978825303412747</c:v>
                  </c:pt>
                  <c:pt idx="157">
                    <c:v>2.365492666561356</c:v>
                  </c:pt>
                  <c:pt idx="158">
                    <c:v>2.2432615144521653</c:v>
                  </c:pt>
                  <c:pt idx="159">
                    <c:v>2.1302060411560606</c:v>
                  </c:pt>
                  <c:pt idx="160">
                    <c:v>2.7041120949809425</c:v>
                  </c:pt>
                  <c:pt idx="161">
                    <c:v>2.1071307505705477</c:v>
                  </c:pt>
                  <c:pt idx="162">
                    <c:v>1.5634719199411429</c:v>
                  </c:pt>
                  <c:pt idx="163">
                    <c:v>2.1450200724261554</c:v>
                  </c:pt>
                  <c:pt idx="164">
                    <c:v>1.3808210118138649</c:v>
                  </c:pt>
                  <c:pt idx="165">
                    <c:v>1.4910846164230027</c:v>
                  </c:pt>
                  <c:pt idx="166">
                    <c:v>1.8844392033470094</c:v>
                  </c:pt>
                  <c:pt idx="167">
                    <c:v>5.4671747731346576</c:v>
                  </c:pt>
                  <c:pt idx="168">
                    <c:v>1.7900962109463403</c:v>
                  </c:pt>
                  <c:pt idx="169">
                    <c:v>2.1239376429431989</c:v>
                  </c:pt>
                  <c:pt idx="170">
                    <c:v>3.3921477955222801</c:v>
                  </c:pt>
                  <c:pt idx="171">
                    <c:v>2.2548712700383682</c:v>
                  </c:pt>
                  <c:pt idx="172">
                    <c:v>2.2320892057044275</c:v>
                  </c:pt>
                  <c:pt idx="173">
                    <c:v>1.6248076809271919</c:v>
                  </c:pt>
                  <c:pt idx="174">
                    <c:v>2.2764494771951829</c:v>
                  </c:pt>
                  <c:pt idx="175">
                    <c:v>2.4785748593361738</c:v>
                  </c:pt>
                  <c:pt idx="176">
                    <c:v>2.1262904578422748</c:v>
                  </c:pt>
                  <c:pt idx="177">
                    <c:v>2.2363164156959341</c:v>
                  </c:pt>
                  <c:pt idx="178">
                    <c:v>1.8941430193567164</c:v>
                  </c:pt>
                  <c:pt idx="179">
                    <c:v>2.0044395171163876</c:v>
                  </c:pt>
                  <c:pt idx="180">
                    <c:v>3.0832882879592467</c:v>
                  </c:pt>
                  <c:pt idx="181">
                    <c:v>3.0552323061339286</c:v>
                  </c:pt>
                  <c:pt idx="182">
                    <c:v>2.2864334186190023</c:v>
                  </c:pt>
                  <c:pt idx="183">
                    <c:v>2.1522597943143906</c:v>
                  </c:pt>
                  <c:pt idx="184">
                    <c:v>1.9206480387850575</c:v>
                  </c:pt>
                  <c:pt idx="185">
                    <c:v>2.2656860623955235</c:v>
                  </c:pt>
                  <c:pt idx="186">
                    <c:v>2.7706798203088474</c:v>
                  </c:pt>
                  <c:pt idx="187">
                    <c:v>1.4851112939963644</c:v>
                  </c:pt>
                  <c:pt idx="188">
                    <c:v>1.7966017304282487</c:v>
                  </c:pt>
                  <c:pt idx="189">
                    <c:v>3.0847294136691397</c:v>
                  </c:pt>
                  <c:pt idx="190">
                    <c:v>1.9765289440498119</c:v>
                  </c:pt>
                  <c:pt idx="191">
                    <c:v>2.4451766580124406</c:v>
                  </c:pt>
                  <c:pt idx="192">
                    <c:v>1.5807874268505837</c:v>
                  </c:pt>
                  <c:pt idx="193">
                    <c:v>1.2978614889287856</c:v>
                  </c:pt>
                  <c:pt idx="194">
                    <c:v>2.8015868519267588</c:v>
                  </c:pt>
                  <c:pt idx="195">
                    <c:v>1.7256238807393045</c:v>
                  </c:pt>
                  <c:pt idx="196">
                    <c:v>1.7716909687891083</c:v>
                  </c:pt>
                  <c:pt idx="197">
                    <c:v>1.7259457954666151</c:v>
                  </c:pt>
                  <c:pt idx="198">
                    <c:v>2.3900255693657804</c:v>
                  </c:pt>
                  <c:pt idx="199">
                    <c:v>2.1847959477565246</c:v>
                  </c:pt>
                  <c:pt idx="200">
                    <c:v>2.3666666666666663</c:v>
                  </c:pt>
                  <c:pt idx="201">
                    <c:v>1.9496438421186342</c:v>
                  </c:pt>
                  <c:pt idx="202">
                    <c:v>1.6812693617224657</c:v>
                  </c:pt>
                  <c:pt idx="203">
                    <c:v>2.319243171573194</c:v>
                  </c:pt>
                  <c:pt idx="204">
                    <c:v>1.7792008193443358</c:v>
                  </c:pt>
                  <c:pt idx="205">
                    <c:v>1.6248076809271916</c:v>
                  </c:pt>
                  <c:pt idx="206">
                    <c:v>3.6498097362891548</c:v>
                  </c:pt>
                  <c:pt idx="207">
                    <c:v>3.1057294723712743</c:v>
                  </c:pt>
                  <c:pt idx="208">
                    <c:v>2.3192431715731936</c:v>
                  </c:pt>
                  <c:pt idx="209">
                    <c:v>2.092579482095934</c:v>
                  </c:pt>
                  <c:pt idx="210">
                    <c:v>2.6925824035672519</c:v>
                  </c:pt>
                  <c:pt idx="211">
                    <c:v>2.8168145917763994</c:v>
                  </c:pt>
                  <c:pt idx="212">
                    <c:v>2.5121924908555697</c:v>
                  </c:pt>
                  <c:pt idx="213">
                    <c:v>1.5947831618540917</c:v>
                  </c:pt>
                  <c:pt idx="214">
                    <c:v>1.3203534880225569</c:v>
                  </c:pt>
                  <c:pt idx="215">
                    <c:v>2.6677081299622465</c:v>
                  </c:pt>
                  <c:pt idx="216">
                    <c:v>1.7575235101952089</c:v>
                  </c:pt>
                  <c:pt idx="217">
                    <c:v>0.93392838174145987</c:v>
                  </c:pt>
                  <c:pt idx="218">
                    <c:v>2.8403833857030243</c:v>
                  </c:pt>
                  <c:pt idx="219">
                    <c:v>2.4587711474546698</c:v>
                  </c:pt>
                  <c:pt idx="220">
                    <c:v>2.1817424229271425</c:v>
                  </c:pt>
                  <c:pt idx="221">
                    <c:v>2.0231987873991355</c:v>
                  </c:pt>
                  <c:pt idx="222">
                    <c:v>2.5940101944458287</c:v>
                  </c:pt>
                  <c:pt idx="223">
                    <c:v>2.1367160680716464</c:v>
                  </c:pt>
                  <c:pt idx="224">
                    <c:v>2.0099751242241783</c:v>
                  </c:pt>
                  <c:pt idx="225">
                    <c:v>1.9913702708325129</c:v>
                  </c:pt>
                  <c:pt idx="226">
                    <c:v>2.3579652245103189</c:v>
                  </c:pt>
                  <c:pt idx="227">
                    <c:v>2.0374275719914832</c:v>
                  </c:pt>
                  <c:pt idx="228">
                    <c:v>2.0591260281974</c:v>
                  </c:pt>
                  <c:pt idx="229">
                    <c:v>2.1039645117412666</c:v>
                  </c:pt>
                  <c:pt idx="230">
                    <c:v>2.8009918878060955</c:v>
                  </c:pt>
                  <c:pt idx="231">
                    <c:v>2.674156149350877</c:v>
                  </c:pt>
                  <c:pt idx="232">
                    <c:v>1.8547236990991405</c:v>
                  </c:pt>
                  <c:pt idx="233">
                    <c:v>2.1779194965226178</c:v>
                  </c:pt>
                  <c:pt idx="234">
                    <c:v>2.2597935008904386</c:v>
                  </c:pt>
                  <c:pt idx="235">
                    <c:v>2.5342103744997613</c:v>
                  </c:pt>
                  <c:pt idx="236">
                    <c:v>4.4221663871405328</c:v>
                  </c:pt>
                  <c:pt idx="237">
                    <c:v>1.9496438421186344</c:v>
                  </c:pt>
                  <c:pt idx="238">
                    <c:v>1.7451520150277895</c:v>
                  </c:pt>
                  <c:pt idx="239">
                    <c:v>2.3701851779508232</c:v>
                  </c:pt>
                  <c:pt idx="240">
                    <c:v>1.7654083569153811</c:v>
                  </c:pt>
                  <c:pt idx="241">
                    <c:v>1.7256238807393045</c:v>
                  </c:pt>
                  <c:pt idx="242">
                    <c:v>1.7838784213679533</c:v>
                  </c:pt>
                  <c:pt idx="243">
                    <c:v>1.6944353369518448</c:v>
                  </c:pt>
                  <c:pt idx="244">
                    <c:v>2.3872345693058503</c:v>
                  </c:pt>
                  <c:pt idx="245">
                    <c:v>1.9174636024359539</c:v>
                  </c:pt>
                  <c:pt idx="246">
                    <c:v>2.7408433414228952</c:v>
                  </c:pt>
                  <c:pt idx="247">
                    <c:v>2.1457969252574776</c:v>
                  </c:pt>
                  <c:pt idx="248">
                    <c:v>1.2206555615733703</c:v>
                  </c:pt>
                  <c:pt idx="249">
                    <c:v>1.3203534880225576</c:v>
                  </c:pt>
                  <c:pt idx="250">
                    <c:v>2.3478122203920444</c:v>
                  </c:pt>
                  <c:pt idx="251">
                    <c:v>1.7838784213679539</c:v>
                  </c:pt>
                  <c:pt idx="252">
                    <c:v>2.9881246441353291</c:v>
                  </c:pt>
                  <c:pt idx="253">
                    <c:v>2.2469732728470291</c:v>
                  </c:pt>
                  <c:pt idx="254">
                    <c:v>2.7047283700134392</c:v>
                  </c:pt>
                  <c:pt idx="255">
                    <c:v>1.1035296904831227</c:v>
                  </c:pt>
                  <c:pt idx="256">
                    <c:v>1.8870906472957549</c:v>
                  </c:pt>
                  <c:pt idx="257">
                    <c:v>2.3807095114225456</c:v>
                  </c:pt>
                  <c:pt idx="258">
                    <c:v>2.2656860623955235</c:v>
                  </c:pt>
                  <c:pt idx="259">
                    <c:v>2.0947023124486632</c:v>
                  </c:pt>
                  <c:pt idx="260">
                    <c:v>2.5725041842099645</c:v>
                  </c:pt>
                  <c:pt idx="261">
                    <c:v>2.5077657165072034</c:v>
                  </c:pt>
                  <c:pt idx="262">
                    <c:v>2.0210008521632155</c:v>
                  </c:pt>
                  <c:pt idx="263">
                    <c:v>2.4722908854384875</c:v>
                  </c:pt>
                  <c:pt idx="264">
                    <c:v>2.6799668322989043</c:v>
                  </c:pt>
                  <c:pt idx="265">
                    <c:v>2.0883273476902779</c:v>
                  </c:pt>
                  <c:pt idx="266">
                    <c:v>1.6865480854231354</c:v>
                  </c:pt>
                  <c:pt idx="267">
                    <c:v>1.8076995817274994</c:v>
                  </c:pt>
                  <c:pt idx="268">
                    <c:v>2.3048258550750034</c:v>
                  </c:pt>
                  <c:pt idx="269">
                    <c:v>1.789164920042619</c:v>
                  </c:pt>
                  <c:pt idx="270">
                    <c:v>2.4890872936792623</c:v>
                  </c:pt>
                  <c:pt idx="271">
                    <c:v>2.3579652245103193</c:v>
                  </c:pt>
                  <c:pt idx="272">
                    <c:v>1.6069294390925264</c:v>
                  </c:pt>
                  <c:pt idx="273">
                    <c:v>1.3888444437333101</c:v>
                  </c:pt>
                  <c:pt idx="274">
                    <c:v>1.6384274303259343</c:v>
                  </c:pt>
                  <c:pt idx="275">
                    <c:v>2.9431653406192151</c:v>
                  </c:pt>
                  <c:pt idx="276">
                    <c:v>1.1874342087037917</c:v>
                  </c:pt>
                  <c:pt idx="277">
                    <c:v>1.7578395831246945</c:v>
                  </c:pt>
                  <c:pt idx="278">
                    <c:v>2.6308004696500853</c:v>
                  </c:pt>
                  <c:pt idx="279">
                    <c:v>1.5143755588800727</c:v>
                  </c:pt>
                  <c:pt idx="280">
                    <c:v>2.4085495866000164</c:v>
                  </c:pt>
                  <c:pt idx="281">
                    <c:v>2.2161026851459549</c:v>
                  </c:pt>
                  <c:pt idx="282">
                    <c:v>2.3993054550570809</c:v>
                  </c:pt>
                  <c:pt idx="283">
                    <c:v>2.2854612955229259</c:v>
                  </c:pt>
                  <c:pt idx="284">
                    <c:v>2.0341528403189808</c:v>
                  </c:pt>
                  <c:pt idx="285">
                    <c:v>1.9232495649002206</c:v>
                  </c:pt>
                  <c:pt idx="286">
                    <c:v>1.4985177861992678</c:v>
                  </c:pt>
                  <c:pt idx="287">
                    <c:v>1.6669999666733315</c:v>
                  </c:pt>
                  <c:pt idx="288">
                    <c:v>1.5807874268505833</c:v>
                  </c:pt>
                  <c:pt idx="289">
                    <c:v>2.6783079235467553</c:v>
                  </c:pt>
                  <c:pt idx="290">
                    <c:v>2.287405128573035</c:v>
                  </c:pt>
                  <c:pt idx="291">
                    <c:v>1.6292465879799913</c:v>
                  </c:pt>
                  <c:pt idx="292">
                    <c:v>2.895206766747795</c:v>
                  </c:pt>
                  <c:pt idx="293">
                    <c:v>2.1625602111078126</c:v>
                  </c:pt>
                  <c:pt idx="294">
                    <c:v>2.2678918257565401</c:v>
                  </c:pt>
                  <c:pt idx="295">
                    <c:v>1.8405916923038028</c:v>
                  </c:pt>
                  <c:pt idx="296">
                    <c:v>2.4</c:v>
                  </c:pt>
                  <c:pt idx="297">
                    <c:v>2.1291625896895083</c:v>
                  </c:pt>
                  <c:pt idx="298">
                    <c:v>2.4269322199023193</c:v>
                  </c:pt>
                  <c:pt idx="299">
                    <c:v>1.7916472867168916</c:v>
                  </c:pt>
                  <c:pt idx="300">
                    <c:v>1.9078784028338913</c:v>
                  </c:pt>
                  <c:pt idx="301">
                    <c:v>2.5185974933151454</c:v>
                  </c:pt>
                  <c:pt idx="302">
                    <c:v>2.035517952102937</c:v>
                  </c:pt>
                  <c:pt idx="303">
                    <c:v>2.0666666666666664</c:v>
                  </c:pt>
                  <c:pt idx="304">
                    <c:v>2.7576157173261913</c:v>
                  </c:pt>
                  <c:pt idx="305">
                    <c:v>1.7194960502038574</c:v>
                  </c:pt>
                  <c:pt idx="306">
                    <c:v>1.662995957768856</c:v>
                  </c:pt>
                  <c:pt idx="307">
                    <c:v>1.9832633040858021</c:v>
                  </c:pt>
                  <c:pt idx="308">
                    <c:v>2.2678918257565401</c:v>
                  </c:pt>
                  <c:pt idx="309">
                    <c:v>1.4410644214144854</c:v>
                  </c:pt>
                  <c:pt idx="310">
                    <c:v>1.4067298564006128</c:v>
                  </c:pt>
                  <c:pt idx="311">
                    <c:v>2.4812631191928571</c:v>
                  </c:pt>
                  <c:pt idx="312">
                    <c:v>1.8086213288334052</c:v>
                  </c:pt>
                  <c:pt idx="313">
                    <c:v>2.4953289696283871</c:v>
                  </c:pt>
                  <c:pt idx="314">
                    <c:v>1.8040078836979743</c:v>
                  </c:pt>
                  <c:pt idx="315">
                    <c:v>2.0859317129549351</c:v>
                  </c:pt>
                  <c:pt idx="316">
                    <c:v>1.3840359661351127</c:v>
                  </c:pt>
                  <c:pt idx="317">
                    <c:v>1.8526257642120338</c:v>
                  </c:pt>
                  <c:pt idx="318">
                    <c:v>1.6749792701868151</c:v>
                  </c:pt>
                  <c:pt idx="319">
                    <c:v>2.2271057451320084</c:v>
                  </c:pt>
                  <c:pt idx="320">
                    <c:v>1.8726095873584183</c:v>
                  </c:pt>
                  <c:pt idx="321">
                    <c:v>1.520599297060939</c:v>
                  </c:pt>
                  <c:pt idx="322">
                    <c:v>1.8882678717691392</c:v>
                  </c:pt>
                  <c:pt idx="323">
                    <c:v>1.9835434062415787</c:v>
                  </c:pt>
                  <c:pt idx="324">
                    <c:v>1.552417469626002</c:v>
                  </c:pt>
                  <c:pt idx="325">
                    <c:v>1.7285189549952227</c:v>
                  </c:pt>
                  <c:pt idx="326">
                    <c:v>1.3808210118138653</c:v>
                  </c:pt>
                  <c:pt idx="327">
                    <c:v>2.607893999209153</c:v>
                  </c:pt>
                  <c:pt idx="328">
                    <c:v>1.7091258324392358</c:v>
                  </c:pt>
                  <c:pt idx="329">
                    <c:v>1.57797338380595</c:v>
                  </c:pt>
                  <c:pt idx="330">
                    <c:v>1.0434983894999017</c:v>
                  </c:pt>
                  <c:pt idx="331">
                    <c:v>2.2133433734712038</c:v>
                  </c:pt>
                  <c:pt idx="332">
                    <c:v>1.8076995817274997</c:v>
                  </c:pt>
                  <c:pt idx="333">
                    <c:v>2.5130769099961019</c:v>
                  </c:pt>
                  <c:pt idx="334">
                    <c:v>1.7074997966487595</c:v>
                  </c:pt>
                  <c:pt idx="335">
                    <c:v>2.0428737928059415</c:v>
                  </c:pt>
                  <c:pt idx="336">
                    <c:v>2.3240290684737812</c:v>
                  </c:pt>
                  <c:pt idx="337">
                    <c:v>2.0986768318262925</c:v>
                  </c:pt>
                  <c:pt idx="338">
                    <c:v>1.8040078836979743</c:v>
                  </c:pt>
                  <c:pt idx="339">
                    <c:v>2.7928480087537881</c:v>
                  </c:pt>
                  <c:pt idx="340">
                    <c:v>1.7336538165261122</c:v>
                  </c:pt>
                  <c:pt idx="341">
                    <c:v>1.1430952132988164</c:v>
                  </c:pt>
                  <c:pt idx="342">
                    <c:v>1.4925742118158742</c:v>
                  </c:pt>
                  <c:pt idx="343">
                    <c:v>2.4037008503093262</c:v>
                  </c:pt>
                  <c:pt idx="344">
                    <c:v>1.4866068747318504</c:v>
                  </c:pt>
                  <c:pt idx="345">
                    <c:v>2.0409692686455507</c:v>
                  </c:pt>
                  <c:pt idx="346">
                    <c:v>2.2617593938249829</c:v>
                  </c:pt>
                  <c:pt idx="347">
                    <c:v>2.1550973166992815</c:v>
                  </c:pt>
                  <c:pt idx="348">
                    <c:v>2.2420228961066981</c:v>
                  </c:pt>
                  <c:pt idx="349">
                    <c:v>1.9093337988826247</c:v>
                  </c:pt>
                  <c:pt idx="350">
                    <c:v>1.0898521816181208</c:v>
                  </c:pt>
                  <c:pt idx="351">
                    <c:v>1.9093337988826247</c:v>
                  </c:pt>
                  <c:pt idx="352">
                    <c:v>2.0669354663903325</c:v>
                  </c:pt>
                  <c:pt idx="353">
                    <c:v>2.2548712700383686</c:v>
                  </c:pt>
                  <c:pt idx="354">
                    <c:v>1.9902540318037572</c:v>
                  </c:pt>
                  <c:pt idx="355">
                    <c:v>1.5916448515084427</c:v>
                  </c:pt>
                  <c:pt idx="356">
                    <c:v>2.4585451886114362</c:v>
                  </c:pt>
                  <c:pt idx="357">
                    <c:v>2.4819347291981715</c:v>
                  </c:pt>
                  <c:pt idx="358">
                    <c:v>1.9832633040858021</c:v>
                  </c:pt>
                  <c:pt idx="359">
                    <c:v>1.9151443229630962</c:v>
                  </c:pt>
                  <c:pt idx="360">
                    <c:v>2.6291105382281326</c:v>
                  </c:pt>
                  <c:pt idx="361">
                    <c:v>2.0374275719914832</c:v>
                  </c:pt>
                  <c:pt idx="362">
                    <c:v>1.9933221850301404</c:v>
                  </c:pt>
                  <c:pt idx="363">
                    <c:v>2.3103631268217941</c:v>
                  </c:pt>
                  <c:pt idx="364">
                    <c:v>1.4609738000540751</c:v>
                  </c:pt>
                  <c:pt idx="365">
                    <c:v>1.770122406313567</c:v>
                  </c:pt>
                  <c:pt idx="366">
                    <c:v>2.4864074931962024</c:v>
                  </c:pt>
                  <c:pt idx="367">
                    <c:v>1.8882678717691392</c:v>
                  </c:pt>
                  <c:pt idx="368">
                    <c:v>1.6719914938645937</c:v>
                  </c:pt>
                  <c:pt idx="369">
                    <c:v>1.260070544762387</c:v>
                  </c:pt>
                  <c:pt idx="370">
                    <c:v>2.5300417212194564</c:v>
                  </c:pt>
                  <c:pt idx="371">
                    <c:v>2.2133433734712038</c:v>
                  </c:pt>
                  <c:pt idx="372">
                    <c:v>1.946221410266</c:v>
                  </c:pt>
                  <c:pt idx="373">
                    <c:v>2.0986768318262925</c:v>
                  </c:pt>
                  <c:pt idx="374">
                    <c:v>1.7061978522759635</c:v>
                  </c:pt>
                  <c:pt idx="375">
                    <c:v>1.6138291249213608</c:v>
                  </c:pt>
                  <c:pt idx="376">
                    <c:v>2.4369835635245649</c:v>
                  </c:pt>
                  <c:pt idx="377">
                    <c:v>2.1921577396609839</c:v>
                  </c:pt>
                  <c:pt idx="378">
                    <c:v>1.8764623926716757</c:v>
                  </c:pt>
                  <c:pt idx="379">
                    <c:v>2.5185974933151454</c:v>
                  </c:pt>
                  <c:pt idx="380">
                    <c:v>2.503331114069145</c:v>
                  </c:pt>
                  <c:pt idx="381">
                    <c:v>2.4149994248906608</c:v>
                  </c:pt>
                  <c:pt idx="382">
                    <c:v>2.367605447610635</c:v>
                  </c:pt>
                  <c:pt idx="383">
                    <c:v>1.4468356276140475</c:v>
                  </c:pt>
                  <c:pt idx="384">
                    <c:v>1.6428295373802144</c:v>
                  </c:pt>
                  <c:pt idx="385">
                    <c:v>0.80346471954626353</c:v>
                  </c:pt>
                  <c:pt idx="386">
                    <c:v>1.9666666666666663</c:v>
                  </c:pt>
                  <c:pt idx="387">
                    <c:v>2.256102834535695</c:v>
                  </c:pt>
                  <c:pt idx="388">
                    <c:v>1.2892719737209144</c:v>
                  </c:pt>
                  <c:pt idx="389">
                    <c:v>2.0024984394500787</c:v>
                  </c:pt>
                  <c:pt idx="390">
                    <c:v>1.2274635093014648</c:v>
                  </c:pt>
                  <c:pt idx="391">
                    <c:v>2.1105554824368973</c:v>
                  </c:pt>
                  <c:pt idx="392">
                    <c:v>2.3769728648009423</c:v>
                  </c:pt>
                  <c:pt idx="393">
                    <c:v>2.0550750189064466</c:v>
                  </c:pt>
                  <c:pt idx="394">
                    <c:v>1.9102065042525869</c:v>
                  </c:pt>
                  <c:pt idx="395">
                    <c:v>2.8174062145487251</c:v>
                  </c:pt>
                  <c:pt idx="396">
                    <c:v>2.5068794235950884</c:v>
                  </c:pt>
                  <c:pt idx="397">
                    <c:v>2.3247461032216923</c:v>
                  </c:pt>
                  <c:pt idx="398">
                    <c:v>2.230097157823697</c:v>
                  </c:pt>
                  <c:pt idx="399">
                    <c:v>1.2927146286443543</c:v>
                  </c:pt>
                  <c:pt idx="400">
                    <c:v>1.4742229591663982</c:v>
                  </c:pt>
                  <c:pt idx="401">
                    <c:v>1.7625738755203046</c:v>
                  </c:pt>
                  <c:pt idx="402">
                    <c:v>2.1522597943143906</c:v>
                  </c:pt>
                  <c:pt idx="403">
                    <c:v>2.3701851779508232</c:v>
                  </c:pt>
                  <c:pt idx="404">
                    <c:v>1.7938165396098278</c:v>
                  </c:pt>
                  <c:pt idx="405">
                    <c:v>2.092579482095934</c:v>
                  </c:pt>
                  <c:pt idx="406">
                    <c:v>1.8823743871327334</c:v>
                  </c:pt>
                  <c:pt idx="407">
                    <c:v>3.1178696430593615</c:v>
                  </c:pt>
                  <c:pt idx="408">
                    <c:v>2.1137118483316919</c:v>
                  </c:pt>
                  <c:pt idx="409">
                    <c:v>2.1664102412362563</c:v>
                  </c:pt>
                  <c:pt idx="410">
                    <c:v>2.4596747752497685</c:v>
                  </c:pt>
                  <c:pt idx="411">
                    <c:v>1.8184242262647803</c:v>
                  </c:pt>
                  <c:pt idx="412">
                    <c:v>2.0819328626169589</c:v>
                  </c:pt>
                  <c:pt idx="413">
                    <c:v>2.1052843566184167</c:v>
                  </c:pt>
                  <c:pt idx="414">
                    <c:v>1.7650936393164971</c:v>
                  </c:pt>
                  <c:pt idx="415">
                    <c:v>2.2469732728470286</c:v>
                  </c:pt>
                  <c:pt idx="416">
                    <c:v>2.0080393975772046</c:v>
                  </c:pt>
                  <c:pt idx="417">
                    <c:v>2.1408720964441881</c:v>
                  </c:pt>
                  <c:pt idx="418">
                    <c:v>2.1969676071045443</c:v>
                  </c:pt>
                  <c:pt idx="419">
                    <c:v>2.6110874703421514</c:v>
                  </c:pt>
                  <c:pt idx="420">
                    <c:v>2.8079252918203581</c:v>
                  </c:pt>
                  <c:pt idx="421">
                    <c:v>1.9944367068868787</c:v>
                  </c:pt>
                  <c:pt idx="422">
                    <c:v>2.035517952102937</c:v>
                  </c:pt>
                  <c:pt idx="423">
                    <c:v>1.892675942210452</c:v>
                  </c:pt>
                  <c:pt idx="424">
                    <c:v>1.8666666666666663</c:v>
                  </c:pt>
                  <c:pt idx="425">
                    <c:v>1.662995957768856</c:v>
                  </c:pt>
                  <c:pt idx="426">
                    <c:v>1.69607389776114</c:v>
                  </c:pt>
                  <c:pt idx="427">
                    <c:v>2.0872629605937694</c:v>
                  </c:pt>
                  <c:pt idx="428">
                    <c:v>2.7648588471103626</c:v>
                  </c:pt>
                  <c:pt idx="429">
                    <c:v>1.9891371663780923</c:v>
                  </c:pt>
                  <c:pt idx="430">
                    <c:v>1.8844392033470094</c:v>
                  </c:pt>
                  <c:pt idx="431">
                    <c:v>1.2688577540449519</c:v>
                  </c:pt>
                  <c:pt idx="432">
                    <c:v>2.339040639046511</c:v>
                  </c:pt>
                  <c:pt idx="433">
                    <c:v>2.6591560900238842</c:v>
                  </c:pt>
                  <c:pt idx="434">
                    <c:v>2.6958816327460995</c:v>
                  </c:pt>
                  <c:pt idx="435">
                    <c:v>2.1176506899024785</c:v>
                  </c:pt>
                  <c:pt idx="436">
                    <c:v>2.256841450641434</c:v>
                  </c:pt>
                  <c:pt idx="437">
                    <c:v>2.6727015047201461</c:v>
                  </c:pt>
                  <c:pt idx="438">
                    <c:v>2.5385910352879688</c:v>
                  </c:pt>
                  <c:pt idx="439">
                    <c:v>1.6478942792411038</c:v>
                  </c:pt>
                  <c:pt idx="440">
                    <c:v>2.70801280154532</c:v>
                  </c:pt>
                  <c:pt idx="441">
                    <c:v>1.9708993998792641</c:v>
                  </c:pt>
                  <c:pt idx="442">
                    <c:v>1.6918103387266024</c:v>
                  </c:pt>
                  <c:pt idx="443">
                    <c:v>2.6718699236468995</c:v>
                  </c:pt>
                  <c:pt idx="444">
                    <c:v>2.0165977949672231</c:v>
                  </c:pt>
                  <c:pt idx="445">
                    <c:v>2.5201410895247727</c:v>
                  </c:pt>
                  <c:pt idx="446">
                    <c:v>1.6786237749352224</c:v>
                  </c:pt>
                  <c:pt idx="447">
                    <c:v>2.1</c:v>
                  </c:pt>
                  <c:pt idx="448">
                    <c:v>2.6350205565295561</c:v>
                  </c:pt>
                  <c:pt idx="449">
                    <c:v>1.2220201853215578</c:v>
                  </c:pt>
                  <c:pt idx="450">
                    <c:v>1.7178798302300164</c:v>
                  </c:pt>
                  <c:pt idx="451">
                    <c:v>3.35476443948669</c:v>
                  </c:pt>
                  <c:pt idx="452">
                    <c:v>1.7540429489230491</c:v>
                  </c:pt>
                  <c:pt idx="453">
                    <c:v>2.4684678108764824</c:v>
                  </c:pt>
                  <c:pt idx="454">
                    <c:v>2.765863337187866</c:v>
                  </c:pt>
                  <c:pt idx="455">
                    <c:v>1.9913702708325129</c:v>
                  </c:pt>
                  <c:pt idx="456">
                    <c:v>1.7540429489230493</c:v>
                  </c:pt>
                  <c:pt idx="457">
                    <c:v>2.4358434541926814</c:v>
                  </c:pt>
                  <c:pt idx="458">
                    <c:v>2.1666666666666665</c:v>
                  </c:pt>
                  <c:pt idx="459">
                    <c:v>1.3535960336164641</c:v>
                  </c:pt>
                  <c:pt idx="460">
                    <c:v>2.608533006201847</c:v>
                  </c:pt>
                  <c:pt idx="461">
                    <c:v>2.3383279876394107</c:v>
                  </c:pt>
                  <c:pt idx="462">
                    <c:v>1.7448336437736534</c:v>
                  </c:pt>
                  <c:pt idx="463">
                    <c:v>2.3617319445224467</c:v>
                  </c:pt>
                  <c:pt idx="464">
                    <c:v>2.2012622641465405</c:v>
                  </c:pt>
                  <c:pt idx="465">
                    <c:v>2.2570876022973594</c:v>
                  </c:pt>
                  <c:pt idx="466">
                    <c:v>2.5157283018817607</c:v>
                  </c:pt>
                  <c:pt idx="467">
                    <c:v>1.5878007151752735</c:v>
                  </c:pt>
                  <c:pt idx="468">
                    <c:v>2.0080393975772042</c:v>
                  </c:pt>
                  <c:pt idx="469">
                    <c:v>1.7966017304282487</c:v>
                  </c:pt>
                  <c:pt idx="470">
                    <c:v>1.713022021003946</c:v>
                  </c:pt>
                  <c:pt idx="471">
                    <c:v>2.0936411663256274</c:v>
                  </c:pt>
                  <c:pt idx="472">
                    <c:v>2.6810031290130523</c:v>
                  </c:pt>
                  <c:pt idx="473">
                    <c:v>0.72188026092359026</c:v>
                  </c:pt>
                  <c:pt idx="474">
                    <c:v>1.9058389811897074</c:v>
                  </c:pt>
                  <c:pt idx="475">
                    <c:v>2.6476404589747453</c:v>
                  </c:pt>
                  <c:pt idx="476">
                    <c:v>2.082733246908441</c:v>
                  </c:pt>
                  <c:pt idx="477">
                    <c:v>1.9324710720847658</c:v>
                  </c:pt>
                  <c:pt idx="478">
                    <c:v>2.6025628394590843</c:v>
                  </c:pt>
                </c:numCache>
              </c:numRef>
            </c:plus>
            <c:minus>
              <c:numRef>
                <c:f>'122916'!$BR$16:$BR$494</c:f>
                <c:numCache>
                  <c:formatCode>General</c:formatCode>
                  <c:ptCount val="479"/>
                  <c:pt idx="0">
                    <c:v>2.2020192753218328</c:v>
                  </c:pt>
                  <c:pt idx="1">
                    <c:v>2.1758778560490115</c:v>
                  </c:pt>
                  <c:pt idx="2">
                    <c:v>3.0832882879592467</c:v>
                  </c:pt>
                  <c:pt idx="3">
                    <c:v>2.4269322199023193</c:v>
                  </c:pt>
                  <c:pt idx="4">
                    <c:v>2.6246692913372698</c:v>
                  </c:pt>
                  <c:pt idx="5">
                    <c:v>1.7650936393164971</c:v>
                  </c:pt>
                  <c:pt idx="6">
                    <c:v>1.6248076809271916</c:v>
                  </c:pt>
                  <c:pt idx="7">
                    <c:v>3.0506829836393465</c:v>
                  </c:pt>
                  <c:pt idx="8">
                    <c:v>2.0442330808615945</c:v>
                  </c:pt>
                  <c:pt idx="9">
                    <c:v>2.485513584307633</c:v>
                  </c:pt>
                  <c:pt idx="10">
                    <c:v>2.1512270400350069</c:v>
                  </c:pt>
                  <c:pt idx="11">
                    <c:v>1.3940349110884327</c:v>
                  </c:pt>
                  <c:pt idx="12">
                    <c:v>1.8621970297951227</c:v>
                  </c:pt>
                  <c:pt idx="13">
                    <c:v>1.968925256749648</c:v>
                  </c:pt>
                  <c:pt idx="14">
                    <c:v>2.5440562537456244</c:v>
                  </c:pt>
                  <c:pt idx="15">
                    <c:v>1.9610088106776966</c:v>
                  </c:pt>
                  <c:pt idx="16">
                    <c:v>2.4740879352018013</c:v>
                  </c:pt>
                  <c:pt idx="17">
                    <c:v>2.4497165368897496</c:v>
                  </c:pt>
                  <c:pt idx="18">
                    <c:v>1.7065234314893603</c:v>
                  </c:pt>
                  <c:pt idx="19">
                    <c:v>3.1510139461590594</c:v>
                  </c:pt>
                  <c:pt idx="20">
                    <c:v>1.7065234314893603</c:v>
                  </c:pt>
                  <c:pt idx="21">
                    <c:v>1.7978382080215736</c:v>
                  </c:pt>
                  <c:pt idx="22">
                    <c:v>2.5993588953175872</c:v>
                  </c:pt>
                  <c:pt idx="23">
                    <c:v>1.5878007151752735</c:v>
                  </c:pt>
                  <c:pt idx="24">
                    <c:v>2.5333333333333328</c:v>
                  </c:pt>
                  <c:pt idx="25">
                    <c:v>3.4506038118953417</c:v>
                  </c:pt>
                  <c:pt idx="26">
                    <c:v>2.3154073315749675</c:v>
                  </c:pt>
                  <c:pt idx="27">
                    <c:v>2.337139752394414</c:v>
                  </c:pt>
                  <c:pt idx="28">
                    <c:v>2.3132468763863292</c:v>
                  </c:pt>
                  <c:pt idx="29">
                    <c:v>2.7680719322702254</c:v>
                  </c:pt>
                  <c:pt idx="30">
                    <c:v>3.6241474093149741</c:v>
                  </c:pt>
                  <c:pt idx="31">
                    <c:v>2.2718078948518317</c:v>
                  </c:pt>
                  <c:pt idx="32">
                    <c:v>1.8526257642120338</c:v>
                  </c:pt>
                  <c:pt idx="33">
                    <c:v>2.7600322059312599</c:v>
                  </c:pt>
                  <c:pt idx="34">
                    <c:v>3.163155948661962</c:v>
                  </c:pt>
                  <c:pt idx="35">
                    <c:v>2.4946609656090208</c:v>
                  </c:pt>
                  <c:pt idx="36">
                    <c:v>2.7373953556863744</c:v>
                  </c:pt>
                  <c:pt idx="37">
                    <c:v>1.8666666666666663</c:v>
                  </c:pt>
                  <c:pt idx="38">
                    <c:v>2.3240290684737808</c:v>
                  </c:pt>
                  <c:pt idx="39">
                    <c:v>2.8526790527112889</c:v>
                  </c:pt>
                  <c:pt idx="40">
                    <c:v>1.6829207415152454</c:v>
                  </c:pt>
                  <c:pt idx="41">
                    <c:v>1.9595917942265422</c:v>
                  </c:pt>
                  <c:pt idx="42">
                    <c:v>2.2221111083331944</c:v>
                  </c:pt>
                  <c:pt idx="43">
                    <c:v>2.4997777679003566</c:v>
                  </c:pt>
                  <c:pt idx="44">
                    <c:v>2.4037008503093262</c:v>
                  </c:pt>
                  <c:pt idx="45">
                    <c:v>1.8196458751941573</c:v>
                  </c:pt>
                  <c:pt idx="46">
                    <c:v>2.2201101073795613</c:v>
                  </c:pt>
                  <c:pt idx="47">
                    <c:v>2.9484459183327973</c:v>
                  </c:pt>
                  <c:pt idx="48">
                    <c:v>2.0442330808615945</c:v>
                  </c:pt>
                  <c:pt idx="49">
                    <c:v>2.9135697844549537</c:v>
                  </c:pt>
                  <c:pt idx="50">
                    <c:v>1.9553345834749949</c:v>
                  </c:pt>
                  <c:pt idx="51">
                    <c:v>1.316983084342561</c:v>
                  </c:pt>
                  <c:pt idx="52">
                    <c:v>2.4740879352018008</c:v>
                  </c:pt>
                  <c:pt idx="53">
                    <c:v>1.6519348924485158</c:v>
                  </c:pt>
                  <c:pt idx="54">
                    <c:v>1.7904065335994379</c:v>
                  </c:pt>
                  <c:pt idx="55">
                    <c:v>1.8726095873584183</c:v>
                  </c:pt>
                  <c:pt idx="56">
                    <c:v>2.2221111083331944</c:v>
                  </c:pt>
                  <c:pt idx="57">
                    <c:v>2.4890872936792623</c:v>
                  </c:pt>
                  <c:pt idx="58">
                    <c:v>1.2315302134607442</c:v>
                  </c:pt>
                  <c:pt idx="59">
                    <c:v>2.367370787275294</c:v>
                  </c:pt>
                  <c:pt idx="60">
                    <c:v>1.7587874611030561</c:v>
                  </c:pt>
                  <c:pt idx="61">
                    <c:v>2.1354156504062622</c:v>
                  </c:pt>
                  <c:pt idx="62">
                    <c:v>2.1210584359910714</c:v>
                  </c:pt>
                  <c:pt idx="63">
                    <c:v>2.316366887078892</c:v>
                  </c:pt>
                  <c:pt idx="64">
                    <c:v>2.2251092357704843</c:v>
                  </c:pt>
                  <c:pt idx="65">
                    <c:v>2.6110874703421514</c:v>
                  </c:pt>
                  <c:pt idx="66">
                    <c:v>1.6799470891138868</c:v>
                  </c:pt>
                  <c:pt idx="67">
                    <c:v>3.5716476123305707</c:v>
                  </c:pt>
                  <c:pt idx="68">
                    <c:v>3.8385471788743777</c:v>
                  </c:pt>
                  <c:pt idx="69">
                    <c:v>3.4936450242627046</c:v>
                  </c:pt>
                  <c:pt idx="70">
                    <c:v>2.0859317129549351</c:v>
                  </c:pt>
                  <c:pt idx="71">
                    <c:v>1.6536155673083279</c:v>
                  </c:pt>
                  <c:pt idx="72">
                    <c:v>2.8691849404007095</c:v>
                  </c:pt>
                  <c:pt idx="73">
                    <c:v>2.287405128573035</c:v>
                  </c:pt>
                  <c:pt idx="74">
                    <c:v>2.3795424396766327</c:v>
                  </c:pt>
                  <c:pt idx="75">
                    <c:v>2.8166173565703474</c:v>
                  </c:pt>
                  <c:pt idx="76">
                    <c:v>1.9539134519670456</c:v>
                  </c:pt>
                  <c:pt idx="77">
                    <c:v>1.6058919293927874</c:v>
                  </c:pt>
                  <c:pt idx="78">
                    <c:v>2.3485219938411381</c:v>
                  </c:pt>
                  <c:pt idx="79">
                    <c:v>1.968925256749648</c:v>
                  </c:pt>
                  <c:pt idx="80">
                    <c:v>2.2659312532476452</c:v>
                  </c:pt>
                  <c:pt idx="81">
                    <c:v>2.412928142780514</c:v>
                  </c:pt>
                  <c:pt idx="82">
                    <c:v>2.4587711474546698</c:v>
                  </c:pt>
                  <c:pt idx="83">
                    <c:v>2.2370615647416692</c:v>
                  </c:pt>
                  <c:pt idx="84">
                    <c:v>4.225451981083733</c:v>
                  </c:pt>
                  <c:pt idx="85">
                    <c:v>3.4397997357727417</c:v>
                  </c:pt>
                  <c:pt idx="86">
                    <c:v>3.5987652203375404</c:v>
                  </c:pt>
                  <c:pt idx="87">
                    <c:v>3.0081371127142607</c:v>
                  </c:pt>
                  <c:pt idx="88">
                    <c:v>2.5079872407968899</c:v>
                  </c:pt>
                  <c:pt idx="89">
                    <c:v>1.7641491496532318</c:v>
                  </c:pt>
                  <c:pt idx="90">
                    <c:v>2.2922574995938927</c:v>
                  </c:pt>
                  <c:pt idx="91">
                    <c:v>1.6275407487644939</c:v>
                  </c:pt>
                  <c:pt idx="92">
                    <c:v>3.6100169282459356</c:v>
                  </c:pt>
                  <c:pt idx="93">
                    <c:v>2.4349309823666228</c:v>
                  </c:pt>
                  <c:pt idx="94">
                    <c:v>1.9275776393067945</c:v>
                  </c:pt>
                  <c:pt idx="95">
                    <c:v>1.4742229591663987</c:v>
                  </c:pt>
                  <c:pt idx="96">
                    <c:v>2.5121924908555697</c:v>
                  </c:pt>
                  <c:pt idx="97">
                    <c:v>1.5307950004273378</c:v>
                  </c:pt>
                  <c:pt idx="98">
                    <c:v>3.2181775380899458</c:v>
                  </c:pt>
                  <c:pt idx="99">
                    <c:v>2.0893911925619761</c:v>
                  </c:pt>
                  <c:pt idx="100">
                    <c:v>2.8867513459481287</c:v>
                  </c:pt>
                  <c:pt idx="101">
                    <c:v>2.0264912204760881</c:v>
                  </c:pt>
                  <c:pt idx="102">
                    <c:v>2.1262904578422752</c:v>
                  </c:pt>
                  <c:pt idx="103">
                    <c:v>2.7736858750286291</c:v>
                  </c:pt>
                  <c:pt idx="104">
                    <c:v>2.0819328626169584</c:v>
                  </c:pt>
                  <c:pt idx="105">
                    <c:v>2.6161889160464775</c:v>
                  </c:pt>
                  <c:pt idx="106">
                    <c:v>2.2201101073795613</c:v>
                  </c:pt>
                  <c:pt idx="107">
                    <c:v>2.2263572639328726</c:v>
                  </c:pt>
                  <c:pt idx="108">
                    <c:v>2.3345235059857501</c:v>
                  </c:pt>
                  <c:pt idx="109">
                    <c:v>1.6983652270475997</c:v>
                  </c:pt>
                  <c:pt idx="110">
                    <c:v>1.6532795690182993</c:v>
                  </c:pt>
                  <c:pt idx="111">
                    <c:v>1.6613247725836151</c:v>
                  </c:pt>
                  <c:pt idx="112">
                    <c:v>2.8635642126552705</c:v>
                  </c:pt>
                  <c:pt idx="113">
                    <c:v>2.467792535850613</c:v>
                  </c:pt>
                  <c:pt idx="114">
                    <c:v>3.1143039172323705</c:v>
                  </c:pt>
                  <c:pt idx="115">
                    <c:v>2.4560582693051529</c:v>
                  </c:pt>
                  <c:pt idx="116">
                    <c:v>1.7269111795984828</c:v>
                  </c:pt>
                  <c:pt idx="117">
                    <c:v>2.1039645117412671</c:v>
                  </c:pt>
                  <c:pt idx="118">
                    <c:v>1.6346933113652302</c:v>
                  </c:pt>
                  <c:pt idx="119">
                    <c:v>1.8666666666666665</c:v>
                  </c:pt>
                  <c:pt idx="120">
                    <c:v>2.9304910472099688</c:v>
                  </c:pt>
                  <c:pt idx="121">
                    <c:v>3.7400237670070733</c:v>
                  </c:pt>
                  <c:pt idx="122">
                    <c:v>2.535306249307522</c:v>
                  </c:pt>
                  <c:pt idx="123">
                    <c:v>1.4847371634213395</c:v>
                  </c:pt>
                  <c:pt idx="124">
                    <c:v>1.9618585292749551</c:v>
                  </c:pt>
                  <c:pt idx="125">
                    <c:v>2.3418890760333726</c:v>
                  </c:pt>
                  <c:pt idx="126">
                    <c:v>2.1809783737274113</c:v>
                  </c:pt>
                  <c:pt idx="127">
                    <c:v>1.7194960502038574</c:v>
                  </c:pt>
                  <c:pt idx="128">
                    <c:v>1.9160143817599886</c:v>
                  </c:pt>
                  <c:pt idx="129">
                    <c:v>1.8882678717691392</c:v>
                  </c:pt>
                  <c:pt idx="130">
                    <c:v>4.1252609345079954</c:v>
                  </c:pt>
                  <c:pt idx="131">
                    <c:v>1.8223915910448862</c:v>
                  </c:pt>
                  <c:pt idx="132">
                    <c:v>3.6485918135935975</c:v>
                  </c:pt>
                  <c:pt idx="133">
                    <c:v>2.0612833111653743</c:v>
                  </c:pt>
                  <c:pt idx="134">
                    <c:v>1.4847371634213389</c:v>
                  </c:pt>
                  <c:pt idx="135">
                    <c:v>2.3428377854407434</c:v>
                  </c:pt>
                  <c:pt idx="136">
                    <c:v>1.7826322609494583</c:v>
                  </c:pt>
                  <c:pt idx="137">
                    <c:v>1.7243356208503418</c:v>
                  </c:pt>
                  <c:pt idx="138">
                    <c:v>3.1306726291822833</c:v>
                  </c:pt>
                  <c:pt idx="139">
                    <c:v>2.0066555924389879</c:v>
                  </c:pt>
                  <c:pt idx="140">
                    <c:v>1.4177446878757827</c:v>
                  </c:pt>
                  <c:pt idx="141">
                    <c:v>2.8205594401741569</c:v>
                  </c:pt>
                  <c:pt idx="142">
                    <c:v>2.4740879352018008</c:v>
                  </c:pt>
                  <c:pt idx="143">
                    <c:v>2.031966753883756</c:v>
                  </c:pt>
                  <c:pt idx="144">
                    <c:v>1.6196707484341786</c:v>
                  </c:pt>
                  <c:pt idx="145">
                    <c:v>1.9663841605003498</c:v>
                  </c:pt>
                  <c:pt idx="146">
                    <c:v>3.1055505863605641</c:v>
                  </c:pt>
                  <c:pt idx="147">
                    <c:v>1.8466185312619385</c:v>
                  </c:pt>
                  <c:pt idx="148">
                    <c:v>1.9278658321228337</c:v>
                  </c:pt>
                  <c:pt idx="149">
                    <c:v>3.444964118503671</c:v>
                  </c:pt>
                  <c:pt idx="150">
                    <c:v>1.8621970297951227</c:v>
                  </c:pt>
                  <c:pt idx="151">
                    <c:v>1.5595583420386114</c:v>
                  </c:pt>
                  <c:pt idx="152">
                    <c:v>1.8345450541089348</c:v>
                  </c:pt>
                  <c:pt idx="153">
                    <c:v>2.4540216425741281</c:v>
                  </c:pt>
                  <c:pt idx="154">
                    <c:v>2.0176994600562077</c:v>
                  </c:pt>
                  <c:pt idx="155">
                    <c:v>1.8985374487864193</c:v>
                  </c:pt>
                  <c:pt idx="156">
                    <c:v>2.0978825303412747</c:v>
                  </c:pt>
                  <c:pt idx="157">
                    <c:v>2.365492666561356</c:v>
                  </c:pt>
                  <c:pt idx="158">
                    <c:v>2.2432615144521653</c:v>
                  </c:pt>
                  <c:pt idx="159">
                    <c:v>2.1302060411560606</c:v>
                  </c:pt>
                  <c:pt idx="160">
                    <c:v>2.7041120949809425</c:v>
                  </c:pt>
                  <c:pt idx="161">
                    <c:v>2.1071307505705477</c:v>
                  </c:pt>
                  <c:pt idx="162">
                    <c:v>1.5634719199411429</c:v>
                  </c:pt>
                  <c:pt idx="163">
                    <c:v>2.1450200724261554</c:v>
                  </c:pt>
                  <c:pt idx="164">
                    <c:v>1.3808210118138649</c:v>
                  </c:pt>
                  <c:pt idx="165">
                    <c:v>1.4910846164230027</c:v>
                  </c:pt>
                  <c:pt idx="166">
                    <c:v>1.8844392033470094</c:v>
                  </c:pt>
                  <c:pt idx="167">
                    <c:v>5.4671747731346576</c:v>
                  </c:pt>
                  <c:pt idx="168">
                    <c:v>1.7900962109463403</c:v>
                  </c:pt>
                  <c:pt idx="169">
                    <c:v>2.1239376429431989</c:v>
                  </c:pt>
                  <c:pt idx="170">
                    <c:v>3.3921477955222801</c:v>
                  </c:pt>
                  <c:pt idx="171">
                    <c:v>2.2548712700383682</c:v>
                  </c:pt>
                  <c:pt idx="172">
                    <c:v>2.2320892057044275</c:v>
                  </c:pt>
                  <c:pt idx="173">
                    <c:v>1.6248076809271919</c:v>
                  </c:pt>
                  <c:pt idx="174">
                    <c:v>2.2764494771951829</c:v>
                  </c:pt>
                  <c:pt idx="175">
                    <c:v>2.4785748593361738</c:v>
                  </c:pt>
                  <c:pt idx="176">
                    <c:v>2.1262904578422748</c:v>
                  </c:pt>
                  <c:pt idx="177">
                    <c:v>2.2363164156959341</c:v>
                  </c:pt>
                  <c:pt idx="178">
                    <c:v>1.8941430193567164</c:v>
                  </c:pt>
                  <c:pt idx="179">
                    <c:v>2.0044395171163876</c:v>
                  </c:pt>
                  <c:pt idx="180">
                    <c:v>3.0832882879592467</c:v>
                  </c:pt>
                  <c:pt idx="181">
                    <c:v>3.0552323061339286</c:v>
                  </c:pt>
                  <c:pt idx="182">
                    <c:v>2.2864334186190023</c:v>
                  </c:pt>
                  <c:pt idx="183">
                    <c:v>2.1522597943143906</c:v>
                  </c:pt>
                  <c:pt idx="184">
                    <c:v>1.9206480387850575</c:v>
                  </c:pt>
                  <c:pt idx="185">
                    <c:v>2.2656860623955235</c:v>
                  </c:pt>
                  <c:pt idx="186">
                    <c:v>2.7706798203088474</c:v>
                  </c:pt>
                  <c:pt idx="187">
                    <c:v>1.4851112939963644</c:v>
                  </c:pt>
                  <c:pt idx="188">
                    <c:v>1.7966017304282487</c:v>
                  </c:pt>
                  <c:pt idx="189">
                    <c:v>3.0847294136691397</c:v>
                  </c:pt>
                  <c:pt idx="190">
                    <c:v>1.9765289440498119</c:v>
                  </c:pt>
                  <c:pt idx="191">
                    <c:v>2.4451766580124406</c:v>
                  </c:pt>
                  <c:pt idx="192">
                    <c:v>1.5807874268505837</c:v>
                  </c:pt>
                  <c:pt idx="193">
                    <c:v>1.2978614889287856</c:v>
                  </c:pt>
                  <c:pt idx="194">
                    <c:v>2.8015868519267588</c:v>
                  </c:pt>
                  <c:pt idx="195">
                    <c:v>1.7256238807393045</c:v>
                  </c:pt>
                  <c:pt idx="196">
                    <c:v>1.7716909687891083</c:v>
                  </c:pt>
                  <c:pt idx="197">
                    <c:v>1.7259457954666151</c:v>
                  </c:pt>
                  <c:pt idx="198">
                    <c:v>2.3900255693657804</c:v>
                  </c:pt>
                  <c:pt idx="199">
                    <c:v>2.1847959477565246</c:v>
                  </c:pt>
                  <c:pt idx="200">
                    <c:v>2.3666666666666663</c:v>
                  </c:pt>
                  <c:pt idx="201">
                    <c:v>1.9496438421186342</c:v>
                  </c:pt>
                  <c:pt idx="202">
                    <c:v>1.6812693617224657</c:v>
                  </c:pt>
                  <c:pt idx="203">
                    <c:v>2.319243171573194</c:v>
                  </c:pt>
                  <c:pt idx="204">
                    <c:v>1.7792008193443358</c:v>
                  </c:pt>
                  <c:pt idx="205">
                    <c:v>1.6248076809271916</c:v>
                  </c:pt>
                  <c:pt idx="206">
                    <c:v>3.6498097362891548</c:v>
                  </c:pt>
                  <c:pt idx="207">
                    <c:v>3.1057294723712743</c:v>
                  </c:pt>
                  <c:pt idx="208">
                    <c:v>2.3192431715731936</c:v>
                  </c:pt>
                  <c:pt idx="209">
                    <c:v>2.092579482095934</c:v>
                  </c:pt>
                  <c:pt idx="210">
                    <c:v>2.6925824035672519</c:v>
                  </c:pt>
                  <c:pt idx="211">
                    <c:v>2.8168145917763994</c:v>
                  </c:pt>
                  <c:pt idx="212">
                    <c:v>2.5121924908555697</c:v>
                  </c:pt>
                  <c:pt idx="213">
                    <c:v>1.5947831618540917</c:v>
                  </c:pt>
                  <c:pt idx="214">
                    <c:v>1.3203534880225569</c:v>
                  </c:pt>
                  <c:pt idx="215">
                    <c:v>2.6677081299622465</c:v>
                  </c:pt>
                  <c:pt idx="216">
                    <c:v>1.7575235101952089</c:v>
                  </c:pt>
                  <c:pt idx="217">
                    <c:v>0.93392838174145987</c:v>
                  </c:pt>
                  <c:pt idx="218">
                    <c:v>2.8403833857030243</c:v>
                  </c:pt>
                  <c:pt idx="219">
                    <c:v>2.4587711474546698</c:v>
                  </c:pt>
                  <c:pt idx="220">
                    <c:v>2.1817424229271425</c:v>
                  </c:pt>
                  <c:pt idx="221">
                    <c:v>2.0231987873991355</c:v>
                  </c:pt>
                  <c:pt idx="222">
                    <c:v>2.5940101944458287</c:v>
                  </c:pt>
                  <c:pt idx="223">
                    <c:v>2.1367160680716464</c:v>
                  </c:pt>
                  <c:pt idx="224">
                    <c:v>2.0099751242241783</c:v>
                  </c:pt>
                  <c:pt idx="225">
                    <c:v>1.9913702708325129</c:v>
                  </c:pt>
                  <c:pt idx="226">
                    <c:v>2.3579652245103189</c:v>
                  </c:pt>
                  <c:pt idx="227">
                    <c:v>2.0374275719914832</c:v>
                  </c:pt>
                  <c:pt idx="228">
                    <c:v>2.0591260281974</c:v>
                  </c:pt>
                  <c:pt idx="229">
                    <c:v>2.1039645117412666</c:v>
                  </c:pt>
                  <c:pt idx="230">
                    <c:v>2.8009918878060955</c:v>
                  </c:pt>
                  <c:pt idx="231">
                    <c:v>2.674156149350877</c:v>
                  </c:pt>
                  <c:pt idx="232">
                    <c:v>1.8547236990991405</c:v>
                  </c:pt>
                  <c:pt idx="233">
                    <c:v>2.1779194965226178</c:v>
                  </c:pt>
                  <c:pt idx="234">
                    <c:v>2.2597935008904386</c:v>
                  </c:pt>
                  <c:pt idx="235">
                    <c:v>2.5342103744997613</c:v>
                  </c:pt>
                  <c:pt idx="236">
                    <c:v>4.4221663871405328</c:v>
                  </c:pt>
                  <c:pt idx="237">
                    <c:v>1.9496438421186344</c:v>
                  </c:pt>
                  <c:pt idx="238">
                    <c:v>1.7451520150277895</c:v>
                  </c:pt>
                  <c:pt idx="239">
                    <c:v>2.3701851779508232</c:v>
                  </c:pt>
                  <c:pt idx="240">
                    <c:v>1.7654083569153811</c:v>
                  </c:pt>
                  <c:pt idx="241">
                    <c:v>1.7256238807393045</c:v>
                  </c:pt>
                  <c:pt idx="242">
                    <c:v>1.7838784213679533</c:v>
                  </c:pt>
                  <c:pt idx="243">
                    <c:v>1.6944353369518448</c:v>
                  </c:pt>
                  <c:pt idx="244">
                    <c:v>2.3872345693058503</c:v>
                  </c:pt>
                  <c:pt idx="245">
                    <c:v>1.9174636024359539</c:v>
                  </c:pt>
                  <c:pt idx="246">
                    <c:v>2.7408433414228952</c:v>
                  </c:pt>
                  <c:pt idx="247">
                    <c:v>2.1457969252574776</c:v>
                  </c:pt>
                  <c:pt idx="248">
                    <c:v>1.2206555615733703</c:v>
                  </c:pt>
                  <c:pt idx="249">
                    <c:v>1.3203534880225576</c:v>
                  </c:pt>
                  <c:pt idx="250">
                    <c:v>2.3478122203920444</c:v>
                  </c:pt>
                  <c:pt idx="251">
                    <c:v>1.7838784213679539</c:v>
                  </c:pt>
                  <c:pt idx="252">
                    <c:v>2.9881246441353291</c:v>
                  </c:pt>
                  <c:pt idx="253">
                    <c:v>2.2469732728470291</c:v>
                  </c:pt>
                  <c:pt idx="254">
                    <c:v>2.7047283700134392</c:v>
                  </c:pt>
                  <c:pt idx="255">
                    <c:v>1.1035296904831227</c:v>
                  </c:pt>
                  <c:pt idx="256">
                    <c:v>1.8870906472957549</c:v>
                  </c:pt>
                  <c:pt idx="257">
                    <c:v>2.3807095114225456</c:v>
                  </c:pt>
                  <c:pt idx="258">
                    <c:v>2.2656860623955235</c:v>
                  </c:pt>
                  <c:pt idx="259">
                    <c:v>2.0947023124486632</c:v>
                  </c:pt>
                  <c:pt idx="260">
                    <c:v>2.5725041842099645</c:v>
                  </c:pt>
                  <c:pt idx="261">
                    <c:v>2.5077657165072034</c:v>
                  </c:pt>
                  <c:pt idx="262">
                    <c:v>2.0210008521632155</c:v>
                  </c:pt>
                  <c:pt idx="263">
                    <c:v>2.4722908854384875</c:v>
                  </c:pt>
                  <c:pt idx="264">
                    <c:v>2.6799668322989043</c:v>
                  </c:pt>
                  <c:pt idx="265">
                    <c:v>2.0883273476902779</c:v>
                  </c:pt>
                  <c:pt idx="266">
                    <c:v>1.6865480854231354</c:v>
                  </c:pt>
                  <c:pt idx="267">
                    <c:v>1.8076995817274994</c:v>
                  </c:pt>
                  <c:pt idx="268">
                    <c:v>2.3048258550750034</c:v>
                  </c:pt>
                  <c:pt idx="269">
                    <c:v>1.789164920042619</c:v>
                  </c:pt>
                  <c:pt idx="270">
                    <c:v>2.4890872936792623</c:v>
                  </c:pt>
                  <c:pt idx="271">
                    <c:v>2.3579652245103193</c:v>
                  </c:pt>
                  <c:pt idx="272">
                    <c:v>1.6069294390925264</c:v>
                  </c:pt>
                  <c:pt idx="273">
                    <c:v>1.3888444437333101</c:v>
                  </c:pt>
                  <c:pt idx="274">
                    <c:v>1.6384274303259343</c:v>
                  </c:pt>
                  <c:pt idx="275">
                    <c:v>2.9431653406192151</c:v>
                  </c:pt>
                  <c:pt idx="276">
                    <c:v>1.1874342087037917</c:v>
                  </c:pt>
                  <c:pt idx="277">
                    <c:v>1.7578395831246945</c:v>
                  </c:pt>
                  <c:pt idx="278">
                    <c:v>2.6308004696500853</c:v>
                  </c:pt>
                  <c:pt idx="279">
                    <c:v>1.5143755588800727</c:v>
                  </c:pt>
                  <c:pt idx="280">
                    <c:v>2.4085495866000164</c:v>
                  </c:pt>
                  <c:pt idx="281">
                    <c:v>2.2161026851459549</c:v>
                  </c:pt>
                  <c:pt idx="282">
                    <c:v>2.3993054550570809</c:v>
                  </c:pt>
                  <c:pt idx="283">
                    <c:v>2.2854612955229259</c:v>
                  </c:pt>
                  <c:pt idx="284">
                    <c:v>2.0341528403189808</c:v>
                  </c:pt>
                  <c:pt idx="285">
                    <c:v>1.9232495649002206</c:v>
                  </c:pt>
                  <c:pt idx="286">
                    <c:v>1.4985177861992678</c:v>
                  </c:pt>
                  <c:pt idx="287">
                    <c:v>1.6669999666733315</c:v>
                  </c:pt>
                  <c:pt idx="288">
                    <c:v>1.5807874268505833</c:v>
                  </c:pt>
                  <c:pt idx="289">
                    <c:v>2.6783079235467553</c:v>
                  </c:pt>
                  <c:pt idx="290">
                    <c:v>2.287405128573035</c:v>
                  </c:pt>
                  <c:pt idx="291">
                    <c:v>1.6292465879799913</c:v>
                  </c:pt>
                  <c:pt idx="292">
                    <c:v>2.895206766747795</c:v>
                  </c:pt>
                  <c:pt idx="293">
                    <c:v>2.1625602111078126</c:v>
                  </c:pt>
                  <c:pt idx="294">
                    <c:v>2.2678918257565401</c:v>
                  </c:pt>
                  <c:pt idx="295">
                    <c:v>1.8405916923038028</c:v>
                  </c:pt>
                  <c:pt idx="296">
                    <c:v>2.4</c:v>
                  </c:pt>
                  <c:pt idx="297">
                    <c:v>2.1291625896895083</c:v>
                  </c:pt>
                  <c:pt idx="298">
                    <c:v>2.4269322199023193</c:v>
                  </c:pt>
                  <c:pt idx="299">
                    <c:v>1.7916472867168916</c:v>
                  </c:pt>
                  <c:pt idx="300">
                    <c:v>1.9078784028338913</c:v>
                  </c:pt>
                  <c:pt idx="301">
                    <c:v>2.5185974933151454</c:v>
                  </c:pt>
                  <c:pt idx="302">
                    <c:v>2.035517952102937</c:v>
                  </c:pt>
                  <c:pt idx="303">
                    <c:v>2.0666666666666664</c:v>
                  </c:pt>
                  <c:pt idx="304">
                    <c:v>2.7576157173261913</c:v>
                  </c:pt>
                  <c:pt idx="305">
                    <c:v>1.7194960502038574</c:v>
                  </c:pt>
                  <c:pt idx="306">
                    <c:v>1.662995957768856</c:v>
                  </c:pt>
                  <c:pt idx="307">
                    <c:v>1.9832633040858021</c:v>
                  </c:pt>
                  <c:pt idx="308">
                    <c:v>2.2678918257565401</c:v>
                  </c:pt>
                  <c:pt idx="309">
                    <c:v>1.4410644214144854</c:v>
                  </c:pt>
                  <c:pt idx="310">
                    <c:v>1.4067298564006128</c:v>
                  </c:pt>
                  <c:pt idx="311">
                    <c:v>2.4812631191928571</c:v>
                  </c:pt>
                  <c:pt idx="312">
                    <c:v>1.8086213288334052</c:v>
                  </c:pt>
                  <c:pt idx="313">
                    <c:v>2.4953289696283871</c:v>
                  </c:pt>
                  <c:pt idx="314">
                    <c:v>1.8040078836979743</c:v>
                  </c:pt>
                  <c:pt idx="315">
                    <c:v>2.0859317129549351</c:v>
                  </c:pt>
                  <c:pt idx="316">
                    <c:v>1.3840359661351127</c:v>
                  </c:pt>
                  <c:pt idx="317">
                    <c:v>1.8526257642120338</c:v>
                  </c:pt>
                  <c:pt idx="318">
                    <c:v>1.6749792701868151</c:v>
                  </c:pt>
                  <c:pt idx="319">
                    <c:v>2.2271057451320084</c:v>
                  </c:pt>
                  <c:pt idx="320">
                    <c:v>1.8726095873584183</c:v>
                  </c:pt>
                  <c:pt idx="321">
                    <c:v>1.520599297060939</c:v>
                  </c:pt>
                  <c:pt idx="322">
                    <c:v>1.8882678717691392</c:v>
                  </c:pt>
                  <c:pt idx="323">
                    <c:v>1.9835434062415787</c:v>
                  </c:pt>
                  <c:pt idx="324">
                    <c:v>1.552417469626002</c:v>
                  </c:pt>
                  <c:pt idx="325">
                    <c:v>1.7285189549952227</c:v>
                  </c:pt>
                  <c:pt idx="326">
                    <c:v>1.3808210118138653</c:v>
                  </c:pt>
                  <c:pt idx="327">
                    <c:v>2.607893999209153</c:v>
                  </c:pt>
                  <c:pt idx="328">
                    <c:v>1.7091258324392358</c:v>
                  </c:pt>
                  <c:pt idx="329">
                    <c:v>1.57797338380595</c:v>
                  </c:pt>
                  <c:pt idx="330">
                    <c:v>1.0434983894999017</c:v>
                  </c:pt>
                  <c:pt idx="331">
                    <c:v>2.2133433734712038</c:v>
                  </c:pt>
                  <c:pt idx="332">
                    <c:v>1.8076995817274997</c:v>
                  </c:pt>
                  <c:pt idx="333">
                    <c:v>2.5130769099961019</c:v>
                  </c:pt>
                  <c:pt idx="334">
                    <c:v>1.7074997966487595</c:v>
                  </c:pt>
                  <c:pt idx="335">
                    <c:v>2.0428737928059415</c:v>
                  </c:pt>
                  <c:pt idx="336">
                    <c:v>2.3240290684737812</c:v>
                  </c:pt>
                  <c:pt idx="337">
                    <c:v>2.0986768318262925</c:v>
                  </c:pt>
                  <c:pt idx="338">
                    <c:v>1.8040078836979743</c:v>
                  </c:pt>
                  <c:pt idx="339">
                    <c:v>2.7928480087537881</c:v>
                  </c:pt>
                  <c:pt idx="340">
                    <c:v>1.7336538165261122</c:v>
                  </c:pt>
                  <c:pt idx="341">
                    <c:v>1.1430952132988164</c:v>
                  </c:pt>
                  <c:pt idx="342">
                    <c:v>1.4925742118158742</c:v>
                  </c:pt>
                  <c:pt idx="343">
                    <c:v>2.4037008503093262</c:v>
                  </c:pt>
                  <c:pt idx="344">
                    <c:v>1.4866068747318504</c:v>
                  </c:pt>
                  <c:pt idx="345">
                    <c:v>2.0409692686455507</c:v>
                  </c:pt>
                  <c:pt idx="346">
                    <c:v>2.2617593938249829</c:v>
                  </c:pt>
                  <c:pt idx="347">
                    <c:v>2.1550973166992815</c:v>
                  </c:pt>
                  <c:pt idx="348">
                    <c:v>2.2420228961066981</c:v>
                  </c:pt>
                  <c:pt idx="349">
                    <c:v>1.9093337988826247</c:v>
                  </c:pt>
                  <c:pt idx="350">
                    <c:v>1.0898521816181208</c:v>
                  </c:pt>
                  <c:pt idx="351">
                    <c:v>1.9093337988826247</c:v>
                  </c:pt>
                  <c:pt idx="352">
                    <c:v>2.0669354663903325</c:v>
                  </c:pt>
                  <c:pt idx="353">
                    <c:v>2.2548712700383686</c:v>
                  </c:pt>
                  <c:pt idx="354">
                    <c:v>1.9902540318037572</c:v>
                  </c:pt>
                  <c:pt idx="355">
                    <c:v>1.5916448515084427</c:v>
                  </c:pt>
                  <c:pt idx="356">
                    <c:v>2.4585451886114362</c:v>
                  </c:pt>
                  <c:pt idx="357">
                    <c:v>2.4819347291981715</c:v>
                  </c:pt>
                  <c:pt idx="358">
                    <c:v>1.9832633040858021</c:v>
                  </c:pt>
                  <c:pt idx="359">
                    <c:v>1.9151443229630962</c:v>
                  </c:pt>
                  <c:pt idx="360">
                    <c:v>2.6291105382281326</c:v>
                  </c:pt>
                  <c:pt idx="361">
                    <c:v>2.0374275719914832</c:v>
                  </c:pt>
                  <c:pt idx="362">
                    <c:v>1.9933221850301404</c:v>
                  </c:pt>
                  <c:pt idx="363">
                    <c:v>2.3103631268217941</c:v>
                  </c:pt>
                  <c:pt idx="364">
                    <c:v>1.4609738000540751</c:v>
                  </c:pt>
                  <c:pt idx="365">
                    <c:v>1.770122406313567</c:v>
                  </c:pt>
                  <c:pt idx="366">
                    <c:v>2.4864074931962024</c:v>
                  </c:pt>
                  <c:pt idx="367">
                    <c:v>1.8882678717691392</c:v>
                  </c:pt>
                  <c:pt idx="368">
                    <c:v>1.6719914938645937</c:v>
                  </c:pt>
                  <c:pt idx="369">
                    <c:v>1.260070544762387</c:v>
                  </c:pt>
                  <c:pt idx="370">
                    <c:v>2.5300417212194564</c:v>
                  </c:pt>
                  <c:pt idx="371">
                    <c:v>2.2133433734712038</c:v>
                  </c:pt>
                  <c:pt idx="372">
                    <c:v>1.946221410266</c:v>
                  </c:pt>
                  <c:pt idx="373">
                    <c:v>2.0986768318262925</c:v>
                  </c:pt>
                  <c:pt idx="374">
                    <c:v>1.7061978522759635</c:v>
                  </c:pt>
                  <c:pt idx="375">
                    <c:v>1.6138291249213608</c:v>
                  </c:pt>
                  <c:pt idx="376">
                    <c:v>2.4369835635245649</c:v>
                  </c:pt>
                  <c:pt idx="377">
                    <c:v>2.1921577396609839</c:v>
                  </c:pt>
                  <c:pt idx="378">
                    <c:v>1.8764623926716757</c:v>
                  </c:pt>
                  <c:pt idx="379">
                    <c:v>2.5185974933151454</c:v>
                  </c:pt>
                  <c:pt idx="380">
                    <c:v>2.503331114069145</c:v>
                  </c:pt>
                  <c:pt idx="381">
                    <c:v>2.4149994248906608</c:v>
                  </c:pt>
                  <c:pt idx="382">
                    <c:v>2.367605447610635</c:v>
                  </c:pt>
                  <c:pt idx="383">
                    <c:v>1.4468356276140475</c:v>
                  </c:pt>
                  <c:pt idx="384">
                    <c:v>1.6428295373802144</c:v>
                  </c:pt>
                  <c:pt idx="385">
                    <c:v>0.80346471954626353</c:v>
                  </c:pt>
                  <c:pt idx="386">
                    <c:v>1.9666666666666663</c:v>
                  </c:pt>
                  <c:pt idx="387">
                    <c:v>2.256102834535695</c:v>
                  </c:pt>
                  <c:pt idx="388">
                    <c:v>1.2892719737209144</c:v>
                  </c:pt>
                  <c:pt idx="389">
                    <c:v>2.0024984394500787</c:v>
                  </c:pt>
                  <c:pt idx="390">
                    <c:v>1.2274635093014648</c:v>
                  </c:pt>
                  <c:pt idx="391">
                    <c:v>2.1105554824368973</c:v>
                  </c:pt>
                  <c:pt idx="392">
                    <c:v>2.3769728648009423</c:v>
                  </c:pt>
                  <c:pt idx="393">
                    <c:v>2.0550750189064466</c:v>
                  </c:pt>
                  <c:pt idx="394">
                    <c:v>1.9102065042525869</c:v>
                  </c:pt>
                  <c:pt idx="395">
                    <c:v>2.8174062145487251</c:v>
                  </c:pt>
                  <c:pt idx="396">
                    <c:v>2.5068794235950884</c:v>
                  </c:pt>
                  <c:pt idx="397">
                    <c:v>2.3247461032216923</c:v>
                  </c:pt>
                  <c:pt idx="398">
                    <c:v>2.230097157823697</c:v>
                  </c:pt>
                  <c:pt idx="399">
                    <c:v>1.2927146286443543</c:v>
                  </c:pt>
                  <c:pt idx="400">
                    <c:v>1.4742229591663982</c:v>
                  </c:pt>
                  <c:pt idx="401">
                    <c:v>1.7625738755203046</c:v>
                  </c:pt>
                  <c:pt idx="402">
                    <c:v>2.1522597943143906</c:v>
                  </c:pt>
                  <c:pt idx="403">
                    <c:v>2.3701851779508232</c:v>
                  </c:pt>
                  <c:pt idx="404">
                    <c:v>1.7938165396098278</c:v>
                  </c:pt>
                  <c:pt idx="405">
                    <c:v>2.092579482095934</c:v>
                  </c:pt>
                  <c:pt idx="406">
                    <c:v>1.8823743871327334</c:v>
                  </c:pt>
                  <c:pt idx="407">
                    <c:v>3.1178696430593615</c:v>
                  </c:pt>
                  <c:pt idx="408">
                    <c:v>2.1137118483316919</c:v>
                  </c:pt>
                  <c:pt idx="409">
                    <c:v>2.1664102412362563</c:v>
                  </c:pt>
                  <c:pt idx="410">
                    <c:v>2.4596747752497685</c:v>
                  </c:pt>
                  <c:pt idx="411">
                    <c:v>1.8184242262647803</c:v>
                  </c:pt>
                  <c:pt idx="412">
                    <c:v>2.0819328626169589</c:v>
                  </c:pt>
                  <c:pt idx="413">
                    <c:v>2.1052843566184167</c:v>
                  </c:pt>
                  <c:pt idx="414">
                    <c:v>1.7650936393164971</c:v>
                  </c:pt>
                  <c:pt idx="415">
                    <c:v>2.2469732728470286</c:v>
                  </c:pt>
                  <c:pt idx="416">
                    <c:v>2.0080393975772046</c:v>
                  </c:pt>
                  <c:pt idx="417">
                    <c:v>2.1408720964441881</c:v>
                  </c:pt>
                  <c:pt idx="418">
                    <c:v>2.1969676071045443</c:v>
                  </c:pt>
                  <c:pt idx="419">
                    <c:v>2.6110874703421514</c:v>
                  </c:pt>
                  <c:pt idx="420">
                    <c:v>2.8079252918203581</c:v>
                  </c:pt>
                  <c:pt idx="421">
                    <c:v>1.9944367068868787</c:v>
                  </c:pt>
                  <c:pt idx="422">
                    <c:v>2.035517952102937</c:v>
                  </c:pt>
                  <c:pt idx="423">
                    <c:v>1.892675942210452</c:v>
                  </c:pt>
                  <c:pt idx="424">
                    <c:v>1.8666666666666663</c:v>
                  </c:pt>
                  <c:pt idx="425">
                    <c:v>1.662995957768856</c:v>
                  </c:pt>
                  <c:pt idx="426">
                    <c:v>1.69607389776114</c:v>
                  </c:pt>
                  <c:pt idx="427">
                    <c:v>2.0872629605937694</c:v>
                  </c:pt>
                  <c:pt idx="428">
                    <c:v>2.7648588471103626</c:v>
                  </c:pt>
                  <c:pt idx="429">
                    <c:v>1.9891371663780923</c:v>
                  </c:pt>
                  <c:pt idx="430">
                    <c:v>1.8844392033470094</c:v>
                  </c:pt>
                  <c:pt idx="431">
                    <c:v>1.2688577540449519</c:v>
                  </c:pt>
                  <c:pt idx="432">
                    <c:v>2.339040639046511</c:v>
                  </c:pt>
                  <c:pt idx="433">
                    <c:v>2.6591560900238842</c:v>
                  </c:pt>
                  <c:pt idx="434">
                    <c:v>2.6958816327460995</c:v>
                  </c:pt>
                  <c:pt idx="435">
                    <c:v>2.1176506899024785</c:v>
                  </c:pt>
                  <c:pt idx="436">
                    <c:v>2.256841450641434</c:v>
                  </c:pt>
                  <c:pt idx="437">
                    <c:v>2.6727015047201461</c:v>
                  </c:pt>
                  <c:pt idx="438">
                    <c:v>2.5385910352879688</c:v>
                  </c:pt>
                  <c:pt idx="439">
                    <c:v>1.6478942792411038</c:v>
                  </c:pt>
                  <c:pt idx="440">
                    <c:v>2.70801280154532</c:v>
                  </c:pt>
                  <c:pt idx="441">
                    <c:v>1.9708993998792641</c:v>
                  </c:pt>
                  <c:pt idx="442">
                    <c:v>1.6918103387266024</c:v>
                  </c:pt>
                  <c:pt idx="443">
                    <c:v>2.6718699236468995</c:v>
                  </c:pt>
                  <c:pt idx="444">
                    <c:v>2.0165977949672231</c:v>
                  </c:pt>
                  <c:pt idx="445">
                    <c:v>2.5201410895247727</c:v>
                  </c:pt>
                  <c:pt idx="446">
                    <c:v>1.6786237749352224</c:v>
                  </c:pt>
                  <c:pt idx="447">
                    <c:v>2.1</c:v>
                  </c:pt>
                  <c:pt idx="448">
                    <c:v>2.6350205565295561</c:v>
                  </c:pt>
                  <c:pt idx="449">
                    <c:v>1.2220201853215578</c:v>
                  </c:pt>
                  <c:pt idx="450">
                    <c:v>1.7178798302300164</c:v>
                  </c:pt>
                  <c:pt idx="451">
                    <c:v>3.35476443948669</c:v>
                  </c:pt>
                  <c:pt idx="452">
                    <c:v>1.7540429489230491</c:v>
                  </c:pt>
                  <c:pt idx="453">
                    <c:v>2.4684678108764824</c:v>
                  </c:pt>
                  <c:pt idx="454">
                    <c:v>2.765863337187866</c:v>
                  </c:pt>
                  <c:pt idx="455">
                    <c:v>1.9913702708325129</c:v>
                  </c:pt>
                  <c:pt idx="456">
                    <c:v>1.7540429489230493</c:v>
                  </c:pt>
                  <c:pt idx="457">
                    <c:v>2.4358434541926814</c:v>
                  </c:pt>
                  <c:pt idx="458">
                    <c:v>2.1666666666666665</c:v>
                  </c:pt>
                  <c:pt idx="459">
                    <c:v>1.3535960336164641</c:v>
                  </c:pt>
                  <c:pt idx="460">
                    <c:v>2.608533006201847</c:v>
                  </c:pt>
                  <c:pt idx="461">
                    <c:v>2.3383279876394107</c:v>
                  </c:pt>
                  <c:pt idx="462">
                    <c:v>1.7448336437736534</c:v>
                  </c:pt>
                  <c:pt idx="463">
                    <c:v>2.3617319445224467</c:v>
                  </c:pt>
                  <c:pt idx="464">
                    <c:v>2.2012622641465405</c:v>
                  </c:pt>
                  <c:pt idx="465">
                    <c:v>2.2570876022973594</c:v>
                  </c:pt>
                  <c:pt idx="466">
                    <c:v>2.5157283018817607</c:v>
                  </c:pt>
                  <c:pt idx="467">
                    <c:v>1.5878007151752735</c:v>
                  </c:pt>
                  <c:pt idx="468">
                    <c:v>2.0080393975772042</c:v>
                  </c:pt>
                  <c:pt idx="469">
                    <c:v>1.7966017304282487</c:v>
                  </c:pt>
                  <c:pt idx="470">
                    <c:v>1.713022021003946</c:v>
                  </c:pt>
                  <c:pt idx="471">
                    <c:v>2.0936411663256274</c:v>
                  </c:pt>
                  <c:pt idx="472">
                    <c:v>2.6810031290130523</c:v>
                  </c:pt>
                  <c:pt idx="473">
                    <c:v>0.72188026092359026</c:v>
                  </c:pt>
                  <c:pt idx="474">
                    <c:v>1.9058389811897074</c:v>
                  </c:pt>
                  <c:pt idx="475">
                    <c:v>2.6476404589747453</c:v>
                  </c:pt>
                  <c:pt idx="476">
                    <c:v>2.082733246908441</c:v>
                  </c:pt>
                  <c:pt idx="477">
                    <c:v>1.9324710720847658</c:v>
                  </c:pt>
                  <c:pt idx="478">
                    <c:v>2.6025628394590843</c:v>
                  </c:pt>
                </c:numCache>
              </c:numRef>
            </c:minus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'122916'!$BQ$16:$BQ$494</c:f>
              <c:numCache>
                <c:formatCode>General</c:formatCode>
                <c:ptCount val="479"/>
                <c:pt idx="0">
                  <c:v>14.4</c:v>
                </c:pt>
                <c:pt idx="1">
                  <c:v>15.3</c:v>
                </c:pt>
                <c:pt idx="2">
                  <c:v>14.2</c:v>
                </c:pt>
                <c:pt idx="3">
                  <c:v>12.7</c:v>
                </c:pt>
                <c:pt idx="4">
                  <c:v>13</c:v>
                </c:pt>
                <c:pt idx="5">
                  <c:v>11.4</c:v>
                </c:pt>
                <c:pt idx="6">
                  <c:v>16.2</c:v>
                </c:pt>
                <c:pt idx="7">
                  <c:v>13.8</c:v>
                </c:pt>
                <c:pt idx="8">
                  <c:v>14.3</c:v>
                </c:pt>
                <c:pt idx="9">
                  <c:v>10</c:v>
                </c:pt>
                <c:pt idx="10">
                  <c:v>12.5</c:v>
                </c:pt>
                <c:pt idx="11">
                  <c:v>14.9</c:v>
                </c:pt>
                <c:pt idx="12">
                  <c:v>15.3</c:v>
                </c:pt>
                <c:pt idx="13">
                  <c:v>12.1</c:v>
                </c:pt>
                <c:pt idx="14">
                  <c:v>11.5</c:v>
                </c:pt>
                <c:pt idx="15">
                  <c:v>8.3000000000000007</c:v>
                </c:pt>
                <c:pt idx="16">
                  <c:v>15.9</c:v>
                </c:pt>
                <c:pt idx="17">
                  <c:v>16.3</c:v>
                </c:pt>
                <c:pt idx="18">
                  <c:v>10.3</c:v>
                </c:pt>
                <c:pt idx="19">
                  <c:v>14.8</c:v>
                </c:pt>
                <c:pt idx="20">
                  <c:v>12.3</c:v>
                </c:pt>
                <c:pt idx="21">
                  <c:v>13.1</c:v>
                </c:pt>
                <c:pt idx="22">
                  <c:v>16.3</c:v>
                </c:pt>
                <c:pt idx="23">
                  <c:v>10.1</c:v>
                </c:pt>
                <c:pt idx="24">
                  <c:v>11.2</c:v>
                </c:pt>
                <c:pt idx="25">
                  <c:v>12.8</c:v>
                </c:pt>
                <c:pt idx="26">
                  <c:v>14.5</c:v>
                </c:pt>
                <c:pt idx="27">
                  <c:v>9.8000000000000007</c:v>
                </c:pt>
                <c:pt idx="28">
                  <c:v>15.2</c:v>
                </c:pt>
                <c:pt idx="29">
                  <c:v>15.8</c:v>
                </c:pt>
                <c:pt idx="30">
                  <c:v>14.7</c:v>
                </c:pt>
                <c:pt idx="31">
                  <c:v>12.5</c:v>
                </c:pt>
                <c:pt idx="32">
                  <c:v>13.1</c:v>
                </c:pt>
                <c:pt idx="33">
                  <c:v>9.1999999999999993</c:v>
                </c:pt>
                <c:pt idx="34">
                  <c:v>19.5</c:v>
                </c:pt>
                <c:pt idx="35">
                  <c:v>9.6999999999999993</c:v>
                </c:pt>
                <c:pt idx="36">
                  <c:v>9.6</c:v>
                </c:pt>
                <c:pt idx="37">
                  <c:v>13.2</c:v>
                </c:pt>
                <c:pt idx="38">
                  <c:v>11.3</c:v>
                </c:pt>
                <c:pt idx="39">
                  <c:v>13.4</c:v>
                </c:pt>
                <c:pt idx="40">
                  <c:v>11.1</c:v>
                </c:pt>
                <c:pt idx="41">
                  <c:v>12.2</c:v>
                </c:pt>
                <c:pt idx="42">
                  <c:v>8.6</c:v>
                </c:pt>
                <c:pt idx="43">
                  <c:v>9.6</c:v>
                </c:pt>
                <c:pt idx="44">
                  <c:v>12</c:v>
                </c:pt>
                <c:pt idx="45">
                  <c:v>13</c:v>
                </c:pt>
                <c:pt idx="46">
                  <c:v>9.1999999999999993</c:v>
                </c:pt>
                <c:pt idx="47">
                  <c:v>10.6</c:v>
                </c:pt>
                <c:pt idx="48">
                  <c:v>10.3</c:v>
                </c:pt>
                <c:pt idx="49">
                  <c:v>13</c:v>
                </c:pt>
                <c:pt idx="50">
                  <c:v>11.3</c:v>
                </c:pt>
                <c:pt idx="51">
                  <c:v>9.3000000000000007</c:v>
                </c:pt>
                <c:pt idx="52">
                  <c:v>10.1</c:v>
                </c:pt>
                <c:pt idx="53">
                  <c:v>6.8</c:v>
                </c:pt>
                <c:pt idx="54">
                  <c:v>10.5</c:v>
                </c:pt>
                <c:pt idx="55">
                  <c:v>7.8</c:v>
                </c:pt>
                <c:pt idx="56">
                  <c:v>11.6</c:v>
                </c:pt>
                <c:pt idx="57">
                  <c:v>17.8</c:v>
                </c:pt>
                <c:pt idx="58">
                  <c:v>8.5</c:v>
                </c:pt>
                <c:pt idx="59">
                  <c:v>10.6</c:v>
                </c:pt>
                <c:pt idx="60">
                  <c:v>10.6</c:v>
                </c:pt>
                <c:pt idx="61">
                  <c:v>12.6</c:v>
                </c:pt>
                <c:pt idx="62">
                  <c:v>10.9</c:v>
                </c:pt>
                <c:pt idx="63">
                  <c:v>11.9</c:v>
                </c:pt>
                <c:pt idx="64">
                  <c:v>12.2</c:v>
                </c:pt>
                <c:pt idx="65">
                  <c:v>10.199999999999999</c:v>
                </c:pt>
                <c:pt idx="66">
                  <c:v>13</c:v>
                </c:pt>
                <c:pt idx="67">
                  <c:v>17.7</c:v>
                </c:pt>
                <c:pt idx="68">
                  <c:v>12.3</c:v>
                </c:pt>
                <c:pt idx="69">
                  <c:v>13.5</c:v>
                </c:pt>
                <c:pt idx="70">
                  <c:v>13.2</c:v>
                </c:pt>
                <c:pt idx="71">
                  <c:v>16.7</c:v>
                </c:pt>
                <c:pt idx="72">
                  <c:v>13.1</c:v>
                </c:pt>
                <c:pt idx="73">
                  <c:v>9.1</c:v>
                </c:pt>
                <c:pt idx="74">
                  <c:v>12.8</c:v>
                </c:pt>
                <c:pt idx="75">
                  <c:v>14</c:v>
                </c:pt>
                <c:pt idx="76">
                  <c:v>14.8</c:v>
                </c:pt>
                <c:pt idx="77">
                  <c:v>8.6999999999999993</c:v>
                </c:pt>
                <c:pt idx="78">
                  <c:v>15.6</c:v>
                </c:pt>
                <c:pt idx="79">
                  <c:v>10.9</c:v>
                </c:pt>
                <c:pt idx="80">
                  <c:v>7.3</c:v>
                </c:pt>
                <c:pt idx="81">
                  <c:v>8</c:v>
                </c:pt>
                <c:pt idx="82">
                  <c:v>10.3</c:v>
                </c:pt>
                <c:pt idx="83">
                  <c:v>11.4</c:v>
                </c:pt>
                <c:pt idx="84">
                  <c:v>15.1</c:v>
                </c:pt>
                <c:pt idx="85">
                  <c:v>12.1</c:v>
                </c:pt>
                <c:pt idx="86">
                  <c:v>13.2</c:v>
                </c:pt>
                <c:pt idx="87">
                  <c:v>12.4</c:v>
                </c:pt>
                <c:pt idx="88">
                  <c:v>10.7</c:v>
                </c:pt>
                <c:pt idx="89">
                  <c:v>10.7</c:v>
                </c:pt>
                <c:pt idx="90">
                  <c:v>15.9</c:v>
                </c:pt>
                <c:pt idx="91">
                  <c:v>16.399999999999999</c:v>
                </c:pt>
                <c:pt idx="92">
                  <c:v>14.1</c:v>
                </c:pt>
                <c:pt idx="93">
                  <c:v>13.2</c:v>
                </c:pt>
                <c:pt idx="94">
                  <c:v>9.6</c:v>
                </c:pt>
                <c:pt idx="95">
                  <c:v>8.8000000000000007</c:v>
                </c:pt>
                <c:pt idx="96">
                  <c:v>15</c:v>
                </c:pt>
                <c:pt idx="97">
                  <c:v>10.1</c:v>
                </c:pt>
                <c:pt idx="98">
                  <c:v>12.3</c:v>
                </c:pt>
                <c:pt idx="99">
                  <c:v>15.1</c:v>
                </c:pt>
                <c:pt idx="100">
                  <c:v>15</c:v>
                </c:pt>
                <c:pt idx="101">
                  <c:v>11.8</c:v>
                </c:pt>
                <c:pt idx="102">
                  <c:v>15.1</c:v>
                </c:pt>
                <c:pt idx="103">
                  <c:v>16.600000000000001</c:v>
                </c:pt>
                <c:pt idx="104">
                  <c:v>15.7</c:v>
                </c:pt>
                <c:pt idx="105">
                  <c:v>13</c:v>
                </c:pt>
                <c:pt idx="106">
                  <c:v>9.1999999999999993</c:v>
                </c:pt>
                <c:pt idx="107">
                  <c:v>9.6999999999999993</c:v>
                </c:pt>
                <c:pt idx="108">
                  <c:v>12.5</c:v>
                </c:pt>
                <c:pt idx="109">
                  <c:v>8.1999999999999993</c:v>
                </c:pt>
                <c:pt idx="110">
                  <c:v>11</c:v>
                </c:pt>
                <c:pt idx="111">
                  <c:v>10.6</c:v>
                </c:pt>
                <c:pt idx="112">
                  <c:v>12</c:v>
                </c:pt>
                <c:pt idx="113">
                  <c:v>14.3</c:v>
                </c:pt>
                <c:pt idx="114">
                  <c:v>11.9</c:v>
                </c:pt>
                <c:pt idx="115">
                  <c:v>11.9</c:v>
                </c:pt>
                <c:pt idx="116">
                  <c:v>13.4</c:v>
                </c:pt>
                <c:pt idx="117">
                  <c:v>11.4</c:v>
                </c:pt>
                <c:pt idx="118">
                  <c:v>11.5</c:v>
                </c:pt>
                <c:pt idx="119">
                  <c:v>7.2</c:v>
                </c:pt>
                <c:pt idx="120">
                  <c:v>14.1</c:v>
                </c:pt>
                <c:pt idx="121">
                  <c:v>11.1</c:v>
                </c:pt>
                <c:pt idx="122">
                  <c:v>11.5</c:v>
                </c:pt>
                <c:pt idx="123">
                  <c:v>13.6</c:v>
                </c:pt>
                <c:pt idx="124">
                  <c:v>10.6</c:v>
                </c:pt>
                <c:pt idx="125">
                  <c:v>13.2</c:v>
                </c:pt>
                <c:pt idx="126">
                  <c:v>11.7</c:v>
                </c:pt>
                <c:pt idx="127">
                  <c:v>7.7</c:v>
                </c:pt>
                <c:pt idx="128">
                  <c:v>10.4</c:v>
                </c:pt>
                <c:pt idx="129">
                  <c:v>8.1</c:v>
                </c:pt>
                <c:pt idx="130">
                  <c:v>13.2</c:v>
                </c:pt>
                <c:pt idx="131">
                  <c:v>11.9</c:v>
                </c:pt>
                <c:pt idx="132">
                  <c:v>15.3</c:v>
                </c:pt>
                <c:pt idx="133">
                  <c:v>15.4</c:v>
                </c:pt>
                <c:pt idx="134">
                  <c:v>9.4</c:v>
                </c:pt>
                <c:pt idx="135">
                  <c:v>5</c:v>
                </c:pt>
                <c:pt idx="136">
                  <c:v>10</c:v>
                </c:pt>
                <c:pt idx="137">
                  <c:v>8.8000000000000007</c:v>
                </c:pt>
                <c:pt idx="138">
                  <c:v>16.7</c:v>
                </c:pt>
                <c:pt idx="139">
                  <c:v>7.6</c:v>
                </c:pt>
                <c:pt idx="140">
                  <c:v>12.9</c:v>
                </c:pt>
                <c:pt idx="141">
                  <c:v>14</c:v>
                </c:pt>
                <c:pt idx="142">
                  <c:v>9.1</c:v>
                </c:pt>
                <c:pt idx="143">
                  <c:v>9.1999999999999993</c:v>
                </c:pt>
                <c:pt idx="144">
                  <c:v>12.3</c:v>
                </c:pt>
                <c:pt idx="145">
                  <c:v>8</c:v>
                </c:pt>
                <c:pt idx="146">
                  <c:v>16</c:v>
                </c:pt>
                <c:pt idx="147">
                  <c:v>10.1</c:v>
                </c:pt>
                <c:pt idx="148">
                  <c:v>11.5</c:v>
                </c:pt>
                <c:pt idx="149">
                  <c:v>13.7</c:v>
                </c:pt>
                <c:pt idx="150">
                  <c:v>11.3</c:v>
                </c:pt>
                <c:pt idx="151">
                  <c:v>15.1</c:v>
                </c:pt>
                <c:pt idx="152">
                  <c:v>8.1</c:v>
                </c:pt>
                <c:pt idx="153">
                  <c:v>11</c:v>
                </c:pt>
                <c:pt idx="154">
                  <c:v>14.6</c:v>
                </c:pt>
                <c:pt idx="155">
                  <c:v>12.4</c:v>
                </c:pt>
                <c:pt idx="156">
                  <c:v>11.7</c:v>
                </c:pt>
                <c:pt idx="157">
                  <c:v>10.8</c:v>
                </c:pt>
                <c:pt idx="158">
                  <c:v>14.1</c:v>
                </c:pt>
                <c:pt idx="159">
                  <c:v>7.6</c:v>
                </c:pt>
                <c:pt idx="160">
                  <c:v>9.6999999999999993</c:v>
                </c:pt>
                <c:pt idx="161">
                  <c:v>10.199999999999999</c:v>
                </c:pt>
                <c:pt idx="162">
                  <c:v>10</c:v>
                </c:pt>
                <c:pt idx="163">
                  <c:v>13.7</c:v>
                </c:pt>
                <c:pt idx="164">
                  <c:v>11.8</c:v>
                </c:pt>
                <c:pt idx="165">
                  <c:v>8.6999999999999993</c:v>
                </c:pt>
                <c:pt idx="166">
                  <c:v>5.2</c:v>
                </c:pt>
                <c:pt idx="167">
                  <c:v>15.3</c:v>
                </c:pt>
                <c:pt idx="168">
                  <c:v>10.6</c:v>
                </c:pt>
                <c:pt idx="169">
                  <c:v>11</c:v>
                </c:pt>
                <c:pt idx="170">
                  <c:v>12.2</c:v>
                </c:pt>
                <c:pt idx="171">
                  <c:v>10.199999999999999</c:v>
                </c:pt>
                <c:pt idx="172">
                  <c:v>11.4</c:v>
                </c:pt>
                <c:pt idx="173">
                  <c:v>8.1999999999999993</c:v>
                </c:pt>
                <c:pt idx="174">
                  <c:v>14.4</c:v>
                </c:pt>
                <c:pt idx="175">
                  <c:v>14.9</c:v>
                </c:pt>
                <c:pt idx="176">
                  <c:v>8.1</c:v>
                </c:pt>
                <c:pt idx="177">
                  <c:v>11.7</c:v>
                </c:pt>
                <c:pt idx="178">
                  <c:v>11.9</c:v>
                </c:pt>
                <c:pt idx="179">
                  <c:v>10.199999999999999</c:v>
                </c:pt>
                <c:pt idx="180">
                  <c:v>9.8000000000000007</c:v>
                </c:pt>
                <c:pt idx="181">
                  <c:v>14.3</c:v>
                </c:pt>
                <c:pt idx="182">
                  <c:v>8.5</c:v>
                </c:pt>
                <c:pt idx="183">
                  <c:v>9.9</c:v>
                </c:pt>
                <c:pt idx="184">
                  <c:v>14</c:v>
                </c:pt>
                <c:pt idx="185">
                  <c:v>13</c:v>
                </c:pt>
                <c:pt idx="186">
                  <c:v>9.9</c:v>
                </c:pt>
                <c:pt idx="187">
                  <c:v>12.5</c:v>
                </c:pt>
                <c:pt idx="188">
                  <c:v>9.5</c:v>
                </c:pt>
                <c:pt idx="189">
                  <c:v>15.4</c:v>
                </c:pt>
                <c:pt idx="190">
                  <c:v>12.8</c:v>
                </c:pt>
                <c:pt idx="191">
                  <c:v>10.7</c:v>
                </c:pt>
                <c:pt idx="192">
                  <c:v>11.1</c:v>
                </c:pt>
                <c:pt idx="193">
                  <c:v>8.8000000000000007</c:v>
                </c:pt>
                <c:pt idx="194">
                  <c:v>11.6</c:v>
                </c:pt>
                <c:pt idx="195">
                  <c:v>11</c:v>
                </c:pt>
                <c:pt idx="196">
                  <c:v>11.5</c:v>
                </c:pt>
                <c:pt idx="197">
                  <c:v>10.3</c:v>
                </c:pt>
                <c:pt idx="198">
                  <c:v>9.6999999999999993</c:v>
                </c:pt>
                <c:pt idx="199">
                  <c:v>10.8</c:v>
                </c:pt>
                <c:pt idx="200">
                  <c:v>12.7</c:v>
                </c:pt>
                <c:pt idx="201">
                  <c:v>10.7</c:v>
                </c:pt>
                <c:pt idx="202">
                  <c:v>10.4</c:v>
                </c:pt>
                <c:pt idx="203">
                  <c:v>8.6999999999999993</c:v>
                </c:pt>
                <c:pt idx="204">
                  <c:v>14.1</c:v>
                </c:pt>
                <c:pt idx="205">
                  <c:v>11.8</c:v>
                </c:pt>
                <c:pt idx="206">
                  <c:v>9.1</c:v>
                </c:pt>
                <c:pt idx="207">
                  <c:v>13.7</c:v>
                </c:pt>
                <c:pt idx="208">
                  <c:v>10.3</c:v>
                </c:pt>
                <c:pt idx="209">
                  <c:v>12.3</c:v>
                </c:pt>
                <c:pt idx="210">
                  <c:v>10.5</c:v>
                </c:pt>
                <c:pt idx="211">
                  <c:v>12.3</c:v>
                </c:pt>
                <c:pt idx="212">
                  <c:v>10</c:v>
                </c:pt>
                <c:pt idx="213">
                  <c:v>10.9</c:v>
                </c:pt>
                <c:pt idx="214">
                  <c:v>6.9</c:v>
                </c:pt>
                <c:pt idx="215">
                  <c:v>11.5</c:v>
                </c:pt>
                <c:pt idx="216">
                  <c:v>6</c:v>
                </c:pt>
                <c:pt idx="217">
                  <c:v>10.5</c:v>
                </c:pt>
                <c:pt idx="218">
                  <c:v>15.7</c:v>
                </c:pt>
                <c:pt idx="219">
                  <c:v>13.3</c:v>
                </c:pt>
                <c:pt idx="220">
                  <c:v>7.4</c:v>
                </c:pt>
                <c:pt idx="221">
                  <c:v>9.6</c:v>
                </c:pt>
                <c:pt idx="222">
                  <c:v>11.8</c:v>
                </c:pt>
                <c:pt idx="223">
                  <c:v>12.9</c:v>
                </c:pt>
                <c:pt idx="224">
                  <c:v>8.8000000000000007</c:v>
                </c:pt>
                <c:pt idx="225">
                  <c:v>10.9</c:v>
                </c:pt>
                <c:pt idx="226">
                  <c:v>8.4</c:v>
                </c:pt>
                <c:pt idx="227">
                  <c:v>12.2</c:v>
                </c:pt>
                <c:pt idx="228">
                  <c:v>8.1999999999999993</c:v>
                </c:pt>
                <c:pt idx="229">
                  <c:v>9.4</c:v>
                </c:pt>
                <c:pt idx="230">
                  <c:v>8.6999999999999993</c:v>
                </c:pt>
                <c:pt idx="231">
                  <c:v>10.8</c:v>
                </c:pt>
                <c:pt idx="232">
                  <c:v>10.199999999999999</c:v>
                </c:pt>
                <c:pt idx="233">
                  <c:v>16.899999999999999</c:v>
                </c:pt>
                <c:pt idx="234">
                  <c:v>11.2</c:v>
                </c:pt>
                <c:pt idx="235">
                  <c:v>13</c:v>
                </c:pt>
                <c:pt idx="236">
                  <c:v>15</c:v>
                </c:pt>
                <c:pt idx="237">
                  <c:v>6.3</c:v>
                </c:pt>
                <c:pt idx="238">
                  <c:v>14.3</c:v>
                </c:pt>
                <c:pt idx="239">
                  <c:v>14.2</c:v>
                </c:pt>
                <c:pt idx="240">
                  <c:v>12.5</c:v>
                </c:pt>
                <c:pt idx="241">
                  <c:v>9</c:v>
                </c:pt>
                <c:pt idx="242">
                  <c:v>7.6</c:v>
                </c:pt>
                <c:pt idx="243">
                  <c:v>10.6</c:v>
                </c:pt>
                <c:pt idx="244">
                  <c:v>7.1</c:v>
                </c:pt>
                <c:pt idx="245">
                  <c:v>6.1</c:v>
                </c:pt>
                <c:pt idx="246">
                  <c:v>10.3</c:v>
                </c:pt>
                <c:pt idx="247">
                  <c:v>10.6</c:v>
                </c:pt>
                <c:pt idx="248">
                  <c:v>6.3</c:v>
                </c:pt>
                <c:pt idx="249">
                  <c:v>12.9</c:v>
                </c:pt>
                <c:pt idx="250">
                  <c:v>10.3</c:v>
                </c:pt>
                <c:pt idx="251">
                  <c:v>10.6</c:v>
                </c:pt>
                <c:pt idx="252">
                  <c:v>12.8</c:v>
                </c:pt>
                <c:pt idx="253">
                  <c:v>14.6</c:v>
                </c:pt>
                <c:pt idx="254">
                  <c:v>12.6</c:v>
                </c:pt>
                <c:pt idx="255">
                  <c:v>10.8</c:v>
                </c:pt>
                <c:pt idx="256">
                  <c:v>9.5</c:v>
                </c:pt>
                <c:pt idx="257">
                  <c:v>9.6999999999999993</c:v>
                </c:pt>
                <c:pt idx="258">
                  <c:v>11</c:v>
                </c:pt>
                <c:pt idx="259">
                  <c:v>10.1</c:v>
                </c:pt>
                <c:pt idx="260">
                  <c:v>8.1999999999999993</c:v>
                </c:pt>
                <c:pt idx="261">
                  <c:v>12</c:v>
                </c:pt>
                <c:pt idx="262">
                  <c:v>10.8</c:v>
                </c:pt>
                <c:pt idx="263">
                  <c:v>10.7</c:v>
                </c:pt>
                <c:pt idx="264">
                  <c:v>13.4</c:v>
                </c:pt>
                <c:pt idx="265">
                  <c:v>6.5</c:v>
                </c:pt>
                <c:pt idx="266">
                  <c:v>7</c:v>
                </c:pt>
                <c:pt idx="267">
                  <c:v>15.3</c:v>
                </c:pt>
                <c:pt idx="268">
                  <c:v>12.3</c:v>
                </c:pt>
                <c:pt idx="269">
                  <c:v>9.3000000000000007</c:v>
                </c:pt>
                <c:pt idx="270">
                  <c:v>12.2</c:v>
                </c:pt>
                <c:pt idx="271">
                  <c:v>13.4</c:v>
                </c:pt>
                <c:pt idx="272">
                  <c:v>7.4</c:v>
                </c:pt>
                <c:pt idx="273">
                  <c:v>12.2</c:v>
                </c:pt>
                <c:pt idx="274">
                  <c:v>7.8</c:v>
                </c:pt>
                <c:pt idx="275">
                  <c:v>8.1999999999999993</c:v>
                </c:pt>
                <c:pt idx="276">
                  <c:v>6.1</c:v>
                </c:pt>
                <c:pt idx="277">
                  <c:v>8.3000000000000007</c:v>
                </c:pt>
                <c:pt idx="278">
                  <c:v>7.9</c:v>
                </c:pt>
                <c:pt idx="279">
                  <c:v>9.4</c:v>
                </c:pt>
                <c:pt idx="280">
                  <c:v>7.3</c:v>
                </c:pt>
                <c:pt idx="281">
                  <c:v>7</c:v>
                </c:pt>
                <c:pt idx="282">
                  <c:v>8.6999999999999993</c:v>
                </c:pt>
                <c:pt idx="283">
                  <c:v>13.3</c:v>
                </c:pt>
                <c:pt idx="284">
                  <c:v>8.4</c:v>
                </c:pt>
                <c:pt idx="285">
                  <c:v>8.9</c:v>
                </c:pt>
                <c:pt idx="286">
                  <c:v>10.7</c:v>
                </c:pt>
                <c:pt idx="287">
                  <c:v>7.7</c:v>
                </c:pt>
                <c:pt idx="288">
                  <c:v>5.9</c:v>
                </c:pt>
                <c:pt idx="289">
                  <c:v>10.199999999999999</c:v>
                </c:pt>
                <c:pt idx="290">
                  <c:v>11.1</c:v>
                </c:pt>
                <c:pt idx="291">
                  <c:v>7.1</c:v>
                </c:pt>
                <c:pt idx="292">
                  <c:v>12.4</c:v>
                </c:pt>
                <c:pt idx="293">
                  <c:v>12.1</c:v>
                </c:pt>
                <c:pt idx="294">
                  <c:v>10.9</c:v>
                </c:pt>
                <c:pt idx="295">
                  <c:v>7.9</c:v>
                </c:pt>
                <c:pt idx="296">
                  <c:v>8.6</c:v>
                </c:pt>
                <c:pt idx="297">
                  <c:v>10</c:v>
                </c:pt>
                <c:pt idx="298">
                  <c:v>9.3000000000000007</c:v>
                </c:pt>
                <c:pt idx="299">
                  <c:v>8.1</c:v>
                </c:pt>
                <c:pt idx="300">
                  <c:v>6.2</c:v>
                </c:pt>
                <c:pt idx="301">
                  <c:v>9.1</c:v>
                </c:pt>
                <c:pt idx="302">
                  <c:v>12.1</c:v>
                </c:pt>
                <c:pt idx="303">
                  <c:v>5.6</c:v>
                </c:pt>
                <c:pt idx="304">
                  <c:v>9.4</c:v>
                </c:pt>
                <c:pt idx="305">
                  <c:v>8.3000000000000007</c:v>
                </c:pt>
                <c:pt idx="306">
                  <c:v>7.1</c:v>
                </c:pt>
                <c:pt idx="307">
                  <c:v>12</c:v>
                </c:pt>
                <c:pt idx="308">
                  <c:v>8.9</c:v>
                </c:pt>
                <c:pt idx="309">
                  <c:v>8.1</c:v>
                </c:pt>
                <c:pt idx="310">
                  <c:v>6.3</c:v>
                </c:pt>
                <c:pt idx="311">
                  <c:v>8.6999999999999993</c:v>
                </c:pt>
                <c:pt idx="312">
                  <c:v>10.4</c:v>
                </c:pt>
                <c:pt idx="313">
                  <c:v>13.4</c:v>
                </c:pt>
                <c:pt idx="314">
                  <c:v>7.9</c:v>
                </c:pt>
                <c:pt idx="315">
                  <c:v>9.8000000000000007</c:v>
                </c:pt>
                <c:pt idx="316">
                  <c:v>9.4</c:v>
                </c:pt>
                <c:pt idx="317">
                  <c:v>9.1</c:v>
                </c:pt>
                <c:pt idx="318">
                  <c:v>11.5</c:v>
                </c:pt>
                <c:pt idx="319">
                  <c:v>8.4</c:v>
                </c:pt>
                <c:pt idx="320">
                  <c:v>9.8000000000000007</c:v>
                </c:pt>
                <c:pt idx="321">
                  <c:v>7.3</c:v>
                </c:pt>
                <c:pt idx="322">
                  <c:v>9.9</c:v>
                </c:pt>
                <c:pt idx="323">
                  <c:v>4.3</c:v>
                </c:pt>
                <c:pt idx="324">
                  <c:v>6.9</c:v>
                </c:pt>
                <c:pt idx="325">
                  <c:v>9.9</c:v>
                </c:pt>
                <c:pt idx="326">
                  <c:v>5.8</c:v>
                </c:pt>
                <c:pt idx="327">
                  <c:v>12.3</c:v>
                </c:pt>
                <c:pt idx="328">
                  <c:v>6.9</c:v>
                </c:pt>
                <c:pt idx="329">
                  <c:v>9.6999999999999993</c:v>
                </c:pt>
                <c:pt idx="330">
                  <c:v>4</c:v>
                </c:pt>
                <c:pt idx="331">
                  <c:v>8.9</c:v>
                </c:pt>
                <c:pt idx="332">
                  <c:v>4.3</c:v>
                </c:pt>
                <c:pt idx="333">
                  <c:v>6.6</c:v>
                </c:pt>
                <c:pt idx="334">
                  <c:v>9.4</c:v>
                </c:pt>
                <c:pt idx="335">
                  <c:v>5.8</c:v>
                </c:pt>
                <c:pt idx="336">
                  <c:v>9.6999999999999993</c:v>
                </c:pt>
                <c:pt idx="337">
                  <c:v>14.6</c:v>
                </c:pt>
                <c:pt idx="338">
                  <c:v>4.9000000000000004</c:v>
                </c:pt>
                <c:pt idx="339">
                  <c:v>10</c:v>
                </c:pt>
                <c:pt idx="340">
                  <c:v>8.5</c:v>
                </c:pt>
                <c:pt idx="341">
                  <c:v>7.2</c:v>
                </c:pt>
                <c:pt idx="342">
                  <c:v>7.5</c:v>
                </c:pt>
                <c:pt idx="343">
                  <c:v>8</c:v>
                </c:pt>
                <c:pt idx="344">
                  <c:v>7.1</c:v>
                </c:pt>
                <c:pt idx="345">
                  <c:v>9.1</c:v>
                </c:pt>
                <c:pt idx="346">
                  <c:v>8.6</c:v>
                </c:pt>
                <c:pt idx="347">
                  <c:v>6</c:v>
                </c:pt>
                <c:pt idx="348">
                  <c:v>7.6</c:v>
                </c:pt>
                <c:pt idx="349">
                  <c:v>7.3</c:v>
                </c:pt>
                <c:pt idx="350">
                  <c:v>6.9</c:v>
                </c:pt>
                <c:pt idx="351">
                  <c:v>12.3</c:v>
                </c:pt>
                <c:pt idx="352">
                  <c:v>10.5</c:v>
                </c:pt>
                <c:pt idx="353">
                  <c:v>9.1999999999999993</c:v>
                </c:pt>
                <c:pt idx="354">
                  <c:v>9.5</c:v>
                </c:pt>
                <c:pt idx="355">
                  <c:v>6</c:v>
                </c:pt>
                <c:pt idx="356">
                  <c:v>10</c:v>
                </c:pt>
                <c:pt idx="357">
                  <c:v>12.6</c:v>
                </c:pt>
                <c:pt idx="358">
                  <c:v>11</c:v>
                </c:pt>
                <c:pt idx="359">
                  <c:v>10.3</c:v>
                </c:pt>
                <c:pt idx="360">
                  <c:v>7.7</c:v>
                </c:pt>
                <c:pt idx="361">
                  <c:v>8.8000000000000007</c:v>
                </c:pt>
                <c:pt idx="362">
                  <c:v>9.8000000000000007</c:v>
                </c:pt>
                <c:pt idx="363">
                  <c:v>9.4</c:v>
                </c:pt>
                <c:pt idx="364">
                  <c:v>9.3000000000000007</c:v>
                </c:pt>
                <c:pt idx="365">
                  <c:v>10</c:v>
                </c:pt>
                <c:pt idx="366">
                  <c:v>11.4</c:v>
                </c:pt>
                <c:pt idx="367">
                  <c:v>8.9</c:v>
                </c:pt>
                <c:pt idx="368">
                  <c:v>9.1999999999999993</c:v>
                </c:pt>
                <c:pt idx="369">
                  <c:v>14.9</c:v>
                </c:pt>
                <c:pt idx="370">
                  <c:v>10.3</c:v>
                </c:pt>
                <c:pt idx="371">
                  <c:v>9.9</c:v>
                </c:pt>
                <c:pt idx="372">
                  <c:v>11.1</c:v>
                </c:pt>
                <c:pt idx="373">
                  <c:v>15.6</c:v>
                </c:pt>
                <c:pt idx="374">
                  <c:v>11</c:v>
                </c:pt>
                <c:pt idx="375">
                  <c:v>13.6</c:v>
                </c:pt>
                <c:pt idx="376">
                  <c:v>12.5</c:v>
                </c:pt>
                <c:pt idx="377">
                  <c:v>15.5</c:v>
                </c:pt>
                <c:pt idx="378">
                  <c:v>10.1</c:v>
                </c:pt>
                <c:pt idx="379">
                  <c:v>10.1</c:v>
                </c:pt>
                <c:pt idx="380">
                  <c:v>11</c:v>
                </c:pt>
                <c:pt idx="381">
                  <c:v>12.1</c:v>
                </c:pt>
                <c:pt idx="382">
                  <c:v>14.5</c:v>
                </c:pt>
                <c:pt idx="383">
                  <c:v>11.6</c:v>
                </c:pt>
                <c:pt idx="384">
                  <c:v>16.899999999999999</c:v>
                </c:pt>
                <c:pt idx="385">
                  <c:v>5.7</c:v>
                </c:pt>
                <c:pt idx="386">
                  <c:v>14.7</c:v>
                </c:pt>
                <c:pt idx="387">
                  <c:v>13.3</c:v>
                </c:pt>
                <c:pt idx="388">
                  <c:v>5.8</c:v>
                </c:pt>
                <c:pt idx="389">
                  <c:v>13.1</c:v>
                </c:pt>
                <c:pt idx="390">
                  <c:v>9.1999999999999993</c:v>
                </c:pt>
                <c:pt idx="391">
                  <c:v>14.9</c:v>
                </c:pt>
                <c:pt idx="392">
                  <c:v>10.5</c:v>
                </c:pt>
                <c:pt idx="393">
                  <c:v>9.3000000000000007</c:v>
                </c:pt>
                <c:pt idx="394">
                  <c:v>8.6</c:v>
                </c:pt>
                <c:pt idx="395">
                  <c:v>13.6</c:v>
                </c:pt>
                <c:pt idx="396">
                  <c:v>11.8</c:v>
                </c:pt>
                <c:pt idx="397">
                  <c:v>12.4</c:v>
                </c:pt>
                <c:pt idx="398">
                  <c:v>11.8</c:v>
                </c:pt>
                <c:pt idx="399">
                  <c:v>8.6</c:v>
                </c:pt>
                <c:pt idx="400">
                  <c:v>12.2</c:v>
                </c:pt>
                <c:pt idx="401">
                  <c:v>8.1999999999999993</c:v>
                </c:pt>
                <c:pt idx="402">
                  <c:v>10.9</c:v>
                </c:pt>
                <c:pt idx="403">
                  <c:v>12.2</c:v>
                </c:pt>
                <c:pt idx="404">
                  <c:v>10.199999999999999</c:v>
                </c:pt>
                <c:pt idx="405">
                  <c:v>12.3</c:v>
                </c:pt>
                <c:pt idx="406">
                  <c:v>11.1</c:v>
                </c:pt>
                <c:pt idx="407">
                  <c:v>11.1</c:v>
                </c:pt>
                <c:pt idx="408">
                  <c:v>11.3</c:v>
                </c:pt>
                <c:pt idx="409">
                  <c:v>13.4</c:v>
                </c:pt>
                <c:pt idx="410">
                  <c:v>13.5</c:v>
                </c:pt>
                <c:pt idx="411">
                  <c:v>10.199999999999999</c:v>
                </c:pt>
                <c:pt idx="412">
                  <c:v>9.3000000000000007</c:v>
                </c:pt>
                <c:pt idx="413">
                  <c:v>8.9</c:v>
                </c:pt>
                <c:pt idx="414">
                  <c:v>10.4</c:v>
                </c:pt>
                <c:pt idx="415">
                  <c:v>7.6</c:v>
                </c:pt>
                <c:pt idx="416">
                  <c:v>11.1</c:v>
                </c:pt>
                <c:pt idx="417">
                  <c:v>11.5</c:v>
                </c:pt>
                <c:pt idx="418">
                  <c:v>12.6</c:v>
                </c:pt>
                <c:pt idx="419">
                  <c:v>11.2</c:v>
                </c:pt>
                <c:pt idx="420">
                  <c:v>9.8000000000000007</c:v>
                </c:pt>
                <c:pt idx="421">
                  <c:v>11</c:v>
                </c:pt>
                <c:pt idx="422">
                  <c:v>11.1</c:v>
                </c:pt>
                <c:pt idx="423">
                  <c:v>5.4</c:v>
                </c:pt>
                <c:pt idx="424">
                  <c:v>11.8</c:v>
                </c:pt>
                <c:pt idx="425">
                  <c:v>8.9</c:v>
                </c:pt>
                <c:pt idx="426">
                  <c:v>8.1</c:v>
                </c:pt>
                <c:pt idx="427">
                  <c:v>9.3000000000000007</c:v>
                </c:pt>
                <c:pt idx="428">
                  <c:v>14</c:v>
                </c:pt>
                <c:pt idx="429">
                  <c:v>8.3000000000000007</c:v>
                </c:pt>
                <c:pt idx="430">
                  <c:v>8.8000000000000007</c:v>
                </c:pt>
                <c:pt idx="431">
                  <c:v>7.1</c:v>
                </c:pt>
                <c:pt idx="432">
                  <c:v>9.6</c:v>
                </c:pt>
                <c:pt idx="433">
                  <c:v>13.4</c:v>
                </c:pt>
                <c:pt idx="434">
                  <c:v>11.7</c:v>
                </c:pt>
                <c:pt idx="435">
                  <c:v>13.8</c:v>
                </c:pt>
                <c:pt idx="436">
                  <c:v>8.4</c:v>
                </c:pt>
                <c:pt idx="437">
                  <c:v>11.9</c:v>
                </c:pt>
                <c:pt idx="438">
                  <c:v>11</c:v>
                </c:pt>
                <c:pt idx="439">
                  <c:v>10.6</c:v>
                </c:pt>
                <c:pt idx="440">
                  <c:v>15</c:v>
                </c:pt>
                <c:pt idx="441">
                  <c:v>14.8</c:v>
                </c:pt>
                <c:pt idx="442">
                  <c:v>11.2</c:v>
                </c:pt>
                <c:pt idx="443">
                  <c:v>12.5</c:v>
                </c:pt>
                <c:pt idx="444">
                  <c:v>10</c:v>
                </c:pt>
                <c:pt idx="445">
                  <c:v>12.8</c:v>
                </c:pt>
                <c:pt idx="446">
                  <c:v>11.2</c:v>
                </c:pt>
                <c:pt idx="447">
                  <c:v>12.1</c:v>
                </c:pt>
                <c:pt idx="448">
                  <c:v>10.9</c:v>
                </c:pt>
                <c:pt idx="449">
                  <c:v>13.4</c:v>
                </c:pt>
                <c:pt idx="450">
                  <c:v>11.2</c:v>
                </c:pt>
                <c:pt idx="451">
                  <c:v>11.1</c:v>
                </c:pt>
                <c:pt idx="452">
                  <c:v>10.1</c:v>
                </c:pt>
                <c:pt idx="453">
                  <c:v>9.4</c:v>
                </c:pt>
                <c:pt idx="454">
                  <c:v>7.5</c:v>
                </c:pt>
                <c:pt idx="455">
                  <c:v>11.9</c:v>
                </c:pt>
                <c:pt idx="456">
                  <c:v>10.9</c:v>
                </c:pt>
                <c:pt idx="457">
                  <c:v>12</c:v>
                </c:pt>
                <c:pt idx="458">
                  <c:v>9.5</c:v>
                </c:pt>
                <c:pt idx="459">
                  <c:v>10.9</c:v>
                </c:pt>
                <c:pt idx="460">
                  <c:v>12.4</c:v>
                </c:pt>
                <c:pt idx="461">
                  <c:v>10.3</c:v>
                </c:pt>
                <c:pt idx="462">
                  <c:v>10</c:v>
                </c:pt>
                <c:pt idx="463">
                  <c:v>11</c:v>
                </c:pt>
                <c:pt idx="464">
                  <c:v>11.3</c:v>
                </c:pt>
                <c:pt idx="465">
                  <c:v>8.5</c:v>
                </c:pt>
                <c:pt idx="466">
                  <c:v>11.8</c:v>
                </c:pt>
                <c:pt idx="467">
                  <c:v>7.9</c:v>
                </c:pt>
                <c:pt idx="468">
                  <c:v>9.9</c:v>
                </c:pt>
                <c:pt idx="469">
                  <c:v>9.5</c:v>
                </c:pt>
                <c:pt idx="470">
                  <c:v>13.7</c:v>
                </c:pt>
                <c:pt idx="471">
                  <c:v>10.5</c:v>
                </c:pt>
                <c:pt idx="472">
                  <c:v>7.9</c:v>
                </c:pt>
                <c:pt idx="473">
                  <c:v>7.9</c:v>
                </c:pt>
                <c:pt idx="474">
                  <c:v>9.1</c:v>
                </c:pt>
                <c:pt idx="475">
                  <c:v>12.1</c:v>
                </c:pt>
                <c:pt idx="476">
                  <c:v>9.4</c:v>
                </c:pt>
                <c:pt idx="477">
                  <c:v>9.3000000000000007</c:v>
                </c:pt>
                <c:pt idx="478">
                  <c:v>10.199999999999999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2B-491E-A2F7-A0D830F23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32120"/>
        <c:axId val="365128840"/>
      </c:scatterChart>
      <c:valAx>
        <c:axId val="3651321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28840"/>
        <c:crosses val="autoZero"/>
        <c:crossBetween val="midCat"/>
      </c:valAx>
      <c:valAx>
        <c:axId val="365128840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3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'122916'!$BD$15</c:f>
              <c:strCache>
                <c:ptCount val="1"/>
                <c:pt idx="0">
                  <c:v>T-8104 U10 (n=10)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'122916'!$BE$16:$BE$494</c:f>
                <c:numCache>
                  <c:formatCode>General</c:formatCode>
                  <c:ptCount val="479"/>
                  <c:pt idx="0">
                    <c:v>2.2499382707581606</c:v>
                  </c:pt>
                  <c:pt idx="1">
                    <c:v>1.7243356208503413</c:v>
                  </c:pt>
                  <c:pt idx="2">
                    <c:v>1.6224124698183946</c:v>
                  </c:pt>
                  <c:pt idx="3">
                    <c:v>2.5464572339712368</c:v>
                  </c:pt>
                  <c:pt idx="4">
                    <c:v>2.0712315177207978</c:v>
                  </c:pt>
                  <c:pt idx="5">
                    <c:v>2.0341528403189808</c:v>
                  </c:pt>
                  <c:pt idx="6">
                    <c:v>3.1804961178337501</c:v>
                  </c:pt>
                  <c:pt idx="7">
                    <c:v>2.0666666666666664</c:v>
                  </c:pt>
                  <c:pt idx="8">
                    <c:v>1.1455226851626388</c:v>
                  </c:pt>
                  <c:pt idx="9">
                    <c:v>2.0319667538837556</c:v>
                  </c:pt>
                  <c:pt idx="10">
                    <c:v>1.6179548132682131</c:v>
                  </c:pt>
                  <c:pt idx="11">
                    <c:v>1.4742229591663987</c:v>
                  </c:pt>
                  <c:pt idx="12">
                    <c:v>2.1031722072463142</c:v>
                  </c:pt>
                  <c:pt idx="13">
                    <c:v>1.5986105077709063</c:v>
                  </c:pt>
                  <c:pt idx="14">
                    <c:v>1.8162843634433701</c:v>
                  </c:pt>
                  <c:pt idx="15">
                    <c:v>1.9720265943665385</c:v>
                  </c:pt>
                  <c:pt idx="16">
                    <c:v>2.3666666666666667</c:v>
                  </c:pt>
                  <c:pt idx="17">
                    <c:v>2.4774538901416059</c:v>
                  </c:pt>
                  <c:pt idx="18">
                    <c:v>1.4063348739819324</c:v>
                  </c:pt>
                  <c:pt idx="19">
                    <c:v>1.9333333333333331</c:v>
                  </c:pt>
                  <c:pt idx="20">
                    <c:v>2.316366887078892</c:v>
                  </c:pt>
                  <c:pt idx="21">
                    <c:v>1.9439364415764444</c:v>
                  </c:pt>
                  <c:pt idx="22">
                    <c:v>1.8196458751941573</c:v>
                  </c:pt>
                  <c:pt idx="23">
                    <c:v>1.7854348987789437</c:v>
                  </c:pt>
                  <c:pt idx="24">
                    <c:v>2.1561282171728307</c:v>
                  </c:pt>
                  <c:pt idx="25">
                    <c:v>1.5790292376436015</c:v>
                  </c:pt>
                  <c:pt idx="26">
                    <c:v>1.5162087220725542</c:v>
                  </c:pt>
                  <c:pt idx="27">
                    <c:v>1.3349989596333853</c:v>
                  </c:pt>
                  <c:pt idx="28">
                    <c:v>2.472290885438488</c:v>
                  </c:pt>
                  <c:pt idx="29">
                    <c:v>1.4832396974191326</c:v>
                  </c:pt>
                  <c:pt idx="30">
                    <c:v>1.3182479955523456</c:v>
                  </c:pt>
                  <c:pt idx="31">
                    <c:v>1.4609738000540751</c:v>
                  </c:pt>
                  <c:pt idx="32">
                    <c:v>2.4812631191928571</c:v>
                  </c:pt>
                  <c:pt idx="33">
                    <c:v>1.2600705447623863</c:v>
                  </c:pt>
                  <c:pt idx="34">
                    <c:v>1.9020456823582805</c:v>
                  </c:pt>
                  <c:pt idx="35">
                    <c:v>2.3096416268426676</c:v>
                  </c:pt>
                  <c:pt idx="36">
                    <c:v>2.0333333333333332</c:v>
                  </c:pt>
                  <c:pt idx="37">
                    <c:v>1.5577761927397229</c:v>
                  </c:pt>
                  <c:pt idx="38">
                    <c:v>2.7016455890602837</c:v>
                  </c:pt>
                  <c:pt idx="39">
                    <c:v>2.275473088783468</c:v>
                  </c:pt>
                  <c:pt idx="40">
                    <c:v>2.2519127672072714</c:v>
                  </c:pt>
                  <c:pt idx="41">
                    <c:v>1.382831234179436</c:v>
                  </c:pt>
                  <c:pt idx="42">
                    <c:v>1.8571184369578824</c:v>
                  </c:pt>
                  <c:pt idx="43">
                    <c:v>2.1509687739868903</c:v>
                  </c:pt>
                  <c:pt idx="44">
                    <c:v>2.3096416268426672</c:v>
                  </c:pt>
                  <c:pt idx="45">
                    <c:v>2.2580719405919929</c:v>
                  </c:pt>
                  <c:pt idx="46">
                    <c:v>2.2511725339870727</c:v>
                  </c:pt>
                  <c:pt idx="47">
                    <c:v>1.8123036292090915</c:v>
                  </c:pt>
                  <c:pt idx="48">
                    <c:v>1.3968217893171306</c:v>
                  </c:pt>
                  <c:pt idx="49">
                    <c:v>2.3211587144738246</c:v>
                  </c:pt>
                  <c:pt idx="50">
                    <c:v>1.2909944487358056</c:v>
                  </c:pt>
                  <c:pt idx="51">
                    <c:v>2.1807236311728166</c:v>
                  </c:pt>
                  <c:pt idx="52">
                    <c:v>2.3993054550570805</c:v>
                  </c:pt>
                  <c:pt idx="53">
                    <c:v>2.0507451220362696</c:v>
                  </c:pt>
                  <c:pt idx="54">
                    <c:v>1.9324710720847658</c:v>
                  </c:pt>
                  <c:pt idx="55">
                    <c:v>2.4964419124470374</c:v>
                  </c:pt>
                  <c:pt idx="56">
                    <c:v>2.2678918257565401</c:v>
                  </c:pt>
                  <c:pt idx="57">
                    <c:v>2.4875244275740847</c:v>
                  </c:pt>
                  <c:pt idx="58">
                    <c:v>1.9218047073866096</c:v>
                  </c:pt>
                  <c:pt idx="59">
                    <c:v>1.6275407487644937</c:v>
                  </c:pt>
                  <c:pt idx="60">
                    <c:v>2.1304668241699725</c:v>
                  </c:pt>
                  <c:pt idx="61">
                    <c:v>2.2201101073795613</c:v>
                  </c:pt>
                  <c:pt idx="62">
                    <c:v>1.6360521589077368</c:v>
                  </c:pt>
                  <c:pt idx="63">
                    <c:v>2.6491088648407364</c:v>
                  </c:pt>
                  <c:pt idx="64">
                    <c:v>2.0880613017821097</c:v>
                  </c:pt>
                  <c:pt idx="65">
                    <c:v>1.4533486237727762</c:v>
                  </c:pt>
                  <c:pt idx="66">
                    <c:v>2.5377155080899039</c:v>
                  </c:pt>
                  <c:pt idx="67">
                    <c:v>1.9347695814575265</c:v>
                  </c:pt>
                  <c:pt idx="68">
                    <c:v>1.9405039437103844</c:v>
                  </c:pt>
                  <c:pt idx="69">
                    <c:v>2.0712315177207978</c:v>
                  </c:pt>
                  <c:pt idx="70">
                    <c:v>1.7074997966487595</c:v>
                  </c:pt>
                  <c:pt idx="71">
                    <c:v>2.2854612955229263</c:v>
                  </c:pt>
                  <c:pt idx="72">
                    <c:v>2.6892791268706606</c:v>
                  </c:pt>
                  <c:pt idx="73">
                    <c:v>1.8630918149976161</c:v>
                  </c:pt>
                  <c:pt idx="74">
                    <c:v>2.1574161500379208</c:v>
                  </c:pt>
                  <c:pt idx="75">
                    <c:v>2.4394899284709313</c:v>
                  </c:pt>
                  <c:pt idx="76">
                    <c:v>2.8055500550001082</c:v>
                  </c:pt>
                  <c:pt idx="77">
                    <c:v>2.1039645117412666</c:v>
                  </c:pt>
                  <c:pt idx="78">
                    <c:v>1.4681810363696828</c:v>
                  </c:pt>
                  <c:pt idx="79">
                    <c:v>1.818424226264781</c:v>
                  </c:pt>
                  <c:pt idx="80">
                    <c:v>1.9857828011475305</c:v>
                  </c:pt>
                  <c:pt idx="81">
                    <c:v>1.7435595774162689</c:v>
                  </c:pt>
                  <c:pt idx="82">
                    <c:v>2.0733762053445313</c:v>
                  </c:pt>
                  <c:pt idx="83">
                    <c:v>2.3036203390894658</c:v>
                  </c:pt>
                  <c:pt idx="84">
                    <c:v>1.6261747890200622</c:v>
                  </c:pt>
                  <c:pt idx="85">
                    <c:v>1.6193277068654826</c:v>
                  </c:pt>
                  <c:pt idx="86">
                    <c:v>1.6546231527987807</c:v>
                  </c:pt>
                  <c:pt idx="87">
                    <c:v>1.7688665548562132</c:v>
                  </c:pt>
                  <c:pt idx="88">
                    <c:v>2.1612753436596437</c:v>
                  </c:pt>
                  <c:pt idx="89">
                    <c:v>2.0333333333333332</c:v>
                  </c:pt>
                  <c:pt idx="90">
                    <c:v>2.4857370916669539</c:v>
                  </c:pt>
                  <c:pt idx="91">
                    <c:v>2.1092389359408501</c:v>
                  </c:pt>
                  <c:pt idx="92">
                    <c:v>2.4830536755284922</c:v>
                  </c:pt>
                  <c:pt idx="93">
                    <c:v>2.5742312768410431</c:v>
                  </c:pt>
                  <c:pt idx="94">
                    <c:v>1.4410644214144854</c:v>
                  </c:pt>
                  <c:pt idx="95">
                    <c:v>2.5865034312755126</c:v>
                  </c:pt>
                  <c:pt idx="96">
                    <c:v>2.2757172251597715</c:v>
                  </c:pt>
                  <c:pt idx="97">
                    <c:v>1.7451520150277895</c:v>
                  </c:pt>
                  <c:pt idx="98">
                    <c:v>2.0859317129549351</c:v>
                  </c:pt>
                  <c:pt idx="99">
                    <c:v>2.0464060637561103</c:v>
                  </c:pt>
                  <c:pt idx="100">
                    <c:v>2.3638480868655196</c:v>
                  </c:pt>
                  <c:pt idx="101">
                    <c:v>2.2320892057044275</c:v>
                  </c:pt>
                  <c:pt idx="102">
                    <c:v>1.8040078836979743</c:v>
                  </c:pt>
                  <c:pt idx="103">
                    <c:v>1.8123036292090915</c:v>
                  </c:pt>
                  <c:pt idx="104">
                    <c:v>2.2412793965352318</c:v>
                  </c:pt>
                  <c:pt idx="105">
                    <c:v>2.2617593938249829</c:v>
                  </c:pt>
                  <c:pt idx="106">
                    <c:v>1.8333333333333335</c:v>
                  </c:pt>
                  <c:pt idx="107">
                    <c:v>2.2469732728470286</c:v>
                  </c:pt>
                  <c:pt idx="108">
                    <c:v>2.2422706745122847</c:v>
                  </c:pt>
                  <c:pt idx="109">
                    <c:v>1.9390719429665315</c:v>
                  </c:pt>
                  <c:pt idx="110">
                    <c:v>2.0002777584903328</c:v>
                  </c:pt>
                  <c:pt idx="111">
                    <c:v>2.3779075769349078</c:v>
                  </c:pt>
                  <c:pt idx="112">
                    <c:v>2.0024984394500782</c:v>
                  </c:pt>
                  <c:pt idx="113">
                    <c:v>1.9576062480034695</c:v>
                  </c:pt>
                  <c:pt idx="114">
                    <c:v>1.3646326326972478</c:v>
                  </c:pt>
                  <c:pt idx="115">
                    <c:v>1.3597385369580759</c:v>
                  </c:pt>
                  <c:pt idx="116">
                    <c:v>1.9835434062415787</c:v>
                  </c:pt>
                  <c:pt idx="117">
                    <c:v>1.8466185312619385</c:v>
                  </c:pt>
                  <c:pt idx="118">
                    <c:v>2.045048220023729</c:v>
                  </c:pt>
                  <c:pt idx="119">
                    <c:v>2.1664102412362558</c:v>
                  </c:pt>
                  <c:pt idx="120">
                    <c:v>0.90921211313239048</c:v>
                  </c:pt>
                  <c:pt idx="121">
                    <c:v>2.450396793265214</c:v>
                  </c:pt>
                  <c:pt idx="122">
                    <c:v>2.2842455598682418</c:v>
                  </c:pt>
                  <c:pt idx="123">
                    <c:v>1.9090428084368469</c:v>
                  </c:pt>
                  <c:pt idx="124">
                    <c:v>1.7666666666666668</c:v>
                  </c:pt>
                  <c:pt idx="125">
                    <c:v>1.9218047073866096</c:v>
                  </c:pt>
                  <c:pt idx="126">
                    <c:v>2.0278614899006837</c:v>
                  </c:pt>
                  <c:pt idx="127">
                    <c:v>1.4019827229875392</c:v>
                  </c:pt>
                  <c:pt idx="128">
                    <c:v>1.4282856857085702</c:v>
                  </c:pt>
                  <c:pt idx="129">
                    <c:v>2.3211587144738246</c:v>
                  </c:pt>
                  <c:pt idx="130">
                    <c:v>2.777088803445475</c:v>
                  </c:pt>
                  <c:pt idx="131">
                    <c:v>2.6718699236468995</c:v>
                  </c:pt>
                  <c:pt idx="132">
                    <c:v>1.9913702708325127</c:v>
                  </c:pt>
                  <c:pt idx="133">
                    <c:v>1.5793810320642845</c:v>
                  </c:pt>
                  <c:pt idx="134">
                    <c:v>1.8999999999999997</c:v>
                  </c:pt>
                  <c:pt idx="135">
                    <c:v>2.2727858578307716</c:v>
                  </c:pt>
                  <c:pt idx="136">
                    <c:v>2.5475478405713989</c:v>
                  </c:pt>
                  <c:pt idx="137">
                    <c:v>2.5725041842099645</c:v>
                  </c:pt>
                  <c:pt idx="138">
                    <c:v>2.1870832936432332</c:v>
                  </c:pt>
                  <c:pt idx="139">
                    <c:v>0.99387010105837137</c:v>
                  </c:pt>
                  <c:pt idx="140">
                    <c:v>1.8690461025168246</c:v>
                  </c:pt>
                  <c:pt idx="141">
                    <c:v>0.95684667296048831</c:v>
                  </c:pt>
                  <c:pt idx="142">
                    <c:v>2.0080393975772046</c:v>
                  </c:pt>
                  <c:pt idx="143">
                    <c:v>2.0210008521632155</c:v>
                  </c:pt>
                  <c:pt idx="144">
                    <c:v>1.3399834161494522</c:v>
                  </c:pt>
                  <c:pt idx="145">
                    <c:v>1.9032136564826927</c:v>
                  </c:pt>
                  <c:pt idx="146">
                    <c:v>2.2300971578236974</c:v>
                  </c:pt>
                  <c:pt idx="147">
                    <c:v>1.948218559493661</c:v>
                  </c:pt>
                  <c:pt idx="148">
                    <c:v>1.607275126832159</c:v>
                  </c:pt>
                  <c:pt idx="149">
                    <c:v>1.1035296904831231</c:v>
                  </c:pt>
                  <c:pt idx="150">
                    <c:v>1.6346933113652302</c:v>
                  </c:pt>
                  <c:pt idx="151">
                    <c:v>2.0947023124486632</c:v>
                  </c:pt>
                  <c:pt idx="152">
                    <c:v>1.7838784213679533</c:v>
                  </c:pt>
                  <c:pt idx="153">
                    <c:v>1.5595583420386112</c:v>
                  </c:pt>
                  <c:pt idx="154">
                    <c:v>1.4996295838935991</c:v>
                  </c:pt>
                  <c:pt idx="155">
                    <c:v>1.1930353445448854</c:v>
                  </c:pt>
                  <c:pt idx="156">
                    <c:v>1.9675139417831606</c:v>
                  </c:pt>
                  <c:pt idx="157">
                    <c:v>1.8941430193567164</c:v>
                  </c:pt>
                  <c:pt idx="158">
                    <c:v>2.0733762053445313</c:v>
                  </c:pt>
                  <c:pt idx="159">
                    <c:v>2.4908722256359206</c:v>
                  </c:pt>
                  <c:pt idx="160">
                    <c:v>1.7603661235347858</c:v>
                  </c:pt>
                  <c:pt idx="161">
                    <c:v>1.43913554299486</c:v>
                  </c:pt>
                  <c:pt idx="162">
                    <c:v>1.9232495649002206</c:v>
                  </c:pt>
                  <c:pt idx="163">
                    <c:v>2.5649344804280845</c:v>
                  </c:pt>
                  <c:pt idx="164">
                    <c:v>1.7978382080215733</c:v>
                  </c:pt>
                  <c:pt idx="165">
                    <c:v>2.2987919532755559</c:v>
                  </c:pt>
                  <c:pt idx="166">
                    <c:v>1.740051084818425</c:v>
                  </c:pt>
                  <c:pt idx="167">
                    <c:v>2.0496612186190943</c:v>
                  </c:pt>
                  <c:pt idx="168">
                    <c:v>1.5289793254906285</c:v>
                  </c:pt>
                  <c:pt idx="169">
                    <c:v>1.0775486583496408</c:v>
                  </c:pt>
                  <c:pt idx="170">
                    <c:v>2.1291625896895083</c:v>
                  </c:pt>
                  <c:pt idx="171">
                    <c:v>1.2914247085207011</c:v>
                  </c:pt>
                  <c:pt idx="172">
                    <c:v>1.6041612554021287</c:v>
                  </c:pt>
                  <c:pt idx="173">
                    <c:v>1.8856180831641267</c:v>
                  </c:pt>
                  <c:pt idx="174">
                    <c:v>1.8941430193567161</c:v>
                  </c:pt>
                  <c:pt idx="175">
                    <c:v>1.7307673314329559</c:v>
                  </c:pt>
                  <c:pt idx="176">
                    <c:v>1.8941430193567161</c:v>
                  </c:pt>
                  <c:pt idx="177">
                    <c:v>2.0978825303412751</c:v>
                  </c:pt>
                  <c:pt idx="178">
                    <c:v>1.8269586141392964</c:v>
                  </c:pt>
                  <c:pt idx="179">
                    <c:v>1.6983652270475997</c:v>
                  </c:pt>
                  <c:pt idx="180">
                    <c:v>1.5577761927397233</c:v>
                  </c:pt>
                  <c:pt idx="181">
                    <c:v>2.0591260281974</c:v>
                  </c:pt>
                  <c:pt idx="182">
                    <c:v>1.775136927425913</c:v>
                  </c:pt>
                  <c:pt idx="183">
                    <c:v>2.1241991955139761</c:v>
                  </c:pt>
                  <c:pt idx="184">
                    <c:v>2.1408720964441881</c:v>
                  </c:pt>
                  <c:pt idx="185">
                    <c:v>2.8487814158961995</c:v>
                  </c:pt>
                  <c:pt idx="186">
                    <c:v>2.2000000000000002</c:v>
                  </c:pt>
                  <c:pt idx="187">
                    <c:v>1.5930404193798025</c:v>
                  </c:pt>
                  <c:pt idx="188">
                    <c:v>2.1281186266016485</c:v>
                  </c:pt>
                  <c:pt idx="189">
                    <c:v>1.550627113281734</c:v>
                  </c:pt>
                  <c:pt idx="190">
                    <c:v>1.9969421067666877</c:v>
                  </c:pt>
                  <c:pt idx="191">
                    <c:v>2.3990738953928772</c:v>
                  </c:pt>
                  <c:pt idx="192">
                    <c:v>2.2133433734712038</c:v>
                  </c:pt>
                  <c:pt idx="193">
                    <c:v>1.948218559493661</c:v>
                  </c:pt>
                  <c:pt idx="194">
                    <c:v>2.092579482095934</c:v>
                  </c:pt>
                  <c:pt idx="195">
                    <c:v>2.0612833111653739</c:v>
                  </c:pt>
                  <c:pt idx="196">
                    <c:v>1.7575235101952089</c:v>
                  </c:pt>
                  <c:pt idx="197">
                    <c:v>1.1850925889754116</c:v>
                  </c:pt>
                  <c:pt idx="198">
                    <c:v>2.0221001184137468</c:v>
                  </c:pt>
                  <c:pt idx="199">
                    <c:v>1.7654083569153811</c:v>
                  </c:pt>
                  <c:pt idx="200">
                    <c:v>2.3036203390894663</c:v>
                  </c:pt>
                  <c:pt idx="201">
                    <c:v>1.5793810320642845</c:v>
                  </c:pt>
                  <c:pt idx="202">
                    <c:v>2.1797043632362421</c:v>
                  </c:pt>
                  <c:pt idx="203">
                    <c:v>1.8645821694595994</c:v>
                  </c:pt>
                  <c:pt idx="204">
                    <c:v>2.1395742047841613</c:v>
                  </c:pt>
                  <c:pt idx="205">
                    <c:v>2.1779194965226178</c:v>
                  </c:pt>
                  <c:pt idx="206">
                    <c:v>1.4255603186895396</c:v>
                  </c:pt>
                  <c:pt idx="207">
                    <c:v>2.0278614899006842</c:v>
                  </c:pt>
                  <c:pt idx="208">
                    <c:v>2.1186998109427599</c:v>
                  </c:pt>
                  <c:pt idx="209">
                    <c:v>2.0819328626169589</c:v>
                  </c:pt>
                  <c:pt idx="210">
                    <c:v>1.4313940369055924</c:v>
                  </c:pt>
                  <c:pt idx="211">
                    <c:v>2.3247461032216923</c:v>
                  </c:pt>
                  <c:pt idx="212">
                    <c:v>2.0121851030382092</c:v>
                  </c:pt>
                  <c:pt idx="213">
                    <c:v>2.3560796062763054</c:v>
                  </c:pt>
                  <c:pt idx="214">
                    <c:v>1.972308292331602</c:v>
                  </c:pt>
                  <c:pt idx="215">
                    <c:v>1.5162087220725542</c:v>
                  </c:pt>
                  <c:pt idx="216">
                    <c:v>2.208317610006918</c:v>
                  </c:pt>
                  <c:pt idx="217">
                    <c:v>2.305548862105411</c:v>
                  </c:pt>
                  <c:pt idx="218">
                    <c:v>1.3585122581543221</c:v>
                  </c:pt>
                  <c:pt idx="219">
                    <c:v>2.3228335186912457</c:v>
                  </c:pt>
                  <c:pt idx="220">
                    <c:v>2.3009659807229754</c:v>
                  </c:pt>
                  <c:pt idx="221">
                    <c:v>1.1907047399661168</c:v>
                  </c:pt>
                  <c:pt idx="222">
                    <c:v>1.6248076809271919</c:v>
                  </c:pt>
                  <c:pt idx="223">
                    <c:v>1.9969421067666879</c:v>
                  </c:pt>
                  <c:pt idx="224">
                    <c:v>1.9734346820820912</c:v>
                  </c:pt>
                  <c:pt idx="225">
                    <c:v>2.373230334843675</c:v>
                  </c:pt>
                  <c:pt idx="226">
                    <c:v>1.701306687356646</c:v>
                  </c:pt>
                  <c:pt idx="227">
                    <c:v>1.5187714333192688</c:v>
                  </c:pt>
                  <c:pt idx="228">
                    <c:v>1.43913554299486</c:v>
                  </c:pt>
                  <c:pt idx="229">
                    <c:v>1.6428295373802142</c:v>
                  </c:pt>
                  <c:pt idx="230">
                    <c:v>1.7591033069278348</c:v>
                  </c:pt>
                  <c:pt idx="231">
                    <c:v>1.9</c:v>
                  </c:pt>
                  <c:pt idx="232">
                    <c:v>2.1962088546705507</c:v>
                  </c:pt>
                  <c:pt idx="233">
                    <c:v>2.0947023124486632</c:v>
                  </c:pt>
                  <c:pt idx="234">
                    <c:v>1.7792008193443356</c:v>
                  </c:pt>
                  <c:pt idx="235">
                    <c:v>1.7178798302300167</c:v>
                  </c:pt>
                  <c:pt idx="236">
                    <c:v>1.911660127858622</c:v>
                  </c:pt>
                  <c:pt idx="237">
                    <c:v>2.0591260281974</c:v>
                  </c:pt>
                  <c:pt idx="238">
                    <c:v>1.5832456116050553</c:v>
                  </c:pt>
                  <c:pt idx="239">
                    <c:v>1.6478942792411031</c:v>
                  </c:pt>
                  <c:pt idx="240">
                    <c:v>1.789164920042619</c:v>
                  </c:pt>
                  <c:pt idx="241">
                    <c:v>1.4083086782851737</c:v>
                  </c:pt>
                  <c:pt idx="242">
                    <c:v>2.4369835635245649</c:v>
                  </c:pt>
                  <c:pt idx="243">
                    <c:v>1.8666666666666665</c:v>
                  </c:pt>
                  <c:pt idx="244">
                    <c:v>2.2922574995938922</c:v>
                  </c:pt>
                  <c:pt idx="245">
                    <c:v>2.1419098435223125</c:v>
                  </c:pt>
                  <c:pt idx="246">
                    <c:v>1.8040078836979743</c:v>
                  </c:pt>
                  <c:pt idx="247">
                    <c:v>1.171893055416463</c:v>
                  </c:pt>
                  <c:pt idx="248">
                    <c:v>2.3497044731436145</c:v>
                  </c:pt>
                  <c:pt idx="249">
                    <c:v>1.5577761927397229</c:v>
                  </c:pt>
                  <c:pt idx="250">
                    <c:v>1.6316317667360556</c:v>
                  </c:pt>
                  <c:pt idx="251">
                    <c:v>2.3617319445224467</c:v>
                  </c:pt>
                  <c:pt idx="252">
                    <c:v>2.8992336152086047</c:v>
                  </c:pt>
                  <c:pt idx="253">
                    <c:v>2.295890047696342</c:v>
                  </c:pt>
                  <c:pt idx="254">
                    <c:v>2.023473361436825</c:v>
                  </c:pt>
                  <c:pt idx="255">
                    <c:v>1.8574175621006708</c:v>
                  </c:pt>
                  <c:pt idx="256">
                    <c:v>1.57797338380595</c:v>
                  </c:pt>
                  <c:pt idx="257">
                    <c:v>2.7545921254838759</c:v>
                  </c:pt>
                  <c:pt idx="258">
                    <c:v>1.9561867668161612</c:v>
                  </c:pt>
                  <c:pt idx="259">
                    <c:v>2.1643577440997235</c:v>
                  </c:pt>
                  <c:pt idx="260">
                    <c:v>1.0456258094238746</c:v>
                  </c:pt>
                  <c:pt idx="261">
                    <c:v>2.0976176963403028</c:v>
                  </c:pt>
                  <c:pt idx="262">
                    <c:v>2.3872345693058503</c:v>
                  </c:pt>
                  <c:pt idx="263">
                    <c:v>1.781385228784985</c:v>
                  </c:pt>
                  <c:pt idx="264">
                    <c:v>1.6719914938645937</c:v>
                  </c:pt>
                  <c:pt idx="265">
                    <c:v>2.3418890760333726</c:v>
                  </c:pt>
                  <c:pt idx="266">
                    <c:v>1.8199511592958262</c:v>
                  </c:pt>
                  <c:pt idx="267">
                    <c:v>1.4204850501775013</c:v>
                  </c:pt>
                  <c:pt idx="268">
                    <c:v>2.075250988836451</c:v>
                  </c:pt>
                  <c:pt idx="269">
                    <c:v>1.422439219556791</c:v>
                  </c:pt>
                  <c:pt idx="270">
                    <c:v>1.8223915910448858</c:v>
                  </c:pt>
                  <c:pt idx="271">
                    <c:v>1.4468356276140468</c:v>
                  </c:pt>
                  <c:pt idx="272">
                    <c:v>1.6616591440819357</c:v>
                  </c:pt>
                  <c:pt idx="273">
                    <c:v>1.5719768163402126</c:v>
                  </c:pt>
                  <c:pt idx="274">
                    <c:v>2.2223611067711042</c:v>
                  </c:pt>
                  <c:pt idx="275">
                    <c:v>2.3276120333461452</c:v>
                  </c:pt>
                  <c:pt idx="276">
                    <c:v>2.2469732728470286</c:v>
                  </c:pt>
                  <c:pt idx="277">
                    <c:v>2.2666666666666662</c:v>
                  </c:pt>
                  <c:pt idx="278">
                    <c:v>2.5212430796467578</c:v>
                  </c:pt>
                  <c:pt idx="279">
                    <c:v>1.9776529298921768</c:v>
                  </c:pt>
                  <c:pt idx="280">
                    <c:v>1.9969421067666877</c:v>
                  </c:pt>
                  <c:pt idx="281">
                    <c:v>1.8999999999999997</c:v>
                  </c:pt>
                  <c:pt idx="282">
                    <c:v>1.7841898254763513</c:v>
                  </c:pt>
                  <c:pt idx="283">
                    <c:v>1.6384274303259343</c:v>
                  </c:pt>
                  <c:pt idx="284">
                    <c:v>1.3515423288475528</c:v>
                  </c:pt>
                  <c:pt idx="285">
                    <c:v>1.2653501930734865</c:v>
                  </c:pt>
                  <c:pt idx="286">
                    <c:v>1.9290181728307045</c:v>
                  </c:pt>
                  <c:pt idx="287">
                    <c:v>1.9151443229630967</c:v>
                  </c:pt>
                  <c:pt idx="288">
                    <c:v>2.3103631268217941</c:v>
                  </c:pt>
                  <c:pt idx="289">
                    <c:v>2.0355179521029365</c:v>
                  </c:pt>
                  <c:pt idx="290">
                    <c:v>1.5362291495737215</c:v>
                  </c:pt>
                  <c:pt idx="291">
                    <c:v>1.4696938456699069</c:v>
                  </c:pt>
                  <c:pt idx="292">
                    <c:v>2.0300519971446818</c:v>
                  </c:pt>
                  <c:pt idx="293">
                    <c:v>1.6316317667360556</c:v>
                  </c:pt>
                  <c:pt idx="294">
                    <c:v>2.3572582944316194</c:v>
                  </c:pt>
                  <c:pt idx="295">
                    <c:v>1.7</c:v>
                  </c:pt>
                  <c:pt idx="296">
                    <c:v>1.7349351572897471</c:v>
                  </c:pt>
                  <c:pt idx="297">
                    <c:v>2.1561282171728307</c:v>
                  </c:pt>
                  <c:pt idx="298">
                    <c:v>2.8720878971384023</c:v>
                  </c:pt>
                  <c:pt idx="299">
                    <c:v>1.7074997966487595</c:v>
                  </c:pt>
                  <c:pt idx="300">
                    <c:v>1.2806248474865696</c:v>
                  </c:pt>
                  <c:pt idx="301">
                    <c:v>1.7387735140993301</c:v>
                  </c:pt>
                  <c:pt idx="302">
                    <c:v>1.3482498944104455</c:v>
                  </c:pt>
                  <c:pt idx="303">
                    <c:v>1.7194960502038574</c:v>
                  </c:pt>
                  <c:pt idx="304">
                    <c:v>2.5525586292102198</c:v>
                  </c:pt>
                  <c:pt idx="305">
                    <c:v>2.3946700074215745</c:v>
                  </c:pt>
                  <c:pt idx="306">
                    <c:v>1.6546231527987807</c:v>
                  </c:pt>
                  <c:pt idx="307">
                    <c:v>2.365492666561356</c:v>
                  </c:pt>
                  <c:pt idx="308">
                    <c:v>1.9666666666666663</c:v>
                  </c:pt>
                  <c:pt idx="309">
                    <c:v>2.1715329966536441</c:v>
                  </c:pt>
                  <c:pt idx="310">
                    <c:v>2.1656407827707715</c:v>
                  </c:pt>
                  <c:pt idx="311">
                    <c:v>1.6055459438389725</c:v>
                  </c:pt>
                  <c:pt idx="312">
                    <c:v>1.7061978522759635</c:v>
                  </c:pt>
                  <c:pt idx="313">
                    <c:v>2.9356051808405321</c:v>
                  </c:pt>
                  <c:pt idx="314">
                    <c:v>1.7285189549952227</c:v>
                  </c:pt>
                  <c:pt idx="315">
                    <c:v>1.4715826703096075</c:v>
                  </c:pt>
                  <c:pt idx="316">
                    <c:v>1.2948616399703352</c:v>
                  </c:pt>
                  <c:pt idx="317">
                    <c:v>1.8764623926716757</c:v>
                  </c:pt>
                  <c:pt idx="318">
                    <c:v>2.2283526551144357</c:v>
                  </c:pt>
                  <c:pt idx="319">
                    <c:v>2.5571251218680886</c:v>
                  </c:pt>
                  <c:pt idx="320">
                    <c:v>1.2220201853215571</c:v>
                  </c:pt>
                  <c:pt idx="321">
                    <c:v>2.0333333333333332</c:v>
                  </c:pt>
                  <c:pt idx="322">
                    <c:v>1.7838784213679539</c:v>
                  </c:pt>
                  <c:pt idx="323">
                    <c:v>1.8823743871327332</c:v>
                  </c:pt>
                  <c:pt idx="324">
                    <c:v>1.3370780746754385</c:v>
                  </c:pt>
                  <c:pt idx="325">
                    <c:v>1.7515072873892867</c:v>
                  </c:pt>
                  <c:pt idx="326">
                    <c:v>1.7829438827088442</c:v>
                  </c:pt>
                  <c:pt idx="327">
                    <c:v>1.7938165396098278</c:v>
                  </c:pt>
                  <c:pt idx="328">
                    <c:v>1.5916448515084427</c:v>
                  </c:pt>
                  <c:pt idx="329">
                    <c:v>1.4157840387730198</c:v>
                  </c:pt>
                  <c:pt idx="330">
                    <c:v>0.91651513899116788</c:v>
                  </c:pt>
                  <c:pt idx="331">
                    <c:v>1.8466185312619385</c:v>
                  </c:pt>
                  <c:pt idx="332">
                    <c:v>2.2561028345356955</c:v>
                  </c:pt>
                  <c:pt idx="333">
                    <c:v>1.6316317667360556</c:v>
                  </c:pt>
                  <c:pt idx="334">
                    <c:v>2.1031722072463142</c:v>
                  </c:pt>
                  <c:pt idx="335">
                    <c:v>2.3701851779508236</c:v>
                  </c:pt>
                  <c:pt idx="336">
                    <c:v>1.7435595774162695</c:v>
                  </c:pt>
                  <c:pt idx="337">
                    <c:v>1.8749814813900307</c:v>
                  </c:pt>
                  <c:pt idx="338">
                    <c:v>2.0264912204760885</c:v>
                  </c:pt>
                  <c:pt idx="339">
                    <c:v>1.6329931618554518</c:v>
                  </c:pt>
                  <c:pt idx="340">
                    <c:v>1.5333333333333334</c:v>
                  </c:pt>
                  <c:pt idx="341">
                    <c:v>1.6719914938645937</c:v>
                  </c:pt>
                  <c:pt idx="342">
                    <c:v>2.6291105382281326</c:v>
                  </c:pt>
                  <c:pt idx="343">
                    <c:v>2.0442330808615949</c:v>
                  </c:pt>
                  <c:pt idx="344">
                    <c:v>2.1605040564131732</c:v>
                  </c:pt>
                  <c:pt idx="345">
                    <c:v>1.7461067804945059</c:v>
                  </c:pt>
                  <c:pt idx="346">
                    <c:v>1.9252705437591535</c:v>
                  </c:pt>
                  <c:pt idx="347">
                    <c:v>1.8427033281447003</c:v>
                  </c:pt>
                  <c:pt idx="348">
                    <c:v>1.8586135812600864</c:v>
                  </c:pt>
                  <c:pt idx="349">
                    <c:v>1.7999999999999996</c:v>
                  </c:pt>
                  <c:pt idx="350">
                    <c:v>2.1880991243035073</c:v>
                  </c:pt>
                  <c:pt idx="351">
                    <c:v>2.0645150089602695</c:v>
                  </c:pt>
                  <c:pt idx="352">
                    <c:v>1.4761059883656353</c:v>
                  </c:pt>
                  <c:pt idx="353">
                    <c:v>2.725191124795959</c:v>
                  </c:pt>
                  <c:pt idx="354">
                    <c:v>1.8390818965511628</c:v>
                  </c:pt>
                  <c:pt idx="355">
                    <c:v>2.0286832072937249</c:v>
                  </c:pt>
                  <c:pt idx="356">
                    <c:v>1.9988885800753264</c:v>
                  </c:pt>
                  <c:pt idx="357">
                    <c:v>0.96666666666666656</c:v>
                  </c:pt>
                  <c:pt idx="358">
                    <c:v>2.1262904578422748</c:v>
                  </c:pt>
                  <c:pt idx="359">
                    <c:v>2.0933757957476775</c:v>
                  </c:pt>
                  <c:pt idx="360">
                    <c:v>2.0428737928059415</c:v>
                  </c:pt>
                  <c:pt idx="361">
                    <c:v>2.082733246908441</c:v>
                  </c:pt>
                  <c:pt idx="362">
                    <c:v>1.520599297060939</c:v>
                  </c:pt>
                  <c:pt idx="363">
                    <c:v>1.1396880664852505</c:v>
                  </c:pt>
                  <c:pt idx="364">
                    <c:v>2.1797043632362421</c:v>
                  </c:pt>
                  <c:pt idx="365">
                    <c:v>2.3666666666666667</c:v>
                  </c:pt>
                  <c:pt idx="366">
                    <c:v>2.0561560684388183</c:v>
                  </c:pt>
                  <c:pt idx="367">
                    <c:v>0.9043106644167026</c:v>
                  </c:pt>
                  <c:pt idx="368">
                    <c:v>1.9610088106776966</c:v>
                  </c:pt>
                  <c:pt idx="369">
                    <c:v>1.7220788470785984</c:v>
                  </c:pt>
                  <c:pt idx="370">
                    <c:v>1.8785337071473829</c:v>
                  </c:pt>
                  <c:pt idx="371">
                    <c:v>1.8390818965511628</c:v>
                  </c:pt>
                  <c:pt idx="372">
                    <c:v>1.5986105077709063</c:v>
                  </c:pt>
                  <c:pt idx="373">
                    <c:v>1.8269586141392959</c:v>
                  </c:pt>
                  <c:pt idx="374">
                    <c:v>2.5097587312108089</c:v>
                  </c:pt>
                  <c:pt idx="375">
                    <c:v>2.0504741998972933</c:v>
                  </c:pt>
                  <c:pt idx="376">
                    <c:v>2.7235597621087329</c:v>
                  </c:pt>
                  <c:pt idx="377">
                    <c:v>1.0022197585581938</c:v>
                  </c:pt>
                  <c:pt idx="378">
                    <c:v>1.7854348987789437</c:v>
                  </c:pt>
                  <c:pt idx="379">
                    <c:v>1.4098857321704401</c:v>
                  </c:pt>
                  <c:pt idx="380">
                    <c:v>1.8811934746029948</c:v>
                  </c:pt>
                  <c:pt idx="381">
                    <c:v>1.3908430696683378</c:v>
                  </c:pt>
                  <c:pt idx="382">
                    <c:v>1.8405916923038028</c:v>
                  </c:pt>
                  <c:pt idx="383">
                    <c:v>1.2823589374447562</c:v>
                  </c:pt>
                  <c:pt idx="384">
                    <c:v>2.1592179654268859</c:v>
                  </c:pt>
                  <c:pt idx="385">
                    <c:v>1.7333333333333332</c:v>
                  </c:pt>
                  <c:pt idx="386">
                    <c:v>1.7603661235347858</c:v>
                  </c:pt>
                  <c:pt idx="387">
                    <c:v>1.2423096769056148</c:v>
                  </c:pt>
                  <c:pt idx="388">
                    <c:v>2.1406125810669763</c:v>
                  </c:pt>
                  <c:pt idx="389">
                    <c:v>2.777088803445475</c:v>
                  </c:pt>
                  <c:pt idx="390">
                    <c:v>2.1592179654268864</c:v>
                  </c:pt>
                  <c:pt idx="391">
                    <c:v>1.5709162223930906</c:v>
                  </c:pt>
                  <c:pt idx="392">
                    <c:v>2.0099751242241775</c:v>
                  </c:pt>
                  <c:pt idx="393">
                    <c:v>1.7575235101952089</c:v>
                  </c:pt>
                  <c:pt idx="394">
                    <c:v>1.5235193176035251</c:v>
                  </c:pt>
                  <c:pt idx="395">
                    <c:v>2.1982316125063397</c:v>
                  </c:pt>
                  <c:pt idx="396">
                    <c:v>2.0712315177207974</c:v>
                  </c:pt>
                  <c:pt idx="397">
                    <c:v>2.4149994248906608</c:v>
                  </c:pt>
                  <c:pt idx="398">
                    <c:v>1.9504985117770388</c:v>
                  </c:pt>
                  <c:pt idx="399">
                    <c:v>2.0002777584903328</c:v>
                  </c:pt>
                  <c:pt idx="400">
                    <c:v>2.2020192753218324</c:v>
                  </c:pt>
                  <c:pt idx="401">
                    <c:v>1.9058389811897074</c:v>
                  </c:pt>
                  <c:pt idx="402">
                    <c:v>2.3935097428021654</c:v>
                  </c:pt>
                  <c:pt idx="403">
                    <c:v>2.0591260281974</c:v>
                  </c:pt>
                  <c:pt idx="404">
                    <c:v>1.9032136564826927</c:v>
                  </c:pt>
                  <c:pt idx="405">
                    <c:v>2.4979991993593589</c:v>
                  </c:pt>
                  <c:pt idx="406">
                    <c:v>2.4358434541926814</c:v>
                  </c:pt>
                  <c:pt idx="407">
                    <c:v>1.8621970297951229</c:v>
                  </c:pt>
                  <c:pt idx="408">
                    <c:v>1.6343534229508347</c:v>
                  </c:pt>
                  <c:pt idx="409">
                    <c:v>2.3619671650742498</c:v>
                  </c:pt>
                  <c:pt idx="410">
                    <c:v>2.6892791268706606</c:v>
                  </c:pt>
                  <c:pt idx="411">
                    <c:v>1.6786237749352229</c:v>
                  </c:pt>
                  <c:pt idx="412">
                    <c:v>1.9519221295943132</c:v>
                  </c:pt>
                  <c:pt idx="413">
                    <c:v>1.590248058916875</c:v>
                  </c:pt>
                  <c:pt idx="414">
                    <c:v>1.6802777548171413</c:v>
                  </c:pt>
                  <c:pt idx="415">
                    <c:v>2.1137118483316919</c:v>
                  </c:pt>
                  <c:pt idx="416">
                    <c:v>1.2578641509408803</c:v>
                  </c:pt>
                  <c:pt idx="417">
                    <c:v>2.0099751242241783</c:v>
                  </c:pt>
                  <c:pt idx="418">
                    <c:v>1.9787762772874438</c:v>
                  </c:pt>
                  <c:pt idx="419">
                    <c:v>2.0496612186190943</c:v>
                  </c:pt>
                  <c:pt idx="420">
                    <c:v>1.7476968971891105</c:v>
                  </c:pt>
                  <c:pt idx="421">
                    <c:v>1.3662601021279466</c:v>
                  </c:pt>
                  <c:pt idx="422">
                    <c:v>2.232338086700429</c:v>
                  </c:pt>
                  <c:pt idx="423">
                    <c:v>2.4195959258612674</c:v>
                  </c:pt>
                  <c:pt idx="424">
                    <c:v>1.5638272140986529</c:v>
                  </c:pt>
                  <c:pt idx="425">
                    <c:v>1.9160143817599884</c:v>
                  </c:pt>
                  <c:pt idx="426">
                    <c:v>2.3067533702394605</c:v>
                  </c:pt>
                  <c:pt idx="427">
                    <c:v>2.1039645117412671</c:v>
                  </c:pt>
                  <c:pt idx="428">
                    <c:v>1.9336206683030899</c:v>
                  </c:pt>
                  <c:pt idx="429">
                    <c:v>1.8390818965511628</c:v>
                  </c:pt>
                  <c:pt idx="430">
                    <c:v>1.8999999999999997</c:v>
                  </c:pt>
                  <c:pt idx="431">
                    <c:v>1.8390818965511628</c:v>
                  </c:pt>
                  <c:pt idx="432">
                    <c:v>2.0645150089602695</c:v>
                  </c:pt>
                  <c:pt idx="433">
                    <c:v>1.8162843634433701</c:v>
                  </c:pt>
                  <c:pt idx="434">
                    <c:v>1.9462214102659998</c:v>
                  </c:pt>
                  <c:pt idx="435">
                    <c:v>1.6736520280844256</c:v>
                  </c:pt>
                  <c:pt idx="436">
                    <c:v>2.1176506899024785</c:v>
                  </c:pt>
                  <c:pt idx="437">
                    <c:v>1.5365907428821477</c:v>
                  </c:pt>
                  <c:pt idx="438">
                    <c:v>1.771377367411523</c:v>
                  </c:pt>
                  <c:pt idx="439">
                    <c:v>2.291045370325278</c:v>
                  </c:pt>
                  <c:pt idx="440">
                    <c:v>1.4487542541400487</c:v>
                  </c:pt>
                  <c:pt idx="441">
                    <c:v>1.7524585904126553</c:v>
                  </c:pt>
                  <c:pt idx="442">
                    <c:v>1.4564034849968983</c:v>
                  </c:pt>
                  <c:pt idx="443">
                    <c:v>2.031966753883756</c:v>
                  </c:pt>
                  <c:pt idx="444">
                    <c:v>2.4711670657134186</c:v>
                  </c:pt>
                  <c:pt idx="445">
                    <c:v>1.1756794725698931</c:v>
                  </c:pt>
                  <c:pt idx="446">
                    <c:v>1.4236104336041748</c:v>
                  </c:pt>
                  <c:pt idx="447">
                    <c:v>1.9731531449264987</c:v>
                  </c:pt>
                  <c:pt idx="448">
                    <c:v>1.9955506062794355</c:v>
                  </c:pt>
                  <c:pt idx="449">
                    <c:v>1.8882678717691392</c:v>
                  </c:pt>
                  <c:pt idx="450">
                    <c:v>1.8076995817274997</c:v>
                  </c:pt>
                  <c:pt idx="451">
                    <c:v>2.3084386257574381</c:v>
                  </c:pt>
                  <c:pt idx="452">
                    <c:v>1.764149149653232</c:v>
                  </c:pt>
                  <c:pt idx="453">
                    <c:v>1.8811934746029948</c:v>
                  </c:pt>
                  <c:pt idx="454">
                    <c:v>1.4548768561863463</c:v>
                  </c:pt>
                  <c:pt idx="455">
                    <c:v>1.7091258324392358</c:v>
                  </c:pt>
                  <c:pt idx="456">
                    <c:v>2.0264912204760885</c:v>
                  </c:pt>
                  <c:pt idx="457">
                    <c:v>1.8284784202536635</c:v>
                  </c:pt>
                  <c:pt idx="458">
                    <c:v>2.2678918257565401</c:v>
                  </c:pt>
                  <c:pt idx="459">
                    <c:v>1.5070206073943087</c:v>
                  </c:pt>
                  <c:pt idx="460">
                    <c:v>1.9020456823582805</c:v>
                  </c:pt>
                  <c:pt idx="461">
                    <c:v>2.102908039411667</c:v>
                  </c:pt>
                  <c:pt idx="462">
                    <c:v>2.3418890760333726</c:v>
                  </c:pt>
                  <c:pt idx="463">
                    <c:v>1.5014807506073609</c:v>
                  </c:pt>
                  <c:pt idx="464">
                    <c:v>2.0604745947367453</c:v>
                  </c:pt>
                  <c:pt idx="465">
                    <c:v>1.8015425489162213</c:v>
                  </c:pt>
                  <c:pt idx="466">
                    <c:v>1.2862520921049823</c:v>
                  </c:pt>
                  <c:pt idx="467">
                    <c:v>1.1836853936376468</c:v>
                  </c:pt>
                  <c:pt idx="468">
                    <c:v>1.2995725793078619</c:v>
                  </c:pt>
                  <c:pt idx="469">
                    <c:v>1.5581327856693656</c:v>
                  </c:pt>
                  <c:pt idx="470">
                    <c:v>1.7048949136725895</c:v>
                  </c:pt>
                  <c:pt idx="471">
                    <c:v>1.2719189352225944</c:v>
                  </c:pt>
                  <c:pt idx="472">
                    <c:v>1.3437096247164249</c:v>
                  </c:pt>
                  <c:pt idx="473">
                    <c:v>2.0612833111653739</c:v>
                  </c:pt>
                  <c:pt idx="474">
                    <c:v>2.1470910553583886</c:v>
                  </c:pt>
                  <c:pt idx="475">
                    <c:v>2.4955515978993055</c:v>
                  </c:pt>
                  <c:pt idx="476">
                    <c:v>1.9969421067666877</c:v>
                  </c:pt>
                  <c:pt idx="477">
                    <c:v>1.5</c:v>
                  </c:pt>
                  <c:pt idx="478">
                    <c:v>1.8269586141392959</c:v>
                  </c:pt>
                </c:numCache>
              </c:numRef>
            </c:plus>
            <c:minus>
              <c:numRef>
                <c:f>'122916'!$BE$16:$BE$494</c:f>
                <c:numCache>
                  <c:formatCode>General</c:formatCode>
                  <c:ptCount val="479"/>
                  <c:pt idx="0">
                    <c:v>2.2499382707581606</c:v>
                  </c:pt>
                  <c:pt idx="1">
                    <c:v>1.7243356208503413</c:v>
                  </c:pt>
                  <c:pt idx="2">
                    <c:v>1.6224124698183946</c:v>
                  </c:pt>
                  <c:pt idx="3">
                    <c:v>2.5464572339712368</c:v>
                  </c:pt>
                  <c:pt idx="4">
                    <c:v>2.0712315177207978</c:v>
                  </c:pt>
                  <c:pt idx="5">
                    <c:v>2.0341528403189808</c:v>
                  </c:pt>
                  <c:pt idx="6">
                    <c:v>3.1804961178337501</c:v>
                  </c:pt>
                  <c:pt idx="7">
                    <c:v>2.0666666666666664</c:v>
                  </c:pt>
                  <c:pt idx="8">
                    <c:v>1.1455226851626388</c:v>
                  </c:pt>
                  <c:pt idx="9">
                    <c:v>2.0319667538837556</c:v>
                  </c:pt>
                  <c:pt idx="10">
                    <c:v>1.6179548132682131</c:v>
                  </c:pt>
                  <c:pt idx="11">
                    <c:v>1.4742229591663987</c:v>
                  </c:pt>
                  <c:pt idx="12">
                    <c:v>2.1031722072463142</c:v>
                  </c:pt>
                  <c:pt idx="13">
                    <c:v>1.5986105077709063</c:v>
                  </c:pt>
                  <c:pt idx="14">
                    <c:v>1.8162843634433701</c:v>
                  </c:pt>
                  <c:pt idx="15">
                    <c:v>1.9720265943665385</c:v>
                  </c:pt>
                  <c:pt idx="16">
                    <c:v>2.3666666666666667</c:v>
                  </c:pt>
                  <c:pt idx="17">
                    <c:v>2.4774538901416059</c:v>
                  </c:pt>
                  <c:pt idx="18">
                    <c:v>1.4063348739819324</c:v>
                  </c:pt>
                  <c:pt idx="19">
                    <c:v>1.9333333333333331</c:v>
                  </c:pt>
                  <c:pt idx="20">
                    <c:v>2.316366887078892</c:v>
                  </c:pt>
                  <c:pt idx="21">
                    <c:v>1.9439364415764444</c:v>
                  </c:pt>
                  <c:pt idx="22">
                    <c:v>1.8196458751941573</c:v>
                  </c:pt>
                  <c:pt idx="23">
                    <c:v>1.7854348987789437</c:v>
                  </c:pt>
                  <c:pt idx="24">
                    <c:v>2.1561282171728307</c:v>
                  </c:pt>
                  <c:pt idx="25">
                    <c:v>1.5790292376436015</c:v>
                  </c:pt>
                  <c:pt idx="26">
                    <c:v>1.5162087220725542</c:v>
                  </c:pt>
                  <c:pt idx="27">
                    <c:v>1.3349989596333853</c:v>
                  </c:pt>
                  <c:pt idx="28">
                    <c:v>2.472290885438488</c:v>
                  </c:pt>
                  <c:pt idx="29">
                    <c:v>1.4832396974191326</c:v>
                  </c:pt>
                  <c:pt idx="30">
                    <c:v>1.3182479955523456</c:v>
                  </c:pt>
                  <c:pt idx="31">
                    <c:v>1.4609738000540751</c:v>
                  </c:pt>
                  <c:pt idx="32">
                    <c:v>2.4812631191928571</c:v>
                  </c:pt>
                  <c:pt idx="33">
                    <c:v>1.2600705447623863</c:v>
                  </c:pt>
                  <c:pt idx="34">
                    <c:v>1.9020456823582805</c:v>
                  </c:pt>
                  <c:pt idx="35">
                    <c:v>2.3096416268426676</c:v>
                  </c:pt>
                  <c:pt idx="36">
                    <c:v>2.0333333333333332</c:v>
                  </c:pt>
                  <c:pt idx="37">
                    <c:v>1.5577761927397229</c:v>
                  </c:pt>
                  <c:pt idx="38">
                    <c:v>2.7016455890602837</c:v>
                  </c:pt>
                  <c:pt idx="39">
                    <c:v>2.275473088783468</c:v>
                  </c:pt>
                  <c:pt idx="40">
                    <c:v>2.2519127672072714</c:v>
                  </c:pt>
                  <c:pt idx="41">
                    <c:v>1.382831234179436</c:v>
                  </c:pt>
                  <c:pt idx="42">
                    <c:v>1.8571184369578824</c:v>
                  </c:pt>
                  <c:pt idx="43">
                    <c:v>2.1509687739868903</c:v>
                  </c:pt>
                  <c:pt idx="44">
                    <c:v>2.3096416268426672</c:v>
                  </c:pt>
                  <c:pt idx="45">
                    <c:v>2.2580719405919929</c:v>
                  </c:pt>
                  <c:pt idx="46">
                    <c:v>2.2511725339870727</c:v>
                  </c:pt>
                  <c:pt idx="47">
                    <c:v>1.8123036292090915</c:v>
                  </c:pt>
                  <c:pt idx="48">
                    <c:v>1.3968217893171306</c:v>
                  </c:pt>
                  <c:pt idx="49">
                    <c:v>2.3211587144738246</c:v>
                  </c:pt>
                  <c:pt idx="50">
                    <c:v>1.2909944487358056</c:v>
                  </c:pt>
                  <c:pt idx="51">
                    <c:v>2.1807236311728166</c:v>
                  </c:pt>
                  <c:pt idx="52">
                    <c:v>2.3993054550570805</c:v>
                  </c:pt>
                  <c:pt idx="53">
                    <c:v>2.0507451220362696</c:v>
                  </c:pt>
                  <c:pt idx="54">
                    <c:v>1.9324710720847658</c:v>
                  </c:pt>
                  <c:pt idx="55">
                    <c:v>2.4964419124470374</c:v>
                  </c:pt>
                  <c:pt idx="56">
                    <c:v>2.2678918257565401</c:v>
                  </c:pt>
                  <c:pt idx="57">
                    <c:v>2.4875244275740847</c:v>
                  </c:pt>
                  <c:pt idx="58">
                    <c:v>1.9218047073866096</c:v>
                  </c:pt>
                  <c:pt idx="59">
                    <c:v>1.6275407487644937</c:v>
                  </c:pt>
                  <c:pt idx="60">
                    <c:v>2.1304668241699725</c:v>
                  </c:pt>
                  <c:pt idx="61">
                    <c:v>2.2201101073795613</c:v>
                  </c:pt>
                  <c:pt idx="62">
                    <c:v>1.6360521589077368</c:v>
                  </c:pt>
                  <c:pt idx="63">
                    <c:v>2.6491088648407364</c:v>
                  </c:pt>
                  <c:pt idx="64">
                    <c:v>2.0880613017821097</c:v>
                  </c:pt>
                  <c:pt idx="65">
                    <c:v>1.4533486237727762</c:v>
                  </c:pt>
                  <c:pt idx="66">
                    <c:v>2.5377155080899039</c:v>
                  </c:pt>
                  <c:pt idx="67">
                    <c:v>1.9347695814575265</c:v>
                  </c:pt>
                  <c:pt idx="68">
                    <c:v>1.9405039437103844</c:v>
                  </c:pt>
                  <c:pt idx="69">
                    <c:v>2.0712315177207978</c:v>
                  </c:pt>
                  <c:pt idx="70">
                    <c:v>1.7074997966487595</c:v>
                  </c:pt>
                  <c:pt idx="71">
                    <c:v>2.2854612955229263</c:v>
                  </c:pt>
                  <c:pt idx="72">
                    <c:v>2.6892791268706606</c:v>
                  </c:pt>
                  <c:pt idx="73">
                    <c:v>1.8630918149976161</c:v>
                  </c:pt>
                  <c:pt idx="74">
                    <c:v>2.1574161500379208</c:v>
                  </c:pt>
                  <c:pt idx="75">
                    <c:v>2.4394899284709313</c:v>
                  </c:pt>
                  <c:pt idx="76">
                    <c:v>2.8055500550001082</c:v>
                  </c:pt>
                  <c:pt idx="77">
                    <c:v>2.1039645117412666</c:v>
                  </c:pt>
                  <c:pt idx="78">
                    <c:v>1.4681810363696828</c:v>
                  </c:pt>
                  <c:pt idx="79">
                    <c:v>1.818424226264781</c:v>
                  </c:pt>
                  <c:pt idx="80">
                    <c:v>1.9857828011475305</c:v>
                  </c:pt>
                  <c:pt idx="81">
                    <c:v>1.7435595774162689</c:v>
                  </c:pt>
                  <c:pt idx="82">
                    <c:v>2.0733762053445313</c:v>
                  </c:pt>
                  <c:pt idx="83">
                    <c:v>2.3036203390894658</c:v>
                  </c:pt>
                  <c:pt idx="84">
                    <c:v>1.6261747890200622</c:v>
                  </c:pt>
                  <c:pt idx="85">
                    <c:v>1.6193277068654826</c:v>
                  </c:pt>
                  <c:pt idx="86">
                    <c:v>1.6546231527987807</c:v>
                  </c:pt>
                  <c:pt idx="87">
                    <c:v>1.7688665548562132</c:v>
                  </c:pt>
                  <c:pt idx="88">
                    <c:v>2.1612753436596437</c:v>
                  </c:pt>
                  <c:pt idx="89">
                    <c:v>2.0333333333333332</c:v>
                  </c:pt>
                  <c:pt idx="90">
                    <c:v>2.4857370916669539</c:v>
                  </c:pt>
                  <c:pt idx="91">
                    <c:v>2.1092389359408501</c:v>
                  </c:pt>
                  <c:pt idx="92">
                    <c:v>2.4830536755284922</c:v>
                  </c:pt>
                  <c:pt idx="93">
                    <c:v>2.5742312768410431</c:v>
                  </c:pt>
                  <c:pt idx="94">
                    <c:v>1.4410644214144854</c:v>
                  </c:pt>
                  <c:pt idx="95">
                    <c:v>2.5865034312755126</c:v>
                  </c:pt>
                  <c:pt idx="96">
                    <c:v>2.2757172251597715</c:v>
                  </c:pt>
                  <c:pt idx="97">
                    <c:v>1.7451520150277895</c:v>
                  </c:pt>
                  <c:pt idx="98">
                    <c:v>2.0859317129549351</c:v>
                  </c:pt>
                  <c:pt idx="99">
                    <c:v>2.0464060637561103</c:v>
                  </c:pt>
                  <c:pt idx="100">
                    <c:v>2.3638480868655196</c:v>
                  </c:pt>
                  <c:pt idx="101">
                    <c:v>2.2320892057044275</c:v>
                  </c:pt>
                  <c:pt idx="102">
                    <c:v>1.8040078836979743</c:v>
                  </c:pt>
                  <c:pt idx="103">
                    <c:v>1.8123036292090915</c:v>
                  </c:pt>
                  <c:pt idx="104">
                    <c:v>2.2412793965352318</c:v>
                  </c:pt>
                  <c:pt idx="105">
                    <c:v>2.2617593938249829</c:v>
                  </c:pt>
                  <c:pt idx="106">
                    <c:v>1.8333333333333335</c:v>
                  </c:pt>
                  <c:pt idx="107">
                    <c:v>2.2469732728470286</c:v>
                  </c:pt>
                  <c:pt idx="108">
                    <c:v>2.2422706745122847</c:v>
                  </c:pt>
                  <c:pt idx="109">
                    <c:v>1.9390719429665315</c:v>
                  </c:pt>
                  <c:pt idx="110">
                    <c:v>2.0002777584903328</c:v>
                  </c:pt>
                  <c:pt idx="111">
                    <c:v>2.3779075769349078</c:v>
                  </c:pt>
                  <c:pt idx="112">
                    <c:v>2.0024984394500782</c:v>
                  </c:pt>
                  <c:pt idx="113">
                    <c:v>1.9576062480034695</c:v>
                  </c:pt>
                  <c:pt idx="114">
                    <c:v>1.3646326326972478</c:v>
                  </c:pt>
                  <c:pt idx="115">
                    <c:v>1.3597385369580759</c:v>
                  </c:pt>
                  <c:pt idx="116">
                    <c:v>1.9835434062415787</c:v>
                  </c:pt>
                  <c:pt idx="117">
                    <c:v>1.8466185312619385</c:v>
                  </c:pt>
                  <c:pt idx="118">
                    <c:v>2.045048220023729</c:v>
                  </c:pt>
                  <c:pt idx="119">
                    <c:v>2.1664102412362558</c:v>
                  </c:pt>
                  <c:pt idx="120">
                    <c:v>0.90921211313239048</c:v>
                  </c:pt>
                  <c:pt idx="121">
                    <c:v>2.450396793265214</c:v>
                  </c:pt>
                  <c:pt idx="122">
                    <c:v>2.2842455598682418</c:v>
                  </c:pt>
                  <c:pt idx="123">
                    <c:v>1.9090428084368469</c:v>
                  </c:pt>
                  <c:pt idx="124">
                    <c:v>1.7666666666666668</c:v>
                  </c:pt>
                  <c:pt idx="125">
                    <c:v>1.9218047073866096</c:v>
                  </c:pt>
                  <c:pt idx="126">
                    <c:v>2.0278614899006837</c:v>
                  </c:pt>
                  <c:pt idx="127">
                    <c:v>1.4019827229875392</c:v>
                  </c:pt>
                  <c:pt idx="128">
                    <c:v>1.4282856857085702</c:v>
                  </c:pt>
                  <c:pt idx="129">
                    <c:v>2.3211587144738246</c:v>
                  </c:pt>
                  <c:pt idx="130">
                    <c:v>2.777088803445475</c:v>
                  </c:pt>
                  <c:pt idx="131">
                    <c:v>2.6718699236468995</c:v>
                  </c:pt>
                  <c:pt idx="132">
                    <c:v>1.9913702708325127</c:v>
                  </c:pt>
                  <c:pt idx="133">
                    <c:v>1.5793810320642845</c:v>
                  </c:pt>
                  <c:pt idx="134">
                    <c:v>1.8999999999999997</c:v>
                  </c:pt>
                  <c:pt idx="135">
                    <c:v>2.2727858578307716</c:v>
                  </c:pt>
                  <c:pt idx="136">
                    <c:v>2.5475478405713989</c:v>
                  </c:pt>
                  <c:pt idx="137">
                    <c:v>2.5725041842099645</c:v>
                  </c:pt>
                  <c:pt idx="138">
                    <c:v>2.1870832936432332</c:v>
                  </c:pt>
                  <c:pt idx="139">
                    <c:v>0.99387010105837137</c:v>
                  </c:pt>
                  <c:pt idx="140">
                    <c:v>1.8690461025168246</c:v>
                  </c:pt>
                  <c:pt idx="141">
                    <c:v>0.95684667296048831</c:v>
                  </c:pt>
                  <c:pt idx="142">
                    <c:v>2.0080393975772046</c:v>
                  </c:pt>
                  <c:pt idx="143">
                    <c:v>2.0210008521632155</c:v>
                  </c:pt>
                  <c:pt idx="144">
                    <c:v>1.3399834161494522</c:v>
                  </c:pt>
                  <c:pt idx="145">
                    <c:v>1.9032136564826927</c:v>
                  </c:pt>
                  <c:pt idx="146">
                    <c:v>2.2300971578236974</c:v>
                  </c:pt>
                  <c:pt idx="147">
                    <c:v>1.948218559493661</c:v>
                  </c:pt>
                  <c:pt idx="148">
                    <c:v>1.607275126832159</c:v>
                  </c:pt>
                  <c:pt idx="149">
                    <c:v>1.1035296904831231</c:v>
                  </c:pt>
                  <c:pt idx="150">
                    <c:v>1.6346933113652302</c:v>
                  </c:pt>
                  <c:pt idx="151">
                    <c:v>2.0947023124486632</c:v>
                  </c:pt>
                  <c:pt idx="152">
                    <c:v>1.7838784213679533</c:v>
                  </c:pt>
                  <c:pt idx="153">
                    <c:v>1.5595583420386112</c:v>
                  </c:pt>
                  <c:pt idx="154">
                    <c:v>1.4996295838935991</c:v>
                  </c:pt>
                  <c:pt idx="155">
                    <c:v>1.1930353445448854</c:v>
                  </c:pt>
                  <c:pt idx="156">
                    <c:v>1.9675139417831606</c:v>
                  </c:pt>
                  <c:pt idx="157">
                    <c:v>1.8941430193567164</c:v>
                  </c:pt>
                  <c:pt idx="158">
                    <c:v>2.0733762053445313</c:v>
                  </c:pt>
                  <c:pt idx="159">
                    <c:v>2.4908722256359206</c:v>
                  </c:pt>
                  <c:pt idx="160">
                    <c:v>1.7603661235347858</c:v>
                  </c:pt>
                  <c:pt idx="161">
                    <c:v>1.43913554299486</c:v>
                  </c:pt>
                  <c:pt idx="162">
                    <c:v>1.9232495649002206</c:v>
                  </c:pt>
                  <c:pt idx="163">
                    <c:v>2.5649344804280845</c:v>
                  </c:pt>
                  <c:pt idx="164">
                    <c:v>1.7978382080215733</c:v>
                  </c:pt>
                  <c:pt idx="165">
                    <c:v>2.2987919532755559</c:v>
                  </c:pt>
                  <c:pt idx="166">
                    <c:v>1.740051084818425</c:v>
                  </c:pt>
                  <c:pt idx="167">
                    <c:v>2.0496612186190943</c:v>
                  </c:pt>
                  <c:pt idx="168">
                    <c:v>1.5289793254906285</c:v>
                  </c:pt>
                  <c:pt idx="169">
                    <c:v>1.0775486583496408</c:v>
                  </c:pt>
                  <c:pt idx="170">
                    <c:v>2.1291625896895083</c:v>
                  </c:pt>
                  <c:pt idx="171">
                    <c:v>1.2914247085207011</c:v>
                  </c:pt>
                  <c:pt idx="172">
                    <c:v>1.6041612554021287</c:v>
                  </c:pt>
                  <c:pt idx="173">
                    <c:v>1.8856180831641267</c:v>
                  </c:pt>
                  <c:pt idx="174">
                    <c:v>1.8941430193567161</c:v>
                  </c:pt>
                  <c:pt idx="175">
                    <c:v>1.7307673314329559</c:v>
                  </c:pt>
                  <c:pt idx="176">
                    <c:v>1.8941430193567161</c:v>
                  </c:pt>
                  <c:pt idx="177">
                    <c:v>2.0978825303412751</c:v>
                  </c:pt>
                  <c:pt idx="178">
                    <c:v>1.8269586141392964</c:v>
                  </c:pt>
                  <c:pt idx="179">
                    <c:v>1.6983652270475997</c:v>
                  </c:pt>
                  <c:pt idx="180">
                    <c:v>1.5577761927397233</c:v>
                  </c:pt>
                  <c:pt idx="181">
                    <c:v>2.0591260281974</c:v>
                  </c:pt>
                  <c:pt idx="182">
                    <c:v>1.775136927425913</c:v>
                  </c:pt>
                  <c:pt idx="183">
                    <c:v>2.1241991955139761</c:v>
                  </c:pt>
                  <c:pt idx="184">
                    <c:v>2.1408720964441881</c:v>
                  </c:pt>
                  <c:pt idx="185">
                    <c:v>2.8487814158961995</c:v>
                  </c:pt>
                  <c:pt idx="186">
                    <c:v>2.2000000000000002</c:v>
                  </c:pt>
                  <c:pt idx="187">
                    <c:v>1.5930404193798025</c:v>
                  </c:pt>
                  <c:pt idx="188">
                    <c:v>2.1281186266016485</c:v>
                  </c:pt>
                  <c:pt idx="189">
                    <c:v>1.550627113281734</c:v>
                  </c:pt>
                  <c:pt idx="190">
                    <c:v>1.9969421067666877</c:v>
                  </c:pt>
                  <c:pt idx="191">
                    <c:v>2.3990738953928772</c:v>
                  </c:pt>
                  <c:pt idx="192">
                    <c:v>2.2133433734712038</c:v>
                  </c:pt>
                  <c:pt idx="193">
                    <c:v>1.948218559493661</c:v>
                  </c:pt>
                  <c:pt idx="194">
                    <c:v>2.092579482095934</c:v>
                  </c:pt>
                  <c:pt idx="195">
                    <c:v>2.0612833111653739</c:v>
                  </c:pt>
                  <c:pt idx="196">
                    <c:v>1.7575235101952089</c:v>
                  </c:pt>
                  <c:pt idx="197">
                    <c:v>1.1850925889754116</c:v>
                  </c:pt>
                  <c:pt idx="198">
                    <c:v>2.0221001184137468</c:v>
                  </c:pt>
                  <c:pt idx="199">
                    <c:v>1.7654083569153811</c:v>
                  </c:pt>
                  <c:pt idx="200">
                    <c:v>2.3036203390894663</c:v>
                  </c:pt>
                  <c:pt idx="201">
                    <c:v>1.5793810320642845</c:v>
                  </c:pt>
                  <c:pt idx="202">
                    <c:v>2.1797043632362421</c:v>
                  </c:pt>
                  <c:pt idx="203">
                    <c:v>1.8645821694595994</c:v>
                  </c:pt>
                  <c:pt idx="204">
                    <c:v>2.1395742047841613</c:v>
                  </c:pt>
                  <c:pt idx="205">
                    <c:v>2.1779194965226178</c:v>
                  </c:pt>
                  <c:pt idx="206">
                    <c:v>1.4255603186895396</c:v>
                  </c:pt>
                  <c:pt idx="207">
                    <c:v>2.0278614899006842</c:v>
                  </c:pt>
                  <c:pt idx="208">
                    <c:v>2.1186998109427599</c:v>
                  </c:pt>
                  <c:pt idx="209">
                    <c:v>2.0819328626169589</c:v>
                  </c:pt>
                  <c:pt idx="210">
                    <c:v>1.4313940369055924</c:v>
                  </c:pt>
                  <c:pt idx="211">
                    <c:v>2.3247461032216923</c:v>
                  </c:pt>
                  <c:pt idx="212">
                    <c:v>2.0121851030382092</c:v>
                  </c:pt>
                  <c:pt idx="213">
                    <c:v>2.3560796062763054</c:v>
                  </c:pt>
                  <c:pt idx="214">
                    <c:v>1.972308292331602</c:v>
                  </c:pt>
                  <c:pt idx="215">
                    <c:v>1.5162087220725542</c:v>
                  </c:pt>
                  <c:pt idx="216">
                    <c:v>2.208317610006918</c:v>
                  </c:pt>
                  <c:pt idx="217">
                    <c:v>2.305548862105411</c:v>
                  </c:pt>
                  <c:pt idx="218">
                    <c:v>1.3585122581543221</c:v>
                  </c:pt>
                  <c:pt idx="219">
                    <c:v>2.3228335186912457</c:v>
                  </c:pt>
                  <c:pt idx="220">
                    <c:v>2.3009659807229754</c:v>
                  </c:pt>
                  <c:pt idx="221">
                    <c:v>1.1907047399661168</c:v>
                  </c:pt>
                  <c:pt idx="222">
                    <c:v>1.6248076809271919</c:v>
                  </c:pt>
                  <c:pt idx="223">
                    <c:v>1.9969421067666879</c:v>
                  </c:pt>
                  <c:pt idx="224">
                    <c:v>1.9734346820820912</c:v>
                  </c:pt>
                  <c:pt idx="225">
                    <c:v>2.373230334843675</c:v>
                  </c:pt>
                  <c:pt idx="226">
                    <c:v>1.701306687356646</c:v>
                  </c:pt>
                  <c:pt idx="227">
                    <c:v>1.5187714333192688</c:v>
                  </c:pt>
                  <c:pt idx="228">
                    <c:v>1.43913554299486</c:v>
                  </c:pt>
                  <c:pt idx="229">
                    <c:v>1.6428295373802142</c:v>
                  </c:pt>
                  <c:pt idx="230">
                    <c:v>1.7591033069278348</c:v>
                  </c:pt>
                  <c:pt idx="231">
                    <c:v>1.9</c:v>
                  </c:pt>
                  <c:pt idx="232">
                    <c:v>2.1962088546705507</c:v>
                  </c:pt>
                  <c:pt idx="233">
                    <c:v>2.0947023124486632</c:v>
                  </c:pt>
                  <c:pt idx="234">
                    <c:v>1.7792008193443356</c:v>
                  </c:pt>
                  <c:pt idx="235">
                    <c:v>1.7178798302300167</c:v>
                  </c:pt>
                  <c:pt idx="236">
                    <c:v>1.911660127858622</c:v>
                  </c:pt>
                  <c:pt idx="237">
                    <c:v>2.0591260281974</c:v>
                  </c:pt>
                  <c:pt idx="238">
                    <c:v>1.5832456116050553</c:v>
                  </c:pt>
                  <c:pt idx="239">
                    <c:v>1.6478942792411031</c:v>
                  </c:pt>
                  <c:pt idx="240">
                    <c:v>1.789164920042619</c:v>
                  </c:pt>
                  <c:pt idx="241">
                    <c:v>1.4083086782851737</c:v>
                  </c:pt>
                  <c:pt idx="242">
                    <c:v>2.4369835635245649</c:v>
                  </c:pt>
                  <c:pt idx="243">
                    <c:v>1.8666666666666665</c:v>
                  </c:pt>
                  <c:pt idx="244">
                    <c:v>2.2922574995938922</c:v>
                  </c:pt>
                  <c:pt idx="245">
                    <c:v>2.1419098435223125</c:v>
                  </c:pt>
                  <c:pt idx="246">
                    <c:v>1.8040078836979743</c:v>
                  </c:pt>
                  <c:pt idx="247">
                    <c:v>1.171893055416463</c:v>
                  </c:pt>
                  <c:pt idx="248">
                    <c:v>2.3497044731436145</c:v>
                  </c:pt>
                  <c:pt idx="249">
                    <c:v>1.5577761927397229</c:v>
                  </c:pt>
                  <c:pt idx="250">
                    <c:v>1.6316317667360556</c:v>
                  </c:pt>
                  <c:pt idx="251">
                    <c:v>2.3617319445224467</c:v>
                  </c:pt>
                  <c:pt idx="252">
                    <c:v>2.8992336152086047</c:v>
                  </c:pt>
                  <c:pt idx="253">
                    <c:v>2.295890047696342</c:v>
                  </c:pt>
                  <c:pt idx="254">
                    <c:v>2.023473361436825</c:v>
                  </c:pt>
                  <c:pt idx="255">
                    <c:v>1.8574175621006708</c:v>
                  </c:pt>
                  <c:pt idx="256">
                    <c:v>1.57797338380595</c:v>
                  </c:pt>
                  <c:pt idx="257">
                    <c:v>2.7545921254838759</c:v>
                  </c:pt>
                  <c:pt idx="258">
                    <c:v>1.9561867668161612</c:v>
                  </c:pt>
                  <c:pt idx="259">
                    <c:v>2.1643577440997235</c:v>
                  </c:pt>
                  <c:pt idx="260">
                    <c:v>1.0456258094238746</c:v>
                  </c:pt>
                  <c:pt idx="261">
                    <c:v>2.0976176963403028</c:v>
                  </c:pt>
                  <c:pt idx="262">
                    <c:v>2.3872345693058503</c:v>
                  </c:pt>
                  <c:pt idx="263">
                    <c:v>1.781385228784985</c:v>
                  </c:pt>
                  <c:pt idx="264">
                    <c:v>1.6719914938645937</c:v>
                  </c:pt>
                  <c:pt idx="265">
                    <c:v>2.3418890760333726</c:v>
                  </c:pt>
                  <c:pt idx="266">
                    <c:v>1.8199511592958262</c:v>
                  </c:pt>
                  <c:pt idx="267">
                    <c:v>1.4204850501775013</c:v>
                  </c:pt>
                  <c:pt idx="268">
                    <c:v>2.075250988836451</c:v>
                  </c:pt>
                  <c:pt idx="269">
                    <c:v>1.422439219556791</c:v>
                  </c:pt>
                  <c:pt idx="270">
                    <c:v>1.8223915910448858</c:v>
                  </c:pt>
                  <c:pt idx="271">
                    <c:v>1.4468356276140468</c:v>
                  </c:pt>
                  <c:pt idx="272">
                    <c:v>1.6616591440819357</c:v>
                  </c:pt>
                  <c:pt idx="273">
                    <c:v>1.5719768163402126</c:v>
                  </c:pt>
                  <c:pt idx="274">
                    <c:v>2.2223611067711042</c:v>
                  </c:pt>
                  <c:pt idx="275">
                    <c:v>2.3276120333461452</c:v>
                  </c:pt>
                  <c:pt idx="276">
                    <c:v>2.2469732728470286</c:v>
                  </c:pt>
                  <c:pt idx="277">
                    <c:v>2.2666666666666662</c:v>
                  </c:pt>
                  <c:pt idx="278">
                    <c:v>2.5212430796467578</c:v>
                  </c:pt>
                  <c:pt idx="279">
                    <c:v>1.9776529298921768</c:v>
                  </c:pt>
                  <c:pt idx="280">
                    <c:v>1.9969421067666877</c:v>
                  </c:pt>
                  <c:pt idx="281">
                    <c:v>1.8999999999999997</c:v>
                  </c:pt>
                  <c:pt idx="282">
                    <c:v>1.7841898254763513</c:v>
                  </c:pt>
                  <c:pt idx="283">
                    <c:v>1.6384274303259343</c:v>
                  </c:pt>
                  <c:pt idx="284">
                    <c:v>1.3515423288475528</c:v>
                  </c:pt>
                  <c:pt idx="285">
                    <c:v>1.2653501930734865</c:v>
                  </c:pt>
                  <c:pt idx="286">
                    <c:v>1.9290181728307045</c:v>
                  </c:pt>
                  <c:pt idx="287">
                    <c:v>1.9151443229630967</c:v>
                  </c:pt>
                  <c:pt idx="288">
                    <c:v>2.3103631268217941</c:v>
                  </c:pt>
                  <c:pt idx="289">
                    <c:v>2.0355179521029365</c:v>
                  </c:pt>
                  <c:pt idx="290">
                    <c:v>1.5362291495737215</c:v>
                  </c:pt>
                  <c:pt idx="291">
                    <c:v>1.4696938456699069</c:v>
                  </c:pt>
                  <c:pt idx="292">
                    <c:v>2.0300519971446818</c:v>
                  </c:pt>
                  <c:pt idx="293">
                    <c:v>1.6316317667360556</c:v>
                  </c:pt>
                  <c:pt idx="294">
                    <c:v>2.3572582944316194</c:v>
                  </c:pt>
                  <c:pt idx="295">
                    <c:v>1.7</c:v>
                  </c:pt>
                  <c:pt idx="296">
                    <c:v>1.7349351572897471</c:v>
                  </c:pt>
                  <c:pt idx="297">
                    <c:v>2.1561282171728307</c:v>
                  </c:pt>
                  <c:pt idx="298">
                    <c:v>2.8720878971384023</c:v>
                  </c:pt>
                  <c:pt idx="299">
                    <c:v>1.7074997966487595</c:v>
                  </c:pt>
                  <c:pt idx="300">
                    <c:v>1.2806248474865696</c:v>
                  </c:pt>
                  <c:pt idx="301">
                    <c:v>1.7387735140993301</c:v>
                  </c:pt>
                  <c:pt idx="302">
                    <c:v>1.3482498944104455</c:v>
                  </c:pt>
                  <c:pt idx="303">
                    <c:v>1.7194960502038574</c:v>
                  </c:pt>
                  <c:pt idx="304">
                    <c:v>2.5525586292102198</c:v>
                  </c:pt>
                  <c:pt idx="305">
                    <c:v>2.3946700074215745</c:v>
                  </c:pt>
                  <c:pt idx="306">
                    <c:v>1.6546231527987807</c:v>
                  </c:pt>
                  <c:pt idx="307">
                    <c:v>2.365492666561356</c:v>
                  </c:pt>
                  <c:pt idx="308">
                    <c:v>1.9666666666666663</c:v>
                  </c:pt>
                  <c:pt idx="309">
                    <c:v>2.1715329966536441</c:v>
                  </c:pt>
                  <c:pt idx="310">
                    <c:v>2.1656407827707715</c:v>
                  </c:pt>
                  <c:pt idx="311">
                    <c:v>1.6055459438389725</c:v>
                  </c:pt>
                  <c:pt idx="312">
                    <c:v>1.7061978522759635</c:v>
                  </c:pt>
                  <c:pt idx="313">
                    <c:v>2.9356051808405321</c:v>
                  </c:pt>
                  <c:pt idx="314">
                    <c:v>1.7285189549952227</c:v>
                  </c:pt>
                  <c:pt idx="315">
                    <c:v>1.4715826703096075</c:v>
                  </c:pt>
                  <c:pt idx="316">
                    <c:v>1.2948616399703352</c:v>
                  </c:pt>
                  <c:pt idx="317">
                    <c:v>1.8764623926716757</c:v>
                  </c:pt>
                  <c:pt idx="318">
                    <c:v>2.2283526551144357</c:v>
                  </c:pt>
                  <c:pt idx="319">
                    <c:v>2.5571251218680886</c:v>
                  </c:pt>
                  <c:pt idx="320">
                    <c:v>1.2220201853215571</c:v>
                  </c:pt>
                  <c:pt idx="321">
                    <c:v>2.0333333333333332</c:v>
                  </c:pt>
                  <c:pt idx="322">
                    <c:v>1.7838784213679539</c:v>
                  </c:pt>
                  <c:pt idx="323">
                    <c:v>1.8823743871327332</c:v>
                  </c:pt>
                  <c:pt idx="324">
                    <c:v>1.3370780746754385</c:v>
                  </c:pt>
                  <c:pt idx="325">
                    <c:v>1.7515072873892867</c:v>
                  </c:pt>
                  <c:pt idx="326">
                    <c:v>1.7829438827088442</c:v>
                  </c:pt>
                  <c:pt idx="327">
                    <c:v>1.7938165396098278</c:v>
                  </c:pt>
                  <c:pt idx="328">
                    <c:v>1.5916448515084427</c:v>
                  </c:pt>
                  <c:pt idx="329">
                    <c:v>1.4157840387730198</c:v>
                  </c:pt>
                  <c:pt idx="330">
                    <c:v>0.91651513899116788</c:v>
                  </c:pt>
                  <c:pt idx="331">
                    <c:v>1.8466185312619385</c:v>
                  </c:pt>
                  <c:pt idx="332">
                    <c:v>2.2561028345356955</c:v>
                  </c:pt>
                  <c:pt idx="333">
                    <c:v>1.6316317667360556</c:v>
                  </c:pt>
                  <c:pt idx="334">
                    <c:v>2.1031722072463142</c:v>
                  </c:pt>
                  <c:pt idx="335">
                    <c:v>2.3701851779508236</c:v>
                  </c:pt>
                  <c:pt idx="336">
                    <c:v>1.7435595774162695</c:v>
                  </c:pt>
                  <c:pt idx="337">
                    <c:v>1.8749814813900307</c:v>
                  </c:pt>
                  <c:pt idx="338">
                    <c:v>2.0264912204760885</c:v>
                  </c:pt>
                  <c:pt idx="339">
                    <c:v>1.6329931618554518</c:v>
                  </c:pt>
                  <c:pt idx="340">
                    <c:v>1.5333333333333334</c:v>
                  </c:pt>
                  <c:pt idx="341">
                    <c:v>1.6719914938645937</c:v>
                  </c:pt>
                  <c:pt idx="342">
                    <c:v>2.6291105382281326</c:v>
                  </c:pt>
                  <c:pt idx="343">
                    <c:v>2.0442330808615949</c:v>
                  </c:pt>
                  <c:pt idx="344">
                    <c:v>2.1605040564131732</c:v>
                  </c:pt>
                  <c:pt idx="345">
                    <c:v>1.7461067804945059</c:v>
                  </c:pt>
                  <c:pt idx="346">
                    <c:v>1.9252705437591535</c:v>
                  </c:pt>
                  <c:pt idx="347">
                    <c:v>1.8427033281447003</c:v>
                  </c:pt>
                  <c:pt idx="348">
                    <c:v>1.8586135812600864</c:v>
                  </c:pt>
                  <c:pt idx="349">
                    <c:v>1.7999999999999996</c:v>
                  </c:pt>
                  <c:pt idx="350">
                    <c:v>2.1880991243035073</c:v>
                  </c:pt>
                  <c:pt idx="351">
                    <c:v>2.0645150089602695</c:v>
                  </c:pt>
                  <c:pt idx="352">
                    <c:v>1.4761059883656353</c:v>
                  </c:pt>
                  <c:pt idx="353">
                    <c:v>2.725191124795959</c:v>
                  </c:pt>
                  <c:pt idx="354">
                    <c:v>1.8390818965511628</c:v>
                  </c:pt>
                  <c:pt idx="355">
                    <c:v>2.0286832072937249</c:v>
                  </c:pt>
                  <c:pt idx="356">
                    <c:v>1.9988885800753264</c:v>
                  </c:pt>
                  <c:pt idx="357">
                    <c:v>0.96666666666666656</c:v>
                  </c:pt>
                  <c:pt idx="358">
                    <c:v>2.1262904578422748</c:v>
                  </c:pt>
                  <c:pt idx="359">
                    <c:v>2.0933757957476775</c:v>
                  </c:pt>
                  <c:pt idx="360">
                    <c:v>2.0428737928059415</c:v>
                  </c:pt>
                  <c:pt idx="361">
                    <c:v>2.082733246908441</c:v>
                  </c:pt>
                  <c:pt idx="362">
                    <c:v>1.520599297060939</c:v>
                  </c:pt>
                  <c:pt idx="363">
                    <c:v>1.1396880664852505</c:v>
                  </c:pt>
                  <c:pt idx="364">
                    <c:v>2.1797043632362421</c:v>
                  </c:pt>
                  <c:pt idx="365">
                    <c:v>2.3666666666666667</c:v>
                  </c:pt>
                  <c:pt idx="366">
                    <c:v>2.0561560684388183</c:v>
                  </c:pt>
                  <c:pt idx="367">
                    <c:v>0.9043106644167026</c:v>
                  </c:pt>
                  <c:pt idx="368">
                    <c:v>1.9610088106776966</c:v>
                  </c:pt>
                  <c:pt idx="369">
                    <c:v>1.7220788470785984</c:v>
                  </c:pt>
                  <c:pt idx="370">
                    <c:v>1.8785337071473829</c:v>
                  </c:pt>
                  <c:pt idx="371">
                    <c:v>1.8390818965511628</c:v>
                  </c:pt>
                  <c:pt idx="372">
                    <c:v>1.5986105077709063</c:v>
                  </c:pt>
                  <c:pt idx="373">
                    <c:v>1.8269586141392959</c:v>
                  </c:pt>
                  <c:pt idx="374">
                    <c:v>2.5097587312108089</c:v>
                  </c:pt>
                  <c:pt idx="375">
                    <c:v>2.0504741998972933</c:v>
                  </c:pt>
                  <c:pt idx="376">
                    <c:v>2.7235597621087329</c:v>
                  </c:pt>
                  <c:pt idx="377">
                    <c:v>1.0022197585581938</c:v>
                  </c:pt>
                  <c:pt idx="378">
                    <c:v>1.7854348987789437</c:v>
                  </c:pt>
                  <c:pt idx="379">
                    <c:v>1.4098857321704401</c:v>
                  </c:pt>
                  <c:pt idx="380">
                    <c:v>1.8811934746029948</c:v>
                  </c:pt>
                  <c:pt idx="381">
                    <c:v>1.3908430696683378</c:v>
                  </c:pt>
                  <c:pt idx="382">
                    <c:v>1.8405916923038028</c:v>
                  </c:pt>
                  <c:pt idx="383">
                    <c:v>1.2823589374447562</c:v>
                  </c:pt>
                  <c:pt idx="384">
                    <c:v>2.1592179654268859</c:v>
                  </c:pt>
                  <c:pt idx="385">
                    <c:v>1.7333333333333332</c:v>
                  </c:pt>
                  <c:pt idx="386">
                    <c:v>1.7603661235347858</c:v>
                  </c:pt>
                  <c:pt idx="387">
                    <c:v>1.2423096769056148</c:v>
                  </c:pt>
                  <c:pt idx="388">
                    <c:v>2.1406125810669763</c:v>
                  </c:pt>
                  <c:pt idx="389">
                    <c:v>2.777088803445475</c:v>
                  </c:pt>
                  <c:pt idx="390">
                    <c:v>2.1592179654268864</c:v>
                  </c:pt>
                  <c:pt idx="391">
                    <c:v>1.5709162223930906</c:v>
                  </c:pt>
                  <c:pt idx="392">
                    <c:v>2.0099751242241775</c:v>
                  </c:pt>
                  <c:pt idx="393">
                    <c:v>1.7575235101952089</c:v>
                  </c:pt>
                  <c:pt idx="394">
                    <c:v>1.5235193176035251</c:v>
                  </c:pt>
                  <c:pt idx="395">
                    <c:v>2.1982316125063397</c:v>
                  </c:pt>
                  <c:pt idx="396">
                    <c:v>2.0712315177207974</c:v>
                  </c:pt>
                  <c:pt idx="397">
                    <c:v>2.4149994248906608</c:v>
                  </c:pt>
                  <c:pt idx="398">
                    <c:v>1.9504985117770388</c:v>
                  </c:pt>
                  <c:pt idx="399">
                    <c:v>2.0002777584903328</c:v>
                  </c:pt>
                  <c:pt idx="400">
                    <c:v>2.2020192753218324</c:v>
                  </c:pt>
                  <c:pt idx="401">
                    <c:v>1.9058389811897074</c:v>
                  </c:pt>
                  <c:pt idx="402">
                    <c:v>2.3935097428021654</c:v>
                  </c:pt>
                  <c:pt idx="403">
                    <c:v>2.0591260281974</c:v>
                  </c:pt>
                  <c:pt idx="404">
                    <c:v>1.9032136564826927</c:v>
                  </c:pt>
                  <c:pt idx="405">
                    <c:v>2.4979991993593589</c:v>
                  </c:pt>
                  <c:pt idx="406">
                    <c:v>2.4358434541926814</c:v>
                  </c:pt>
                  <c:pt idx="407">
                    <c:v>1.8621970297951229</c:v>
                  </c:pt>
                  <c:pt idx="408">
                    <c:v>1.6343534229508347</c:v>
                  </c:pt>
                  <c:pt idx="409">
                    <c:v>2.3619671650742498</c:v>
                  </c:pt>
                  <c:pt idx="410">
                    <c:v>2.6892791268706606</c:v>
                  </c:pt>
                  <c:pt idx="411">
                    <c:v>1.6786237749352229</c:v>
                  </c:pt>
                  <c:pt idx="412">
                    <c:v>1.9519221295943132</c:v>
                  </c:pt>
                  <c:pt idx="413">
                    <c:v>1.590248058916875</c:v>
                  </c:pt>
                  <c:pt idx="414">
                    <c:v>1.6802777548171413</c:v>
                  </c:pt>
                  <c:pt idx="415">
                    <c:v>2.1137118483316919</c:v>
                  </c:pt>
                  <c:pt idx="416">
                    <c:v>1.2578641509408803</c:v>
                  </c:pt>
                  <c:pt idx="417">
                    <c:v>2.0099751242241783</c:v>
                  </c:pt>
                  <c:pt idx="418">
                    <c:v>1.9787762772874438</c:v>
                  </c:pt>
                  <c:pt idx="419">
                    <c:v>2.0496612186190943</c:v>
                  </c:pt>
                  <c:pt idx="420">
                    <c:v>1.7476968971891105</c:v>
                  </c:pt>
                  <c:pt idx="421">
                    <c:v>1.3662601021279466</c:v>
                  </c:pt>
                  <c:pt idx="422">
                    <c:v>2.232338086700429</c:v>
                  </c:pt>
                  <c:pt idx="423">
                    <c:v>2.4195959258612674</c:v>
                  </c:pt>
                  <c:pt idx="424">
                    <c:v>1.5638272140986529</c:v>
                  </c:pt>
                  <c:pt idx="425">
                    <c:v>1.9160143817599884</c:v>
                  </c:pt>
                  <c:pt idx="426">
                    <c:v>2.3067533702394605</c:v>
                  </c:pt>
                  <c:pt idx="427">
                    <c:v>2.1039645117412671</c:v>
                  </c:pt>
                  <c:pt idx="428">
                    <c:v>1.9336206683030899</c:v>
                  </c:pt>
                  <c:pt idx="429">
                    <c:v>1.8390818965511628</c:v>
                  </c:pt>
                  <c:pt idx="430">
                    <c:v>1.8999999999999997</c:v>
                  </c:pt>
                  <c:pt idx="431">
                    <c:v>1.8390818965511628</c:v>
                  </c:pt>
                  <c:pt idx="432">
                    <c:v>2.0645150089602695</c:v>
                  </c:pt>
                  <c:pt idx="433">
                    <c:v>1.8162843634433701</c:v>
                  </c:pt>
                  <c:pt idx="434">
                    <c:v>1.9462214102659998</c:v>
                  </c:pt>
                  <c:pt idx="435">
                    <c:v>1.6736520280844256</c:v>
                  </c:pt>
                  <c:pt idx="436">
                    <c:v>2.1176506899024785</c:v>
                  </c:pt>
                  <c:pt idx="437">
                    <c:v>1.5365907428821477</c:v>
                  </c:pt>
                  <c:pt idx="438">
                    <c:v>1.771377367411523</c:v>
                  </c:pt>
                  <c:pt idx="439">
                    <c:v>2.291045370325278</c:v>
                  </c:pt>
                  <c:pt idx="440">
                    <c:v>1.4487542541400487</c:v>
                  </c:pt>
                  <c:pt idx="441">
                    <c:v>1.7524585904126553</c:v>
                  </c:pt>
                  <c:pt idx="442">
                    <c:v>1.4564034849968983</c:v>
                  </c:pt>
                  <c:pt idx="443">
                    <c:v>2.031966753883756</c:v>
                  </c:pt>
                  <c:pt idx="444">
                    <c:v>2.4711670657134186</c:v>
                  </c:pt>
                  <c:pt idx="445">
                    <c:v>1.1756794725698931</c:v>
                  </c:pt>
                  <c:pt idx="446">
                    <c:v>1.4236104336041748</c:v>
                  </c:pt>
                  <c:pt idx="447">
                    <c:v>1.9731531449264987</c:v>
                  </c:pt>
                  <c:pt idx="448">
                    <c:v>1.9955506062794355</c:v>
                  </c:pt>
                  <c:pt idx="449">
                    <c:v>1.8882678717691392</c:v>
                  </c:pt>
                  <c:pt idx="450">
                    <c:v>1.8076995817274997</c:v>
                  </c:pt>
                  <c:pt idx="451">
                    <c:v>2.3084386257574381</c:v>
                  </c:pt>
                  <c:pt idx="452">
                    <c:v>1.764149149653232</c:v>
                  </c:pt>
                  <c:pt idx="453">
                    <c:v>1.8811934746029948</c:v>
                  </c:pt>
                  <c:pt idx="454">
                    <c:v>1.4548768561863463</c:v>
                  </c:pt>
                  <c:pt idx="455">
                    <c:v>1.7091258324392358</c:v>
                  </c:pt>
                  <c:pt idx="456">
                    <c:v>2.0264912204760885</c:v>
                  </c:pt>
                  <c:pt idx="457">
                    <c:v>1.8284784202536635</c:v>
                  </c:pt>
                  <c:pt idx="458">
                    <c:v>2.2678918257565401</c:v>
                  </c:pt>
                  <c:pt idx="459">
                    <c:v>1.5070206073943087</c:v>
                  </c:pt>
                  <c:pt idx="460">
                    <c:v>1.9020456823582805</c:v>
                  </c:pt>
                  <c:pt idx="461">
                    <c:v>2.102908039411667</c:v>
                  </c:pt>
                  <c:pt idx="462">
                    <c:v>2.3418890760333726</c:v>
                  </c:pt>
                  <c:pt idx="463">
                    <c:v>1.5014807506073609</c:v>
                  </c:pt>
                  <c:pt idx="464">
                    <c:v>2.0604745947367453</c:v>
                  </c:pt>
                  <c:pt idx="465">
                    <c:v>1.8015425489162213</c:v>
                  </c:pt>
                  <c:pt idx="466">
                    <c:v>1.2862520921049823</c:v>
                  </c:pt>
                  <c:pt idx="467">
                    <c:v>1.1836853936376468</c:v>
                  </c:pt>
                  <c:pt idx="468">
                    <c:v>1.2995725793078619</c:v>
                  </c:pt>
                  <c:pt idx="469">
                    <c:v>1.5581327856693656</c:v>
                  </c:pt>
                  <c:pt idx="470">
                    <c:v>1.7048949136725895</c:v>
                  </c:pt>
                  <c:pt idx="471">
                    <c:v>1.2719189352225944</c:v>
                  </c:pt>
                  <c:pt idx="472">
                    <c:v>1.3437096247164249</c:v>
                  </c:pt>
                  <c:pt idx="473">
                    <c:v>2.0612833111653739</c:v>
                  </c:pt>
                  <c:pt idx="474">
                    <c:v>2.1470910553583886</c:v>
                  </c:pt>
                  <c:pt idx="475">
                    <c:v>2.4955515978993055</c:v>
                  </c:pt>
                  <c:pt idx="476">
                    <c:v>1.9969421067666877</c:v>
                  </c:pt>
                  <c:pt idx="477">
                    <c:v>1.5</c:v>
                  </c:pt>
                  <c:pt idx="478">
                    <c:v>1.8269586141392959</c:v>
                  </c:pt>
                </c:numCache>
              </c:numRef>
            </c:minus>
            <c:spPr>
              <a:noFill/>
              <a:ln w="9525">
                <a:solidFill>
                  <a:schemeClr val="bg2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'122916'!$BD$16:$BD$494</c:f>
              <c:numCache>
                <c:formatCode>General</c:formatCode>
                <c:ptCount val="479"/>
                <c:pt idx="0">
                  <c:v>9.8000000000000007</c:v>
                </c:pt>
                <c:pt idx="1">
                  <c:v>13.2</c:v>
                </c:pt>
                <c:pt idx="2">
                  <c:v>11.1</c:v>
                </c:pt>
                <c:pt idx="3">
                  <c:v>10.8</c:v>
                </c:pt>
                <c:pt idx="4">
                  <c:v>9.3000000000000007</c:v>
                </c:pt>
                <c:pt idx="5">
                  <c:v>11.4</c:v>
                </c:pt>
                <c:pt idx="6">
                  <c:v>11.6</c:v>
                </c:pt>
                <c:pt idx="7">
                  <c:v>7.6</c:v>
                </c:pt>
                <c:pt idx="8">
                  <c:v>4.7</c:v>
                </c:pt>
                <c:pt idx="9">
                  <c:v>11.2</c:v>
                </c:pt>
                <c:pt idx="10">
                  <c:v>6.8</c:v>
                </c:pt>
                <c:pt idx="11">
                  <c:v>4.8</c:v>
                </c:pt>
                <c:pt idx="12">
                  <c:v>6.3</c:v>
                </c:pt>
                <c:pt idx="13">
                  <c:v>7</c:v>
                </c:pt>
                <c:pt idx="14">
                  <c:v>10.1</c:v>
                </c:pt>
                <c:pt idx="15">
                  <c:v>11</c:v>
                </c:pt>
                <c:pt idx="16">
                  <c:v>7.7</c:v>
                </c:pt>
                <c:pt idx="17">
                  <c:v>7.6</c:v>
                </c:pt>
                <c:pt idx="18">
                  <c:v>7</c:v>
                </c:pt>
                <c:pt idx="19">
                  <c:v>7.6</c:v>
                </c:pt>
                <c:pt idx="20">
                  <c:v>11.9</c:v>
                </c:pt>
                <c:pt idx="21">
                  <c:v>9.6999999999999993</c:v>
                </c:pt>
                <c:pt idx="22">
                  <c:v>13</c:v>
                </c:pt>
                <c:pt idx="23">
                  <c:v>6.9</c:v>
                </c:pt>
                <c:pt idx="24">
                  <c:v>9.6</c:v>
                </c:pt>
                <c:pt idx="25">
                  <c:v>6.6</c:v>
                </c:pt>
                <c:pt idx="26">
                  <c:v>5.0999999999999996</c:v>
                </c:pt>
                <c:pt idx="27">
                  <c:v>9.4</c:v>
                </c:pt>
                <c:pt idx="28">
                  <c:v>9.6999999999999993</c:v>
                </c:pt>
                <c:pt idx="29">
                  <c:v>7</c:v>
                </c:pt>
                <c:pt idx="30">
                  <c:v>9.4</c:v>
                </c:pt>
                <c:pt idx="31">
                  <c:v>7.7</c:v>
                </c:pt>
                <c:pt idx="32">
                  <c:v>9.6999999999999993</c:v>
                </c:pt>
                <c:pt idx="33">
                  <c:v>7.1</c:v>
                </c:pt>
                <c:pt idx="34">
                  <c:v>4.2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5.6</c:v>
                </c:pt>
                <c:pt idx="38">
                  <c:v>10.9</c:v>
                </c:pt>
                <c:pt idx="39">
                  <c:v>8</c:v>
                </c:pt>
                <c:pt idx="40">
                  <c:v>8.6</c:v>
                </c:pt>
                <c:pt idx="41">
                  <c:v>7.7</c:v>
                </c:pt>
                <c:pt idx="42">
                  <c:v>9.4</c:v>
                </c:pt>
                <c:pt idx="43">
                  <c:v>9.4</c:v>
                </c:pt>
                <c:pt idx="44">
                  <c:v>12.3</c:v>
                </c:pt>
                <c:pt idx="45">
                  <c:v>8.9</c:v>
                </c:pt>
                <c:pt idx="46">
                  <c:v>8.6999999999999993</c:v>
                </c:pt>
                <c:pt idx="47">
                  <c:v>8.1999999999999993</c:v>
                </c:pt>
                <c:pt idx="48">
                  <c:v>6.2</c:v>
                </c:pt>
                <c:pt idx="49">
                  <c:v>11.1</c:v>
                </c:pt>
                <c:pt idx="50">
                  <c:v>7</c:v>
                </c:pt>
                <c:pt idx="51">
                  <c:v>8</c:v>
                </c:pt>
                <c:pt idx="52">
                  <c:v>10.7</c:v>
                </c:pt>
                <c:pt idx="53">
                  <c:v>9.5</c:v>
                </c:pt>
                <c:pt idx="54">
                  <c:v>6.3</c:v>
                </c:pt>
                <c:pt idx="55">
                  <c:v>10.1</c:v>
                </c:pt>
                <c:pt idx="56">
                  <c:v>10.9</c:v>
                </c:pt>
                <c:pt idx="57">
                  <c:v>12.1</c:v>
                </c:pt>
                <c:pt idx="58">
                  <c:v>8.6</c:v>
                </c:pt>
                <c:pt idx="59">
                  <c:v>7.4</c:v>
                </c:pt>
                <c:pt idx="60">
                  <c:v>7.5</c:v>
                </c:pt>
                <c:pt idx="61">
                  <c:v>8.1999999999999993</c:v>
                </c:pt>
                <c:pt idx="62">
                  <c:v>9.9</c:v>
                </c:pt>
                <c:pt idx="63">
                  <c:v>10.199999999999999</c:v>
                </c:pt>
                <c:pt idx="64">
                  <c:v>5.6</c:v>
                </c:pt>
                <c:pt idx="65">
                  <c:v>8.6999999999999993</c:v>
                </c:pt>
                <c:pt idx="66">
                  <c:v>12.2</c:v>
                </c:pt>
                <c:pt idx="67">
                  <c:v>6.1</c:v>
                </c:pt>
                <c:pt idx="68">
                  <c:v>7.1</c:v>
                </c:pt>
                <c:pt idx="69">
                  <c:v>9.6999999999999993</c:v>
                </c:pt>
                <c:pt idx="70">
                  <c:v>8.4</c:v>
                </c:pt>
                <c:pt idx="71">
                  <c:v>6.7</c:v>
                </c:pt>
                <c:pt idx="72">
                  <c:v>8.9</c:v>
                </c:pt>
                <c:pt idx="73">
                  <c:v>13.4</c:v>
                </c:pt>
                <c:pt idx="74">
                  <c:v>11.1</c:v>
                </c:pt>
                <c:pt idx="75">
                  <c:v>11.2</c:v>
                </c:pt>
                <c:pt idx="76">
                  <c:v>9.6</c:v>
                </c:pt>
                <c:pt idx="77">
                  <c:v>8.6</c:v>
                </c:pt>
                <c:pt idx="78">
                  <c:v>10</c:v>
                </c:pt>
                <c:pt idx="79">
                  <c:v>7.8</c:v>
                </c:pt>
                <c:pt idx="80">
                  <c:v>8.9</c:v>
                </c:pt>
                <c:pt idx="81">
                  <c:v>10.8</c:v>
                </c:pt>
                <c:pt idx="82">
                  <c:v>8.9</c:v>
                </c:pt>
                <c:pt idx="83">
                  <c:v>11.2</c:v>
                </c:pt>
                <c:pt idx="84">
                  <c:v>9</c:v>
                </c:pt>
                <c:pt idx="85">
                  <c:v>8</c:v>
                </c:pt>
                <c:pt idx="86">
                  <c:v>7.6</c:v>
                </c:pt>
                <c:pt idx="87">
                  <c:v>7.2</c:v>
                </c:pt>
                <c:pt idx="88">
                  <c:v>7.6</c:v>
                </c:pt>
                <c:pt idx="89">
                  <c:v>7.3</c:v>
                </c:pt>
                <c:pt idx="90">
                  <c:v>12.7</c:v>
                </c:pt>
                <c:pt idx="91">
                  <c:v>5.6</c:v>
                </c:pt>
                <c:pt idx="92">
                  <c:v>5.9</c:v>
                </c:pt>
                <c:pt idx="93">
                  <c:v>9.6</c:v>
                </c:pt>
                <c:pt idx="94">
                  <c:v>7.9</c:v>
                </c:pt>
                <c:pt idx="95">
                  <c:v>9.6999999999999993</c:v>
                </c:pt>
                <c:pt idx="96">
                  <c:v>8.3000000000000007</c:v>
                </c:pt>
                <c:pt idx="97">
                  <c:v>10.3</c:v>
                </c:pt>
                <c:pt idx="98">
                  <c:v>7.8</c:v>
                </c:pt>
                <c:pt idx="99">
                  <c:v>12.9</c:v>
                </c:pt>
                <c:pt idx="100">
                  <c:v>7.1</c:v>
                </c:pt>
                <c:pt idx="101">
                  <c:v>5.6</c:v>
                </c:pt>
                <c:pt idx="102">
                  <c:v>9.1</c:v>
                </c:pt>
                <c:pt idx="103">
                  <c:v>7.8</c:v>
                </c:pt>
                <c:pt idx="104">
                  <c:v>8.3000000000000007</c:v>
                </c:pt>
                <c:pt idx="105">
                  <c:v>6.4</c:v>
                </c:pt>
                <c:pt idx="106">
                  <c:v>12.5</c:v>
                </c:pt>
                <c:pt idx="107">
                  <c:v>9.4</c:v>
                </c:pt>
                <c:pt idx="108">
                  <c:v>4.5</c:v>
                </c:pt>
                <c:pt idx="109">
                  <c:v>10.4</c:v>
                </c:pt>
                <c:pt idx="110">
                  <c:v>8.3000000000000007</c:v>
                </c:pt>
                <c:pt idx="111">
                  <c:v>8.1</c:v>
                </c:pt>
                <c:pt idx="112">
                  <c:v>6.9</c:v>
                </c:pt>
                <c:pt idx="113">
                  <c:v>6.9</c:v>
                </c:pt>
                <c:pt idx="114">
                  <c:v>8.8000000000000007</c:v>
                </c:pt>
                <c:pt idx="115">
                  <c:v>5.4</c:v>
                </c:pt>
                <c:pt idx="116">
                  <c:v>8.6999999999999993</c:v>
                </c:pt>
                <c:pt idx="117">
                  <c:v>6.9</c:v>
                </c:pt>
                <c:pt idx="118">
                  <c:v>12.6</c:v>
                </c:pt>
                <c:pt idx="119">
                  <c:v>8.6</c:v>
                </c:pt>
                <c:pt idx="120">
                  <c:v>3.6</c:v>
                </c:pt>
                <c:pt idx="121">
                  <c:v>11.6</c:v>
                </c:pt>
                <c:pt idx="122">
                  <c:v>7.8</c:v>
                </c:pt>
                <c:pt idx="123">
                  <c:v>8</c:v>
                </c:pt>
                <c:pt idx="124">
                  <c:v>11.1</c:v>
                </c:pt>
                <c:pt idx="125">
                  <c:v>8.6</c:v>
                </c:pt>
                <c:pt idx="126">
                  <c:v>11.3</c:v>
                </c:pt>
                <c:pt idx="127">
                  <c:v>6.1</c:v>
                </c:pt>
                <c:pt idx="128">
                  <c:v>5.2</c:v>
                </c:pt>
                <c:pt idx="129">
                  <c:v>11.1</c:v>
                </c:pt>
                <c:pt idx="130">
                  <c:v>8.6999999999999993</c:v>
                </c:pt>
                <c:pt idx="131">
                  <c:v>11.5</c:v>
                </c:pt>
                <c:pt idx="132">
                  <c:v>7.9</c:v>
                </c:pt>
                <c:pt idx="133">
                  <c:v>9.5</c:v>
                </c:pt>
                <c:pt idx="134">
                  <c:v>7.1</c:v>
                </c:pt>
                <c:pt idx="135">
                  <c:v>10.9</c:v>
                </c:pt>
                <c:pt idx="136">
                  <c:v>10.7</c:v>
                </c:pt>
                <c:pt idx="137">
                  <c:v>10.199999999999999</c:v>
                </c:pt>
                <c:pt idx="138">
                  <c:v>9.5</c:v>
                </c:pt>
                <c:pt idx="139">
                  <c:v>5.9</c:v>
                </c:pt>
                <c:pt idx="140">
                  <c:v>5.6</c:v>
                </c:pt>
                <c:pt idx="141">
                  <c:v>4.4000000000000004</c:v>
                </c:pt>
                <c:pt idx="142">
                  <c:v>11.1</c:v>
                </c:pt>
                <c:pt idx="143">
                  <c:v>8.8000000000000007</c:v>
                </c:pt>
                <c:pt idx="144">
                  <c:v>7.8</c:v>
                </c:pt>
                <c:pt idx="145">
                  <c:v>6</c:v>
                </c:pt>
                <c:pt idx="146">
                  <c:v>9.8000000000000007</c:v>
                </c:pt>
                <c:pt idx="147">
                  <c:v>7.2</c:v>
                </c:pt>
                <c:pt idx="148">
                  <c:v>8.5</c:v>
                </c:pt>
                <c:pt idx="149">
                  <c:v>3.2</c:v>
                </c:pt>
                <c:pt idx="150">
                  <c:v>8.5</c:v>
                </c:pt>
                <c:pt idx="151">
                  <c:v>7.1</c:v>
                </c:pt>
                <c:pt idx="152">
                  <c:v>4.5999999999999996</c:v>
                </c:pt>
                <c:pt idx="153">
                  <c:v>8.1</c:v>
                </c:pt>
                <c:pt idx="154">
                  <c:v>10.4</c:v>
                </c:pt>
                <c:pt idx="155">
                  <c:v>7.3</c:v>
                </c:pt>
                <c:pt idx="156">
                  <c:v>5.6</c:v>
                </c:pt>
                <c:pt idx="157">
                  <c:v>11.1</c:v>
                </c:pt>
                <c:pt idx="158">
                  <c:v>5.9</c:v>
                </c:pt>
                <c:pt idx="159">
                  <c:v>8.4</c:v>
                </c:pt>
                <c:pt idx="160">
                  <c:v>6.1</c:v>
                </c:pt>
                <c:pt idx="161">
                  <c:v>6.6</c:v>
                </c:pt>
                <c:pt idx="162">
                  <c:v>5.0999999999999996</c:v>
                </c:pt>
                <c:pt idx="163">
                  <c:v>8.3000000000000007</c:v>
                </c:pt>
                <c:pt idx="164">
                  <c:v>6.1</c:v>
                </c:pt>
                <c:pt idx="165">
                  <c:v>5.8</c:v>
                </c:pt>
                <c:pt idx="166">
                  <c:v>5.5</c:v>
                </c:pt>
                <c:pt idx="167">
                  <c:v>9.3000000000000007</c:v>
                </c:pt>
                <c:pt idx="168">
                  <c:v>9.4</c:v>
                </c:pt>
                <c:pt idx="169">
                  <c:v>6.5</c:v>
                </c:pt>
                <c:pt idx="170">
                  <c:v>7</c:v>
                </c:pt>
                <c:pt idx="171">
                  <c:v>6.3</c:v>
                </c:pt>
                <c:pt idx="172">
                  <c:v>8.8000000000000007</c:v>
                </c:pt>
                <c:pt idx="173">
                  <c:v>7</c:v>
                </c:pt>
                <c:pt idx="174">
                  <c:v>8.9</c:v>
                </c:pt>
                <c:pt idx="175">
                  <c:v>9.1999999999999993</c:v>
                </c:pt>
                <c:pt idx="176">
                  <c:v>9.1</c:v>
                </c:pt>
                <c:pt idx="177">
                  <c:v>4.3</c:v>
                </c:pt>
                <c:pt idx="178">
                  <c:v>10.4</c:v>
                </c:pt>
                <c:pt idx="179">
                  <c:v>8.8000000000000007</c:v>
                </c:pt>
                <c:pt idx="180">
                  <c:v>11.4</c:v>
                </c:pt>
                <c:pt idx="181">
                  <c:v>4.8</c:v>
                </c:pt>
                <c:pt idx="182">
                  <c:v>9.1999999999999993</c:v>
                </c:pt>
                <c:pt idx="183">
                  <c:v>6.3</c:v>
                </c:pt>
                <c:pt idx="184">
                  <c:v>10.5</c:v>
                </c:pt>
                <c:pt idx="185">
                  <c:v>10.6</c:v>
                </c:pt>
                <c:pt idx="186">
                  <c:v>6.2</c:v>
                </c:pt>
                <c:pt idx="187">
                  <c:v>7.4</c:v>
                </c:pt>
                <c:pt idx="188">
                  <c:v>11.8</c:v>
                </c:pt>
                <c:pt idx="189">
                  <c:v>7.4</c:v>
                </c:pt>
                <c:pt idx="190">
                  <c:v>9.9</c:v>
                </c:pt>
                <c:pt idx="191">
                  <c:v>7</c:v>
                </c:pt>
                <c:pt idx="192">
                  <c:v>9.9</c:v>
                </c:pt>
                <c:pt idx="193">
                  <c:v>6.2</c:v>
                </c:pt>
                <c:pt idx="194">
                  <c:v>6.3</c:v>
                </c:pt>
                <c:pt idx="195">
                  <c:v>7.4</c:v>
                </c:pt>
                <c:pt idx="196">
                  <c:v>7</c:v>
                </c:pt>
                <c:pt idx="197">
                  <c:v>8.4</c:v>
                </c:pt>
                <c:pt idx="198">
                  <c:v>6</c:v>
                </c:pt>
                <c:pt idx="199">
                  <c:v>9.5</c:v>
                </c:pt>
                <c:pt idx="200">
                  <c:v>9.1999999999999993</c:v>
                </c:pt>
                <c:pt idx="201">
                  <c:v>6.5</c:v>
                </c:pt>
                <c:pt idx="202">
                  <c:v>8.8000000000000007</c:v>
                </c:pt>
                <c:pt idx="203">
                  <c:v>9.1</c:v>
                </c:pt>
                <c:pt idx="204">
                  <c:v>10</c:v>
                </c:pt>
                <c:pt idx="205">
                  <c:v>6.9</c:v>
                </c:pt>
                <c:pt idx="206">
                  <c:v>3.9</c:v>
                </c:pt>
                <c:pt idx="207">
                  <c:v>4.7</c:v>
                </c:pt>
                <c:pt idx="208">
                  <c:v>10</c:v>
                </c:pt>
                <c:pt idx="209">
                  <c:v>6.7</c:v>
                </c:pt>
                <c:pt idx="210">
                  <c:v>4.5999999999999996</c:v>
                </c:pt>
                <c:pt idx="211">
                  <c:v>7.6</c:v>
                </c:pt>
                <c:pt idx="212">
                  <c:v>7.4</c:v>
                </c:pt>
                <c:pt idx="213">
                  <c:v>9.1999999999999993</c:v>
                </c:pt>
                <c:pt idx="214">
                  <c:v>8.6999999999999993</c:v>
                </c:pt>
                <c:pt idx="215">
                  <c:v>6.9</c:v>
                </c:pt>
                <c:pt idx="216">
                  <c:v>7.1</c:v>
                </c:pt>
                <c:pt idx="217">
                  <c:v>10.4</c:v>
                </c:pt>
                <c:pt idx="218">
                  <c:v>7.7</c:v>
                </c:pt>
                <c:pt idx="219">
                  <c:v>7.2</c:v>
                </c:pt>
                <c:pt idx="220">
                  <c:v>6.5</c:v>
                </c:pt>
                <c:pt idx="221">
                  <c:v>5.8</c:v>
                </c:pt>
                <c:pt idx="222">
                  <c:v>8.8000000000000007</c:v>
                </c:pt>
                <c:pt idx="223">
                  <c:v>11.9</c:v>
                </c:pt>
                <c:pt idx="224">
                  <c:v>6.5</c:v>
                </c:pt>
                <c:pt idx="225">
                  <c:v>11.1</c:v>
                </c:pt>
                <c:pt idx="226">
                  <c:v>8.5</c:v>
                </c:pt>
                <c:pt idx="227">
                  <c:v>7.8</c:v>
                </c:pt>
                <c:pt idx="228">
                  <c:v>5.6</c:v>
                </c:pt>
                <c:pt idx="229">
                  <c:v>3.1</c:v>
                </c:pt>
                <c:pt idx="230">
                  <c:v>6.5</c:v>
                </c:pt>
                <c:pt idx="231">
                  <c:v>14.1</c:v>
                </c:pt>
                <c:pt idx="232">
                  <c:v>9.3000000000000007</c:v>
                </c:pt>
                <c:pt idx="233">
                  <c:v>6.9</c:v>
                </c:pt>
                <c:pt idx="234">
                  <c:v>6.9</c:v>
                </c:pt>
                <c:pt idx="235">
                  <c:v>6.8</c:v>
                </c:pt>
                <c:pt idx="236">
                  <c:v>5.9</c:v>
                </c:pt>
                <c:pt idx="237">
                  <c:v>4.2</c:v>
                </c:pt>
                <c:pt idx="238">
                  <c:v>10.8</c:v>
                </c:pt>
                <c:pt idx="239">
                  <c:v>8.4</c:v>
                </c:pt>
                <c:pt idx="240">
                  <c:v>6.7</c:v>
                </c:pt>
                <c:pt idx="241">
                  <c:v>5.5</c:v>
                </c:pt>
                <c:pt idx="242">
                  <c:v>7.5</c:v>
                </c:pt>
                <c:pt idx="243">
                  <c:v>4.2</c:v>
                </c:pt>
                <c:pt idx="244">
                  <c:v>8.9</c:v>
                </c:pt>
                <c:pt idx="245">
                  <c:v>5.9</c:v>
                </c:pt>
                <c:pt idx="246">
                  <c:v>8.1</c:v>
                </c:pt>
                <c:pt idx="247">
                  <c:v>3.8</c:v>
                </c:pt>
                <c:pt idx="248">
                  <c:v>11.1</c:v>
                </c:pt>
                <c:pt idx="249">
                  <c:v>3.6</c:v>
                </c:pt>
                <c:pt idx="250">
                  <c:v>5.8</c:v>
                </c:pt>
                <c:pt idx="251">
                  <c:v>9</c:v>
                </c:pt>
                <c:pt idx="252">
                  <c:v>9.5</c:v>
                </c:pt>
                <c:pt idx="253">
                  <c:v>8.6</c:v>
                </c:pt>
                <c:pt idx="254">
                  <c:v>6.5</c:v>
                </c:pt>
                <c:pt idx="255">
                  <c:v>6.5</c:v>
                </c:pt>
                <c:pt idx="256">
                  <c:v>8.3000000000000007</c:v>
                </c:pt>
                <c:pt idx="257">
                  <c:v>8.9</c:v>
                </c:pt>
                <c:pt idx="258">
                  <c:v>7.4</c:v>
                </c:pt>
                <c:pt idx="259">
                  <c:v>7.2</c:v>
                </c:pt>
                <c:pt idx="260">
                  <c:v>6.6</c:v>
                </c:pt>
                <c:pt idx="261">
                  <c:v>8</c:v>
                </c:pt>
                <c:pt idx="262">
                  <c:v>7.9</c:v>
                </c:pt>
                <c:pt idx="263">
                  <c:v>6.2</c:v>
                </c:pt>
                <c:pt idx="264">
                  <c:v>7.8</c:v>
                </c:pt>
                <c:pt idx="265">
                  <c:v>9.1999999999999993</c:v>
                </c:pt>
                <c:pt idx="266">
                  <c:v>8.6999999999999993</c:v>
                </c:pt>
                <c:pt idx="267">
                  <c:v>5.8</c:v>
                </c:pt>
                <c:pt idx="268">
                  <c:v>6.8</c:v>
                </c:pt>
                <c:pt idx="269">
                  <c:v>8.3000000000000007</c:v>
                </c:pt>
                <c:pt idx="270">
                  <c:v>4.0999999999999996</c:v>
                </c:pt>
                <c:pt idx="271">
                  <c:v>5.4</c:v>
                </c:pt>
                <c:pt idx="272">
                  <c:v>5.5</c:v>
                </c:pt>
                <c:pt idx="273">
                  <c:v>3.4</c:v>
                </c:pt>
                <c:pt idx="274">
                  <c:v>6.5</c:v>
                </c:pt>
                <c:pt idx="275">
                  <c:v>8.8000000000000007</c:v>
                </c:pt>
                <c:pt idx="276">
                  <c:v>6.4</c:v>
                </c:pt>
                <c:pt idx="277">
                  <c:v>6.6</c:v>
                </c:pt>
                <c:pt idx="278">
                  <c:v>7.7</c:v>
                </c:pt>
                <c:pt idx="279">
                  <c:v>6</c:v>
                </c:pt>
                <c:pt idx="280">
                  <c:v>9.1</c:v>
                </c:pt>
                <c:pt idx="281">
                  <c:v>8.1</c:v>
                </c:pt>
                <c:pt idx="282">
                  <c:v>11.5</c:v>
                </c:pt>
                <c:pt idx="283">
                  <c:v>6.8</c:v>
                </c:pt>
                <c:pt idx="284">
                  <c:v>6.6</c:v>
                </c:pt>
                <c:pt idx="285">
                  <c:v>12.7</c:v>
                </c:pt>
                <c:pt idx="286">
                  <c:v>9.1</c:v>
                </c:pt>
                <c:pt idx="287">
                  <c:v>6.3</c:v>
                </c:pt>
                <c:pt idx="288">
                  <c:v>8.4</c:v>
                </c:pt>
                <c:pt idx="289">
                  <c:v>7.9</c:v>
                </c:pt>
                <c:pt idx="290">
                  <c:v>6.6</c:v>
                </c:pt>
                <c:pt idx="291">
                  <c:v>4.4000000000000004</c:v>
                </c:pt>
                <c:pt idx="292">
                  <c:v>7.9</c:v>
                </c:pt>
                <c:pt idx="293">
                  <c:v>6.8</c:v>
                </c:pt>
                <c:pt idx="294">
                  <c:v>7.3</c:v>
                </c:pt>
                <c:pt idx="295">
                  <c:v>5.7</c:v>
                </c:pt>
                <c:pt idx="296">
                  <c:v>7.1</c:v>
                </c:pt>
                <c:pt idx="297">
                  <c:v>8.4</c:v>
                </c:pt>
                <c:pt idx="298">
                  <c:v>10.4</c:v>
                </c:pt>
                <c:pt idx="299">
                  <c:v>7.4</c:v>
                </c:pt>
                <c:pt idx="300">
                  <c:v>4.8</c:v>
                </c:pt>
                <c:pt idx="301">
                  <c:v>6.7</c:v>
                </c:pt>
                <c:pt idx="302">
                  <c:v>7.2</c:v>
                </c:pt>
                <c:pt idx="303">
                  <c:v>8.3000000000000007</c:v>
                </c:pt>
                <c:pt idx="304">
                  <c:v>6.4</c:v>
                </c:pt>
                <c:pt idx="305">
                  <c:v>9.6999999999999993</c:v>
                </c:pt>
                <c:pt idx="306">
                  <c:v>8.4</c:v>
                </c:pt>
                <c:pt idx="307">
                  <c:v>8.1999999999999993</c:v>
                </c:pt>
                <c:pt idx="308">
                  <c:v>10.3</c:v>
                </c:pt>
                <c:pt idx="309">
                  <c:v>8.4</c:v>
                </c:pt>
                <c:pt idx="310">
                  <c:v>9.3000000000000007</c:v>
                </c:pt>
                <c:pt idx="311">
                  <c:v>6</c:v>
                </c:pt>
                <c:pt idx="312">
                  <c:v>6</c:v>
                </c:pt>
                <c:pt idx="313">
                  <c:v>10.199999999999999</c:v>
                </c:pt>
                <c:pt idx="314">
                  <c:v>5.9</c:v>
                </c:pt>
                <c:pt idx="315">
                  <c:v>6.9</c:v>
                </c:pt>
                <c:pt idx="316">
                  <c:v>1.9</c:v>
                </c:pt>
                <c:pt idx="317">
                  <c:v>8.1</c:v>
                </c:pt>
                <c:pt idx="318">
                  <c:v>7.9</c:v>
                </c:pt>
                <c:pt idx="319">
                  <c:v>7.5</c:v>
                </c:pt>
                <c:pt idx="320">
                  <c:v>7.4</c:v>
                </c:pt>
                <c:pt idx="321">
                  <c:v>7.3</c:v>
                </c:pt>
                <c:pt idx="322">
                  <c:v>10.6</c:v>
                </c:pt>
                <c:pt idx="323">
                  <c:v>5.9</c:v>
                </c:pt>
                <c:pt idx="324">
                  <c:v>5.9</c:v>
                </c:pt>
                <c:pt idx="325">
                  <c:v>6.3</c:v>
                </c:pt>
                <c:pt idx="326">
                  <c:v>6.7</c:v>
                </c:pt>
                <c:pt idx="327">
                  <c:v>5.2</c:v>
                </c:pt>
                <c:pt idx="328">
                  <c:v>3</c:v>
                </c:pt>
                <c:pt idx="329">
                  <c:v>7.6</c:v>
                </c:pt>
                <c:pt idx="330">
                  <c:v>4.2</c:v>
                </c:pt>
                <c:pt idx="331">
                  <c:v>6.1</c:v>
                </c:pt>
                <c:pt idx="332">
                  <c:v>7.7</c:v>
                </c:pt>
                <c:pt idx="333">
                  <c:v>5.8</c:v>
                </c:pt>
                <c:pt idx="334">
                  <c:v>8.6999999999999993</c:v>
                </c:pt>
                <c:pt idx="335">
                  <c:v>7.2</c:v>
                </c:pt>
                <c:pt idx="336">
                  <c:v>5.8</c:v>
                </c:pt>
                <c:pt idx="337">
                  <c:v>6.4</c:v>
                </c:pt>
                <c:pt idx="338">
                  <c:v>4.8</c:v>
                </c:pt>
                <c:pt idx="339">
                  <c:v>7</c:v>
                </c:pt>
                <c:pt idx="340">
                  <c:v>9.8000000000000007</c:v>
                </c:pt>
                <c:pt idx="341">
                  <c:v>5.8</c:v>
                </c:pt>
                <c:pt idx="342">
                  <c:v>7.7</c:v>
                </c:pt>
                <c:pt idx="343">
                  <c:v>7.3</c:v>
                </c:pt>
                <c:pt idx="344">
                  <c:v>6.7</c:v>
                </c:pt>
                <c:pt idx="345">
                  <c:v>7.4</c:v>
                </c:pt>
                <c:pt idx="346">
                  <c:v>3.8</c:v>
                </c:pt>
                <c:pt idx="347">
                  <c:v>4.8</c:v>
                </c:pt>
                <c:pt idx="348">
                  <c:v>7.1</c:v>
                </c:pt>
                <c:pt idx="349">
                  <c:v>10.8</c:v>
                </c:pt>
                <c:pt idx="350">
                  <c:v>7.1</c:v>
                </c:pt>
                <c:pt idx="351">
                  <c:v>6.8</c:v>
                </c:pt>
                <c:pt idx="352">
                  <c:v>7.3</c:v>
                </c:pt>
                <c:pt idx="353">
                  <c:v>7.6</c:v>
                </c:pt>
                <c:pt idx="354">
                  <c:v>7.6</c:v>
                </c:pt>
                <c:pt idx="355">
                  <c:v>6.4</c:v>
                </c:pt>
                <c:pt idx="356">
                  <c:v>6.8</c:v>
                </c:pt>
                <c:pt idx="357">
                  <c:v>4.7</c:v>
                </c:pt>
                <c:pt idx="358">
                  <c:v>7.9</c:v>
                </c:pt>
                <c:pt idx="359">
                  <c:v>6.4</c:v>
                </c:pt>
                <c:pt idx="360">
                  <c:v>9.1999999999999993</c:v>
                </c:pt>
                <c:pt idx="361">
                  <c:v>7.4</c:v>
                </c:pt>
                <c:pt idx="362">
                  <c:v>5.3</c:v>
                </c:pt>
                <c:pt idx="363">
                  <c:v>7.9</c:v>
                </c:pt>
                <c:pt idx="364">
                  <c:v>6.2</c:v>
                </c:pt>
                <c:pt idx="365">
                  <c:v>7.3</c:v>
                </c:pt>
                <c:pt idx="366">
                  <c:v>7.5</c:v>
                </c:pt>
                <c:pt idx="367">
                  <c:v>5.2</c:v>
                </c:pt>
                <c:pt idx="368">
                  <c:v>11.7</c:v>
                </c:pt>
                <c:pt idx="369">
                  <c:v>8.1</c:v>
                </c:pt>
                <c:pt idx="370">
                  <c:v>9.1999999999999993</c:v>
                </c:pt>
                <c:pt idx="371">
                  <c:v>8.6</c:v>
                </c:pt>
                <c:pt idx="372">
                  <c:v>6</c:v>
                </c:pt>
                <c:pt idx="373">
                  <c:v>8.6</c:v>
                </c:pt>
                <c:pt idx="374">
                  <c:v>11.1</c:v>
                </c:pt>
                <c:pt idx="375">
                  <c:v>10.6</c:v>
                </c:pt>
                <c:pt idx="376">
                  <c:v>10.199999999999999</c:v>
                </c:pt>
                <c:pt idx="377">
                  <c:v>6.6</c:v>
                </c:pt>
                <c:pt idx="378">
                  <c:v>6.9</c:v>
                </c:pt>
                <c:pt idx="379">
                  <c:v>7.1</c:v>
                </c:pt>
                <c:pt idx="380">
                  <c:v>8.5</c:v>
                </c:pt>
                <c:pt idx="381">
                  <c:v>8.3000000000000007</c:v>
                </c:pt>
                <c:pt idx="382">
                  <c:v>5.9</c:v>
                </c:pt>
                <c:pt idx="383">
                  <c:v>8</c:v>
                </c:pt>
                <c:pt idx="384">
                  <c:v>10.199999999999999</c:v>
                </c:pt>
                <c:pt idx="385">
                  <c:v>7.4</c:v>
                </c:pt>
                <c:pt idx="386">
                  <c:v>5.0999999999999996</c:v>
                </c:pt>
                <c:pt idx="387">
                  <c:v>6.9</c:v>
                </c:pt>
                <c:pt idx="388">
                  <c:v>10.4</c:v>
                </c:pt>
                <c:pt idx="389">
                  <c:v>7.7</c:v>
                </c:pt>
                <c:pt idx="390">
                  <c:v>6.8</c:v>
                </c:pt>
                <c:pt idx="391">
                  <c:v>9.6999999999999993</c:v>
                </c:pt>
                <c:pt idx="392">
                  <c:v>11.2</c:v>
                </c:pt>
                <c:pt idx="393">
                  <c:v>7</c:v>
                </c:pt>
                <c:pt idx="394">
                  <c:v>7.9</c:v>
                </c:pt>
                <c:pt idx="395">
                  <c:v>7.9</c:v>
                </c:pt>
                <c:pt idx="396">
                  <c:v>10.7</c:v>
                </c:pt>
                <c:pt idx="397">
                  <c:v>10.1</c:v>
                </c:pt>
                <c:pt idx="398">
                  <c:v>8.6</c:v>
                </c:pt>
                <c:pt idx="399">
                  <c:v>6.3</c:v>
                </c:pt>
                <c:pt idx="400">
                  <c:v>7.4</c:v>
                </c:pt>
                <c:pt idx="401">
                  <c:v>9.9</c:v>
                </c:pt>
                <c:pt idx="402">
                  <c:v>10.199999999999999</c:v>
                </c:pt>
                <c:pt idx="403">
                  <c:v>9.1999999999999993</c:v>
                </c:pt>
                <c:pt idx="404">
                  <c:v>9</c:v>
                </c:pt>
                <c:pt idx="405">
                  <c:v>11.8</c:v>
                </c:pt>
                <c:pt idx="406">
                  <c:v>13</c:v>
                </c:pt>
                <c:pt idx="407">
                  <c:v>7.3</c:v>
                </c:pt>
                <c:pt idx="408">
                  <c:v>9.6</c:v>
                </c:pt>
                <c:pt idx="409">
                  <c:v>8.3000000000000007</c:v>
                </c:pt>
                <c:pt idx="410">
                  <c:v>6.9</c:v>
                </c:pt>
                <c:pt idx="411">
                  <c:v>5.8</c:v>
                </c:pt>
                <c:pt idx="412">
                  <c:v>6.9</c:v>
                </c:pt>
                <c:pt idx="413">
                  <c:v>5.8</c:v>
                </c:pt>
                <c:pt idx="414">
                  <c:v>5.7</c:v>
                </c:pt>
                <c:pt idx="415">
                  <c:v>6.7</c:v>
                </c:pt>
                <c:pt idx="416">
                  <c:v>8.4</c:v>
                </c:pt>
                <c:pt idx="417">
                  <c:v>7.8</c:v>
                </c:pt>
                <c:pt idx="418">
                  <c:v>5.4</c:v>
                </c:pt>
                <c:pt idx="419">
                  <c:v>8.6999999999999993</c:v>
                </c:pt>
                <c:pt idx="420">
                  <c:v>8.1</c:v>
                </c:pt>
                <c:pt idx="421">
                  <c:v>9</c:v>
                </c:pt>
                <c:pt idx="422">
                  <c:v>8.5</c:v>
                </c:pt>
                <c:pt idx="423">
                  <c:v>9.1</c:v>
                </c:pt>
                <c:pt idx="424">
                  <c:v>10.3</c:v>
                </c:pt>
                <c:pt idx="425">
                  <c:v>9.4</c:v>
                </c:pt>
                <c:pt idx="426">
                  <c:v>8.1</c:v>
                </c:pt>
                <c:pt idx="427">
                  <c:v>13.4</c:v>
                </c:pt>
                <c:pt idx="428">
                  <c:v>9.5</c:v>
                </c:pt>
                <c:pt idx="429">
                  <c:v>5.6</c:v>
                </c:pt>
                <c:pt idx="430">
                  <c:v>9.1</c:v>
                </c:pt>
                <c:pt idx="431">
                  <c:v>6.6</c:v>
                </c:pt>
                <c:pt idx="432">
                  <c:v>7.8</c:v>
                </c:pt>
                <c:pt idx="433">
                  <c:v>5.0999999999999996</c:v>
                </c:pt>
                <c:pt idx="434">
                  <c:v>4.9000000000000004</c:v>
                </c:pt>
                <c:pt idx="435">
                  <c:v>6.7</c:v>
                </c:pt>
                <c:pt idx="436">
                  <c:v>10.8</c:v>
                </c:pt>
                <c:pt idx="437">
                  <c:v>7.5</c:v>
                </c:pt>
                <c:pt idx="438">
                  <c:v>7.4</c:v>
                </c:pt>
                <c:pt idx="439">
                  <c:v>10.6</c:v>
                </c:pt>
                <c:pt idx="440">
                  <c:v>3.1</c:v>
                </c:pt>
                <c:pt idx="441">
                  <c:v>8.4</c:v>
                </c:pt>
                <c:pt idx="442">
                  <c:v>9.1</c:v>
                </c:pt>
                <c:pt idx="443">
                  <c:v>6.2</c:v>
                </c:pt>
                <c:pt idx="444">
                  <c:v>6.8</c:v>
                </c:pt>
                <c:pt idx="445">
                  <c:v>5.6</c:v>
                </c:pt>
                <c:pt idx="446">
                  <c:v>6.6</c:v>
                </c:pt>
                <c:pt idx="447">
                  <c:v>7.4</c:v>
                </c:pt>
                <c:pt idx="448">
                  <c:v>8.6</c:v>
                </c:pt>
                <c:pt idx="449">
                  <c:v>6.9</c:v>
                </c:pt>
                <c:pt idx="450">
                  <c:v>9.3000000000000007</c:v>
                </c:pt>
                <c:pt idx="451">
                  <c:v>9.8000000000000007</c:v>
                </c:pt>
                <c:pt idx="452">
                  <c:v>9.3000000000000007</c:v>
                </c:pt>
                <c:pt idx="453">
                  <c:v>7.5</c:v>
                </c:pt>
                <c:pt idx="454">
                  <c:v>5.5</c:v>
                </c:pt>
                <c:pt idx="455">
                  <c:v>8.9</c:v>
                </c:pt>
                <c:pt idx="456">
                  <c:v>6.8</c:v>
                </c:pt>
                <c:pt idx="457">
                  <c:v>6.9</c:v>
                </c:pt>
                <c:pt idx="458">
                  <c:v>8.9</c:v>
                </c:pt>
                <c:pt idx="459">
                  <c:v>6.4</c:v>
                </c:pt>
                <c:pt idx="460">
                  <c:v>6.8</c:v>
                </c:pt>
                <c:pt idx="461">
                  <c:v>6</c:v>
                </c:pt>
                <c:pt idx="462">
                  <c:v>7.8</c:v>
                </c:pt>
                <c:pt idx="463">
                  <c:v>7.1</c:v>
                </c:pt>
                <c:pt idx="464">
                  <c:v>8.3000000000000007</c:v>
                </c:pt>
                <c:pt idx="465">
                  <c:v>6.7</c:v>
                </c:pt>
                <c:pt idx="466">
                  <c:v>7.1</c:v>
                </c:pt>
                <c:pt idx="467">
                  <c:v>3.7</c:v>
                </c:pt>
                <c:pt idx="468">
                  <c:v>7</c:v>
                </c:pt>
                <c:pt idx="469">
                  <c:v>6.5</c:v>
                </c:pt>
                <c:pt idx="470">
                  <c:v>7.2</c:v>
                </c:pt>
                <c:pt idx="471">
                  <c:v>8.8000000000000007</c:v>
                </c:pt>
                <c:pt idx="472">
                  <c:v>6.5</c:v>
                </c:pt>
                <c:pt idx="473">
                  <c:v>6.4</c:v>
                </c:pt>
                <c:pt idx="474">
                  <c:v>10.1</c:v>
                </c:pt>
                <c:pt idx="475">
                  <c:v>7.5</c:v>
                </c:pt>
                <c:pt idx="476">
                  <c:v>8.1</c:v>
                </c:pt>
                <c:pt idx="477">
                  <c:v>7.5</c:v>
                </c:pt>
                <c:pt idx="478">
                  <c:v>7.6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9-4361-83CA-3BAA62F97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32120"/>
        <c:axId val="365128840"/>
      </c:scatterChart>
      <c:valAx>
        <c:axId val="365132120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28840"/>
        <c:crosses val="autoZero"/>
        <c:crossBetween val="midCat"/>
      </c:valAx>
      <c:valAx>
        <c:axId val="365128840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3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Individual KP Replicates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'122916'!$T$16:$T$63</c:f>
              <c:numCache>
                <c:formatCode>General</c:formatCode>
                <c:ptCount val="48"/>
                <c:pt idx="0">
                  <c:v>16</c:v>
                </c:pt>
                <c:pt idx="1">
                  <c:v>15</c:v>
                </c:pt>
                <c:pt idx="2">
                  <c:v>22</c:v>
                </c:pt>
                <c:pt idx="3">
                  <c:v>8</c:v>
                </c:pt>
                <c:pt idx="4">
                  <c:v>8</c:v>
                </c:pt>
                <c:pt idx="5">
                  <c:v>12</c:v>
                </c:pt>
                <c:pt idx="6">
                  <c:v>1</c:v>
                </c:pt>
                <c:pt idx="7">
                  <c:v>53</c:v>
                </c:pt>
                <c:pt idx="8">
                  <c:v>593</c:v>
                </c:pt>
                <c:pt idx="9">
                  <c:v>1252</c:v>
                </c:pt>
                <c:pt idx="10">
                  <c:v>1714</c:v>
                </c:pt>
                <c:pt idx="11">
                  <c:v>1937</c:v>
                </c:pt>
                <c:pt idx="12">
                  <c:v>1939</c:v>
                </c:pt>
                <c:pt idx="13">
                  <c:v>1925</c:v>
                </c:pt>
                <c:pt idx="14">
                  <c:v>1913</c:v>
                </c:pt>
                <c:pt idx="15">
                  <c:v>1933</c:v>
                </c:pt>
                <c:pt idx="16">
                  <c:v>1922</c:v>
                </c:pt>
                <c:pt idx="17">
                  <c:v>1877</c:v>
                </c:pt>
                <c:pt idx="18">
                  <c:v>1897</c:v>
                </c:pt>
                <c:pt idx="19">
                  <c:v>1910</c:v>
                </c:pt>
                <c:pt idx="20">
                  <c:v>1857</c:v>
                </c:pt>
                <c:pt idx="21">
                  <c:v>1839</c:v>
                </c:pt>
                <c:pt idx="22">
                  <c:v>1840</c:v>
                </c:pt>
                <c:pt idx="23">
                  <c:v>1795</c:v>
                </c:pt>
                <c:pt idx="24">
                  <c:v>1774</c:v>
                </c:pt>
                <c:pt idx="25">
                  <c:v>1753</c:v>
                </c:pt>
                <c:pt idx="26">
                  <c:v>1730</c:v>
                </c:pt>
                <c:pt idx="27">
                  <c:v>1768</c:v>
                </c:pt>
                <c:pt idx="28">
                  <c:v>1708</c:v>
                </c:pt>
                <c:pt idx="29">
                  <c:v>1697</c:v>
                </c:pt>
                <c:pt idx="30">
                  <c:v>1677</c:v>
                </c:pt>
                <c:pt idx="31">
                  <c:v>1659</c:v>
                </c:pt>
                <c:pt idx="32">
                  <c:v>1644</c:v>
                </c:pt>
                <c:pt idx="33">
                  <c:v>1612</c:v>
                </c:pt>
                <c:pt idx="34">
                  <c:v>1571</c:v>
                </c:pt>
                <c:pt idx="35">
                  <c:v>1573</c:v>
                </c:pt>
                <c:pt idx="36">
                  <c:v>1562</c:v>
                </c:pt>
                <c:pt idx="37">
                  <c:v>1576</c:v>
                </c:pt>
                <c:pt idx="38">
                  <c:v>1533</c:v>
                </c:pt>
                <c:pt idx="39">
                  <c:v>1517</c:v>
                </c:pt>
                <c:pt idx="40">
                  <c:v>1550</c:v>
                </c:pt>
                <c:pt idx="41">
                  <c:v>1514</c:v>
                </c:pt>
                <c:pt idx="42">
                  <c:v>1539</c:v>
                </c:pt>
                <c:pt idx="43">
                  <c:v>1509</c:v>
                </c:pt>
                <c:pt idx="44">
                  <c:v>1522</c:v>
                </c:pt>
                <c:pt idx="45">
                  <c:v>1536</c:v>
                </c:pt>
                <c:pt idx="46">
                  <c:v>1483</c:v>
                </c:pt>
                <c:pt idx="47">
                  <c:v>1517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81-4542-B11C-2B0E859EB13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'122916'!$U$16:$U$63</c:f>
              <c:numCache>
                <c:formatCode>General</c:formatCode>
                <c:ptCount val="48"/>
                <c:pt idx="0">
                  <c:v>13</c:v>
                </c:pt>
                <c:pt idx="1">
                  <c:v>16</c:v>
                </c:pt>
                <c:pt idx="2">
                  <c:v>10</c:v>
                </c:pt>
                <c:pt idx="3">
                  <c:v>0</c:v>
                </c:pt>
                <c:pt idx="4">
                  <c:v>93</c:v>
                </c:pt>
                <c:pt idx="5">
                  <c:v>1002</c:v>
                </c:pt>
                <c:pt idx="6">
                  <c:v>1660</c:v>
                </c:pt>
                <c:pt idx="7">
                  <c:v>1957</c:v>
                </c:pt>
                <c:pt idx="8">
                  <c:v>2021</c:v>
                </c:pt>
                <c:pt idx="9">
                  <c:v>2058</c:v>
                </c:pt>
                <c:pt idx="10">
                  <c:v>2013</c:v>
                </c:pt>
                <c:pt idx="11">
                  <c:v>1993</c:v>
                </c:pt>
                <c:pt idx="12">
                  <c:v>1991</c:v>
                </c:pt>
                <c:pt idx="13">
                  <c:v>1953</c:v>
                </c:pt>
                <c:pt idx="14">
                  <c:v>1963</c:v>
                </c:pt>
                <c:pt idx="15">
                  <c:v>1911</c:v>
                </c:pt>
                <c:pt idx="16">
                  <c:v>1864</c:v>
                </c:pt>
                <c:pt idx="17">
                  <c:v>1868</c:v>
                </c:pt>
                <c:pt idx="18">
                  <c:v>1802</c:v>
                </c:pt>
                <c:pt idx="19">
                  <c:v>1790</c:v>
                </c:pt>
                <c:pt idx="20">
                  <c:v>1746</c:v>
                </c:pt>
                <c:pt idx="21">
                  <c:v>1785</c:v>
                </c:pt>
                <c:pt idx="22">
                  <c:v>1817</c:v>
                </c:pt>
                <c:pt idx="23">
                  <c:v>1764</c:v>
                </c:pt>
                <c:pt idx="24">
                  <c:v>1749</c:v>
                </c:pt>
                <c:pt idx="25">
                  <c:v>1723</c:v>
                </c:pt>
                <c:pt idx="26">
                  <c:v>1703</c:v>
                </c:pt>
                <c:pt idx="27">
                  <c:v>1695</c:v>
                </c:pt>
                <c:pt idx="28">
                  <c:v>1665</c:v>
                </c:pt>
                <c:pt idx="29">
                  <c:v>1712</c:v>
                </c:pt>
                <c:pt idx="30">
                  <c:v>1677</c:v>
                </c:pt>
                <c:pt idx="31">
                  <c:v>1705</c:v>
                </c:pt>
                <c:pt idx="32">
                  <c:v>1629</c:v>
                </c:pt>
                <c:pt idx="33">
                  <c:v>1592</c:v>
                </c:pt>
                <c:pt idx="34">
                  <c:v>1600</c:v>
                </c:pt>
                <c:pt idx="35">
                  <c:v>1613</c:v>
                </c:pt>
                <c:pt idx="36">
                  <c:v>1533</c:v>
                </c:pt>
                <c:pt idx="37">
                  <c:v>1530</c:v>
                </c:pt>
                <c:pt idx="38">
                  <c:v>1529</c:v>
                </c:pt>
                <c:pt idx="39">
                  <c:v>1491</c:v>
                </c:pt>
                <c:pt idx="40">
                  <c:v>1512</c:v>
                </c:pt>
                <c:pt idx="41">
                  <c:v>1543</c:v>
                </c:pt>
                <c:pt idx="42">
                  <c:v>1577</c:v>
                </c:pt>
                <c:pt idx="43">
                  <c:v>1514</c:v>
                </c:pt>
                <c:pt idx="44">
                  <c:v>1503</c:v>
                </c:pt>
                <c:pt idx="45">
                  <c:v>1518</c:v>
                </c:pt>
                <c:pt idx="46">
                  <c:v>1477</c:v>
                </c:pt>
                <c:pt idx="47">
                  <c:v>1522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81-4542-B11C-2B0E859EB13E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'122916'!$V$16:$V$63</c:f>
              <c:numCache>
                <c:formatCode>General</c:formatCode>
                <c:ptCount val="48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0</c:v>
                </c:pt>
                <c:pt idx="4">
                  <c:v>24</c:v>
                </c:pt>
                <c:pt idx="5">
                  <c:v>1</c:v>
                </c:pt>
                <c:pt idx="6">
                  <c:v>3</c:v>
                </c:pt>
                <c:pt idx="7">
                  <c:v>14</c:v>
                </c:pt>
                <c:pt idx="8">
                  <c:v>507</c:v>
                </c:pt>
                <c:pt idx="9">
                  <c:v>1383</c:v>
                </c:pt>
                <c:pt idx="10">
                  <c:v>1925</c:v>
                </c:pt>
                <c:pt idx="11">
                  <c:v>2143</c:v>
                </c:pt>
                <c:pt idx="12">
                  <c:v>2173</c:v>
                </c:pt>
                <c:pt idx="13">
                  <c:v>2168</c:v>
                </c:pt>
                <c:pt idx="14">
                  <c:v>2170</c:v>
                </c:pt>
                <c:pt idx="15">
                  <c:v>2146</c:v>
                </c:pt>
                <c:pt idx="16">
                  <c:v>2113</c:v>
                </c:pt>
                <c:pt idx="17">
                  <c:v>2060</c:v>
                </c:pt>
                <c:pt idx="18">
                  <c:v>1999</c:v>
                </c:pt>
                <c:pt idx="19">
                  <c:v>1954</c:v>
                </c:pt>
                <c:pt idx="20">
                  <c:v>1958</c:v>
                </c:pt>
                <c:pt idx="21">
                  <c:v>1953</c:v>
                </c:pt>
                <c:pt idx="22">
                  <c:v>1912</c:v>
                </c:pt>
                <c:pt idx="23">
                  <c:v>1938</c:v>
                </c:pt>
                <c:pt idx="24">
                  <c:v>1894</c:v>
                </c:pt>
                <c:pt idx="25">
                  <c:v>1828</c:v>
                </c:pt>
                <c:pt idx="26">
                  <c:v>1830</c:v>
                </c:pt>
                <c:pt idx="27">
                  <c:v>1806</c:v>
                </c:pt>
                <c:pt idx="28">
                  <c:v>1744</c:v>
                </c:pt>
                <c:pt idx="29">
                  <c:v>1727</c:v>
                </c:pt>
                <c:pt idx="30">
                  <c:v>1708</c:v>
                </c:pt>
                <c:pt idx="31">
                  <c:v>1684</c:v>
                </c:pt>
                <c:pt idx="32">
                  <c:v>1680</c:v>
                </c:pt>
                <c:pt idx="33">
                  <c:v>1743</c:v>
                </c:pt>
                <c:pt idx="34">
                  <c:v>1647</c:v>
                </c:pt>
                <c:pt idx="35">
                  <c:v>1605</c:v>
                </c:pt>
                <c:pt idx="36">
                  <c:v>1651</c:v>
                </c:pt>
                <c:pt idx="37">
                  <c:v>1600</c:v>
                </c:pt>
                <c:pt idx="38">
                  <c:v>1557</c:v>
                </c:pt>
                <c:pt idx="39">
                  <c:v>1581</c:v>
                </c:pt>
                <c:pt idx="40">
                  <c:v>1555</c:v>
                </c:pt>
                <c:pt idx="41">
                  <c:v>1548</c:v>
                </c:pt>
                <c:pt idx="42">
                  <c:v>1591</c:v>
                </c:pt>
                <c:pt idx="43">
                  <c:v>1517</c:v>
                </c:pt>
                <c:pt idx="44">
                  <c:v>1582</c:v>
                </c:pt>
                <c:pt idx="45">
                  <c:v>1540</c:v>
                </c:pt>
                <c:pt idx="46">
                  <c:v>1485</c:v>
                </c:pt>
                <c:pt idx="47">
                  <c:v>1458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81-4542-B11C-2B0E859EB13E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'122916'!$W$16:$W$63</c:f>
              <c:numCache>
                <c:formatCode>General</c:formatCode>
                <c:ptCount val="48"/>
                <c:pt idx="0">
                  <c:v>16</c:v>
                </c:pt>
                <c:pt idx="1">
                  <c:v>4</c:v>
                </c:pt>
                <c:pt idx="2">
                  <c:v>0</c:v>
                </c:pt>
                <c:pt idx="3">
                  <c:v>4</c:v>
                </c:pt>
                <c:pt idx="4">
                  <c:v>10</c:v>
                </c:pt>
                <c:pt idx="5">
                  <c:v>14</c:v>
                </c:pt>
                <c:pt idx="6">
                  <c:v>0</c:v>
                </c:pt>
                <c:pt idx="7">
                  <c:v>32</c:v>
                </c:pt>
                <c:pt idx="8">
                  <c:v>645</c:v>
                </c:pt>
                <c:pt idx="9">
                  <c:v>1364</c:v>
                </c:pt>
                <c:pt idx="10">
                  <c:v>1822</c:v>
                </c:pt>
                <c:pt idx="11">
                  <c:v>1962</c:v>
                </c:pt>
                <c:pt idx="12">
                  <c:v>2024</c:v>
                </c:pt>
                <c:pt idx="13">
                  <c:v>1965</c:v>
                </c:pt>
                <c:pt idx="14">
                  <c:v>1947</c:v>
                </c:pt>
                <c:pt idx="15">
                  <c:v>1967</c:v>
                </c:pt>
                <c:pt idx="16">
                  <c:v>1900</c:v>
                </c:pt>
                <c:pt idx="17">
                  <c:v>1898</c:v>
                </c:pt>
                <c:pt idx="18">
                  <c:v>1851</c:v>
                </c:pt>
                <c:pt idx="19">
                  <c:v>1879</c:v>
                </c:pt>
                <c:pt idx="20">
                  <c:v>1805</c:v>
                </c:pt>
                <c:pt idx="21">
                  <c:v>1752</c:v>
                </c:pt>
                <c:pt idx="22">
                  <c:v>1787</c:v>
                </c:pt>
                <c:pt idx="23">
                  <c:v>1728</c:v>
                </c:pt>
                <c:pt idx="24">
                  <c:v>1704</c:v>
                </c:pt>
                <c:pt idx="25">
                  <c:v>1693</c:v>
                </c:pt>
                <c:pt idx="26">
                  <c:v>1662</c:v>
                </c:pt>
                <c:pt idx="27">
                  <c:v>1663</c:v>
                </c:pt>
                <c:pt idx="28">
                  <c:v>1664</c:v>
                </c:pt>
                <c:pt idx="29">
                  <c:v>1647</c:v>
                </c:pt>
                <c:pt idx="30">
                  <c:v>1568</c:v>
                </c:pt>
                <c:pt idx="31">
                  <c:v>1541</c:v>
                </c:pt>
                <c:pt idx="32">
                  <c:v>1514</c:v>
                </c:pt>
                <c:pt idx="33">
                  <c:v>1531</c:v>
                </c:pt>
                <c:pt idx="34">
                  <c:v>1547</c:v>
                </c:pt>
                <c:pt idx="35">
                  <c:v>1495</c:v>
                </c:pt>
                <c:pt idx="36">
                  <c:v>1539</c:v>
                </c:pt>
                <c:pt idx="37">
                  <c:v>1539</c:v>
                </c:pt>
                <c:pt idx="38">
                  <c:v>1498</c:v>
                </c:pt>
                <c:pt idx="39">
                  <c:v>1458</c:v>
                </c:pt>
                <c:pt idx="40">
                  <c:v>1435</c:v>
                </c:pt>
                <c:pt idx="41">
                  <c:v>1438</c:v>
                </c:pt>
                <c:pt idx="42">
                  <c:v>1442</c:v>
                </c:pt>
                <c:pt idx="43">
                  <c:v>1436</c:v>
                </c:pt>
                <c:pt idx="44">
                  <c:v>1354</c:v>
                </c:pt>
                <c:pt idx="45">
                  <c:v>1379</c:v>
                </c:pt>
                <c:pt idx="46">
                  <c:v>1360</c:v>
                </c:pt>
                <c:pt idx="47">
                  <c:v>1352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81-4542-B11C-2B0E859EB13E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'122916'!$X$16:$X$63</c:f>
              <c:numCache>
                <c:formatCode>General</c:formatCode>
                <c:ptCount val="48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25</c:v>
                </c:pt>
                <c:pt idx="4">
                  <c:v>4</c:v>
                </c:pt>
                <c:pt idx="5">
                  <c:v>532</c:v>
                </c:pt>
                <c:pt idx="6">
                  <c:v>1391</c:v>
                </c:pt>
                <c:pt idx="7">
                  <c:v>1895</c:v>
                </c:pt>
                <c:pt idx="8">
                  <c:v>2018</c:v>
                </c:pt>
                <c:pt idx="9">
                  <c:v>2069</c:v>
                </c:pt>
                <c:pt idx="10">
                  <c:v>2033</c:v>
                </c:pt>
                <c:pt idx="11">
                  <c:v>2027</c:v>
                </c:pt>
                <c:pt idx="12">
                  <c:v>2032</c:v>
                </c:pt>
                <c:pt idx="13">
                  <c:v>1942</c:v>
                </c:pt>
                <c:pt idx="14">
                  <c:v>1914</c:v>
                </c:pt>
                <c:pt idx="15">
                  <c:v>1919</c:v>
                </c:pt>
                <c:pt idx="16">
                  <c:v>1888</c:v>
                </c:pt>
                <c:pt idx="17">
                  <c:v>1878</c:v>
                </c:pt>
                <c:pt idx="18">
                  <c:v>1806</c:v>
                </c:pt>
                <c:pt idx="19">
                  <c:v>1750</c:v>
                </c:pt>
                <c:pt idx="20">
                  <c:v>1760</c:v>
                </c:pt>
                <c:pt idx="21">
                  <c:v>1701</c:v>
                </c:pt>
                <c:pt idx="22">
                  <c:v>1733</c:v>
                </c:pt>
                <c:pt idx="23">
                  <c:v>1676</c:v>
                </c:pt>
                <c:pt idx="24">
                  <c:v>1758</c:v>
                </c:pt>
                <c:pt idx="25">
                  <c:v>1696</c:v>
                </c:pt>
                <c:pt idx="26">
                  <c:v>1645</c:v>
                </c:pt>
                <c:pt idx="27">
                  <c:v>1620</c:v>
                </c:pt>
                <c:pt idx="28">
                  <c:v>1622</c:v>
                </c:pt>
                <c:pt idx="29">
                  <c:v>1572</c:v>
                </c:pt>
                <c:pt idx="30">
                  <c:v>1498</c:v>
                </c:pt>
                <c:pt idx="31">
                  <c:v>1540</c:v>
                </c:pt>
                <c:pt idx="32">
                  <c:v>1549</c:v>
                </c:pt>
                <c:pt idx="33">
                  <c:v>1472</c:v>
                </c:pt>
                <c:pt idx="34">
                  <c:v>1477</c:v>
                </c:pt>
                <c:pt idx="35">
                  <c:v>1419</c:v>
                </c:pt>
                <c:pt idx="36">
                  <c:v>1373</c:v>
                </c:pt>
                <c:pt idx="37">
                  <c:v>1364</c:v>
                </c:pt>
                <c:pt idx="38">
                  <c:v>1446</c:v>
                </c:pt>
                <c:pt idx="39">
                  <c:v>1429</c:v>
                </c:pt>
                <c:pt idx="40">
                  <c:v>1361</c:v>
                </c:pt>
                <c:pt idx="41">
                  <c:v>1377</c:v>
                </c:pt>
                <c:pt idx="42">
                  <c:v>1321</c:v>
                </c:pt>
                <c:pt idx="43">
                  <c:v>1307</c:v>
                </c:pt>
                <c:pt idx="44">
                  <c:v>1346</c:v>
                </c:pt>
                <c:pt idx="45">
                  <c:v>1289</c:v>
                </c:pt>
                <c:pt idx="46">
                  <c:v>1422</c:v>
                </c:pt>
                <c:pt idx="47">
                  <c:v>1319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81-4542-B11C-2B0E859EB13E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'122916'!$Y$16:$Y$63</c:f>
              <c:numCache>
                <c:formatCode>General</c:formatCode>
                <c:ptCount val="48"/>
                <c:pt idx="0">
                  <c:v>8</c:v>
                </c:pt>
                <c:pt idx="1">
                  <c:v>19</c:v>
                </c:pt>
                <c:pt idx="2">
                  <c:v>5</c:v>
                </c:pt>
                <c:pt idx="3">
                  <c:v>12</c:v>
                </c:pt>
                <c:pt idx="4">
                  <c:v>255</c:v>
                </c:pt>
                <c:pt idx="5">
                  <c:v>1180</c:v>
                </c:pt>
                <c:pt idx="6">
                  <c:v>1761</c:v>
                </c:pt>
                <c:pt idx="7">
                  <c:v>2024</c:v>
                </c:pt>
                <c:pt idx="8">
                  <c:v>2092</c:v>
                </c:pt>
                <c:pt idx="9">
                  <c:v>2100</c:v>
                </c:pt>
                <c:pt idx="10">
                  <c:v>2041</c:v>
                </c:pt>
                <c:pt idx="11">
                  <c:v>2012</c:v>
                </c:pt>
                <c:pt idx="12">
                  <c:v>1973</c:v>
                </c:pt>
                <c:pt idx="13">
                  <c:v>1964</c:v>
                </c:pt>
                <c:pt idx="14">
                  <c:v>1895</c:v>
                </c:pt>
                <c:pt idx="15">
                  <c:v>1881</c:v>
                </c:pt>
                <c:pt idx="16">
                  <c:v>1825</c:v>
                </c:pt>
                <c:pt idx="17">
                  <c:v>1799</c:v>
                </c:pt>
                <c:pt idx="18">
                  <c:v>1764</c:v>
                </c:pt>
                <c:pt idx="19">
                  <c:v>1780</c:v>
                </c:pt>
                <c:pt idx="20">
                  <c:v>1675</c:v>
                </c:pt>
                <c:pt idx="21">
                  <c:v>1738</c:v>
                </c:pt>
                <c:pt idx="22">
                  <c:v>1671</c:v>
                </c:pt>
                <c:pt idx="23">
                  <c:v>1684</c:v>
                </c:pt>
                <c:pt idx="24">
                  <c:v>1603</c:v>
                </c:pt>
                <c:pt idx="25">
                  <c:v>1650</c:v>
                </c:pt>
                <c:pt idx="26">
                  <c:v>1566</c:v>
                </c:pt>
                <c:pt idx="27">
                  <c:v>1558</c:v>
                </c:pt>
                <c:pt idx="28">
                  <c:v>1560</c:v>
                </c:pt>
                <c:pt idx="29">
                  <c:v>1581</c:v>
                </c:pt>
                <c:pt idx="30">
                  <c:v>1530</c:v>
                </c:pt>
                <c:pt idx="31">
                  <c:v>1479</c:v>
                </c:pt>
                <c:pt idx="32">
                  <c:v>1499</c:v>
                </c:pt>
                <c:pt idx="33">
                  <c:v>1430</c:v>
                </c:pt>
                <c:pt idx="34">
                  <c:v>1444</c:v>
                </c:pt>
                <c:pt idx="35">
                  <c:v>1430</c:v>
                </c:pt>
                <c:pt idx="36">
                  <c:v>1468</c:v>
                </c:pt>
                <c:pt idx="37">
                  <c:v>1442</c:v>
                </c:pt>
                <c:pt idx="38">
                  <c:v>1425</c:v>
                </c:pt>
                <c:pt idx="39">
                  <c:v>1450</c:v>
                </c:pt>
                <c:pt idx="40">
                  <c:v>1389</c:v>
                </c:pt>
                <c:pt idx="41">
                  <c:v>1425</c:v>
                </c:pt>
                <c:pt idx="42">
                  <c:v>1374</c:v>
                </c:pt>
                <c:pt idx="43">
                  <c:v>1360</c:v>
                </c:pt>
                <c:pt idx="44">
                  <c:v>1331</c:v>
                </c:pt>
                <c:pt idx="45">
                  <c:v>1341</c:v>
                </c:pt>
                <c:pt idx="46">
                  <c:v>1404</c:v>
                </c:pt>
                <c:pt idx="47">
                  <c:v>1343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C81-4542-B11C-2B0E859EB13E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'122916'!$Z$16:$Z$63</c:f>
              <c:numCache>
                <c:formatCode>General</c:formatCode>
                <c:ptCount val="48"/>
                <c:pt idx="0">
                  <c:v>17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11</c:v>
                </c:pt>
                <c:pt idx="5">
                  <c:v>355</c:v>
                </c:pt>
                <c:pt idx="6">
                  <c:v>1197</c:v>
                </c:pt>
                <c:pt idx="7">
                  <c:v>1746</c:v>
                </c:pt>
                <c:pt idx="8">
                  <c:v>2023</c:v>
                </c:pt>
                <c:pt idx="9">
                  <c:v>2137</c:v>
                </c:pt>
                <c:pt idx="10">
                  <c:v>2151</c:v>
                </c:pt>
                <c:pt idx="11">
                  <c:v>2074</c:v>
                </c:pt>
                <c:pt idx="12">
                  <c:v>2015</c:v>
                </c:pt>
                <c:pt idx="13">
                  <c:v>1948</c:v>
                </c:pt>
                <c:pt idx="14">
                  <c:v>1978</c:v>
                </c:pt>
                <c:pt idx="15">
                  <c:v>1968</c:v>
                </c:pt>
                <c:pt idx="16">
                  <c:v>1813</c:v>
                </c:pt>
                <c:pt idx="17">
                  <c:v>1792</c:v>
                </c:pt>
                <c:pt idx="18">
                  <c:v>1812</c:v>
                </c:pt>
                <c:pt idx="19">
                  <c:v>1762</c:v>
                </c:pt>
                <c:pt idx="20">
                  <c:v>1776</c:v>
                </c:pt>
                <c:pt idx="21">
                  <c:v>1652</c:v>
                </c:pt>
                <c:pt idx="22">
                  <c:v>1704</c:v>
                </c:pt>
                <c:pt idx="23">
                  <c:v>1748</c:v>
                </c:pt>
                <c:pt idx="24">
                  <c:v>1604</c:v>
                </c:pt>
                <c:pt idx="25">
                  <c:v>1575</c:v>
                </c:pt>
                <c:pt idx="26">
                  <c:v>1560</c:v>
                </c:pt>
                <c:pt idx="27">
                  <c:v>1524</c:v>
                </c:pt>
                <c:pt idx="28">
                  <c:v>1540</c:v>
                </c:pt>
                <c:pt idx="29">
                  <c:v>1461</c:v>
                </c:pt>
                <c:pt idx="30">
                  <c:v>1470</c:v>
                </c:pt>
                <c:pt idx="31">
                  <c:v>1456</c:v>
                </c:pt>
                <c:pt idx="32">
                  <c:v>1453</c:v>
                </c:pt>
                <c:pt idx="33">
                  <c:v>1371</c:v>
                </c:pt>
                <c:pt idx="34">
                  <c:v>1361</c:v>
                </c:pt>
                <c:pt idx="35">
                  <c:v>1392</c:v>
                </c:pt>
                <c:pt idx="36">
                  <c:v>1426</c:v>
                </c:pt>
                <c:pt idx="37">
                  <c:v>1378</c:v>
                </c:pt>
                <c:pt idx="38">
                  <c:v>1369</c:v>
                </c:pt>
                <c:pt idx="39">
                  <c:v>1319</c:v>
                </c:pt>
                <c:pt idx="40">
                  <c:v>1365</c:v>
                </c:pt>
                <c:pt idx="41">
                  <c:v>1392</c:v>
                </c:pt>
                <c:pt idx="42">
                  <c:v>1297</c:v>
                </c:pt>
                <c:pt idx="43">
                  <c:v>1312</c:v>
                </c:pt>
                <c:pt idx="44">
                  <c:v>1307</c:v>
                </c:pt>
                <c:pt idx="45">
                  <c:v>1297</c:v>
                </c:pt>
                <c:pt idx="46">
                  <c:v>1354</c:v>
                </c:pt>
                <c:pt idx="47">
                  <c:v>1266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C81-4542-B11C-2B0E859EB13E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'122916'!$AA$16:$AA$63</c:f>
              <c:numCache>
                <c:formatCode>General</c:formatCode>
                <c:ptCount val="48"/>
                <c:pt idx="0">
                  <c:v>17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13</c:v>
                </c:pt>
                <c:pt idx="5">
                  <c:v>45</c:v>
                </c:pt>
                <c:pt idx="6">
                  <c:v>880</c:v>
                </c:pt>
                <c:pt idx="7">
                  <c:v>1580</c:v>
                </c:pt>
                <c:pt idx="8">
                  <c:v>1933</c:v>
                </c:pt>
                <c:pt idx="9">
                  <c:v>2072</c:v>
                </c:pt>
                <c:pt idx="10">
                  <c:v>2035</c:v>
                </c:pt>
                <c:pt idx="11">
                  <c:v>2016</c:v>
                </c:pt>
                <c:pt idx="12">
                  <c:v>1973</c:v>
                </c:pt>
                <c:pt idx="13">
                  <c:v>1905</c:v>
                </c:pt>
                <c:pt idx="14">
                  <c:v>1872</c:v>
                </c:pt>
                <c:pt idx="15">
                  <c:v>1901</c:v>
                </c:pt>
                <c:pt idx="16">
                  <c:v>1833</c:v>
                </c:pt>
                <c:pt idx="17">
                  <c:v>1802</c:v>
                </c:pt>
                <c:pt idx="18">
                  <c:v>1792</c:v>
                </c:pt>
                <c:pt idx="19">
                  <c:v>1740</c:v>
                </c:pt>
                <c:pt idx="20">
                  <c:v>1719</c:v>
                </c:pt>
                <c:pt idx="21">
                  <c:v>1663</c:v>
                </c:pt>
                <c:pt idx="22">
                  <c:v>1648</c:v>
                </c:pt>
                <c:pt idx="23">
                  <c:v>1636</c:v>
                </c:pt>
                <c:pt idx="24">
                  <c:v>1623</c:v>
                </c:pt>
                <c:pt idx="25">
                  <c:v>1544</c:v>
                </c:pt>
                <c:pt idx="26">
                  <c:v>1572</c:v>
                </c:pt>
                <c:pt idx="27">
                  <c:v>1524</c:v>
                </c:pt>
                <c:pt idx="28">
                  <c:v>1523</c:v>
                </c:pt>
                <c:pt idx="29">
                  <c:v>1456</c:v>
                </c:pt>
                <c:pt idx="30">
                  <c:v>1512</c:v>
                </c:pt>
                <c:pt idx="31">
                  <c:v>1477</c:v>
                </c:pt>
                <c:pt idx="32">
                  <c:v>1437</c:v>
                </c:pt>
                <c:pt idx="33">
                  <c:v>1482</c:v>
                </c:pt>
                <c:pt idx="34">
                  <c:v>1420</c:v>
                </c:pt>
                <c:pt idx="35">
                  <c:v>1413</c:v>
                </c:pt>
                <c:pt idx="36">
                  <c:v>1364</c:v>
                </c:pt>
                <c:pt idx="37">
                  <c:v>1339</c:v>
                </c:pt>
                <c:pt idx="38">
                  <c:v>1335</c:v>
                </c:pt>
                <c:pt idx="39">
                  <c:v>1379</c:v>
                </c:pt>
                <c:pt idx="40">
                  <c:v>1333</c:v>
                </c:pt>
                <c:pt idx="41">
                  <c:v>1341</c:v>
                </c:pt>
                <c:pt idx="42">
                  <c:v>1330</c:v>
                </c:pt>
                <c:pt idx="43">
                  <c:v>1287</c:v>
                </c:pt>
                <c:pt idx="44">
                  <c:v>1349</c:v>
                </c:pt>
                <c:pt idx="45">
                  <c:v>1366</c:v>
                </c:pt>
                <c:pt idx="46">
                  <c:v>1307</c:v>
                </c:pt>
                <c:pt idx="47">
                  <c:v>1319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C81-4542-B11C-2B0E859EB13E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'122916'!$AB$16:$AB$63</c:f>
              <c:numCache>
                <c:formatCode>General</c:formatCode>
                <c:ptCount val="48"/>
                <c:pt idx="0">
                  <c:v>21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56</c:v>
                </c:pt>
                <c:pt idx="6">
                  <c:v>932</c:v>
                </c:pt>
                <c:pt idx="7">
                  <c:v>1632</c:v>
                </c:pt>
                <c:pt idx="8">
                  <c:v>1951</c:v>
                </c:pt>
                <c:pt idx="9">
                  <c:v>2062</c:v>
                </c:pt>
                <c:pt idx="10">
                  <c:v>2050</c:v>
                </c:pt>
                <c:pt idx="11">
                  <c:v>2049</c:v>
                </c:pt>
                <c:pt idx="12">
                  <c:v>2056</c:v>
                </c:pt>
                <c:pt idx="13">
                  <c:v>2016</c:v>
                </c:pt>
                <c:pt idx="14">
                  <c:v>2003</c:v>
                </c:pt>
                <c:pt idx="15">
                  <c:v>1955</c:v>
                </c:pt>
                <c:pt idx="16">
                  <c:v>1938</c:v>
                </c:pt>
                <c:pt idx="17">
                  <c:v>1894</c:v>
                </c:pt>
                <c:pt idx="18">
                  <c:v>1855</c:v>
                </c:pt>
                <c:pt idx="19">
                  <c:v>1826</c:v>
                </c:pt>
                <c:pt idx="20">
                  <c:v>1806</c:v>
                </c:pt>
                <c:pt idx="21">
                  <c:v>1742</c:v>
                </c:pt>
                <c:pt idx="22">
                  <c:v>1784</c:v>
                </c:pt>
                <c:pt idx="23">
                  <c:v>1684</c:v>
                </c:pt>
                <c:pt idx="24">
                  <c:v>1676</c:v>
                </c:pt>
                <c:pt idx="25">
                  <c:v>1634</c:v>
                </c:pt>
                <c:pt idx="26">
                  <c:v>1708</c:v>
                </c:pt>
                <c:pt idx="27">
                  <c:v>1638</c:v>
                </c:pt>
                <c:pt idx="28">
                  <c:v>1652</c:v>
                </c:pt>
                <c:pt idx="29">
                  <c:v>1573</c:v>
                </c:pt>
                <c:pt idx="30">
                  <c:v>1567</c:v>
                </c:pt>
                <c:pt idx="31">
                  <c:v>1506</c:v>
                </c:pt>
                <c:pt idx="32">
                  <c:v>1452</c:v>
                </c:pt>
                <c:pt idx="33">
                  <c:v>1490</c:v>
                </c:pt>
                <c:pt idx="34">
                  <c:v>1437</c:v>
                </c:pt>
                <c:pt idx="35">
                  <c:v>1441</c:v>
                </c:pt>
                <c:pt idx="36">
                  <c:v>1414</c:v>
                </c:pt>
                <c:pt idx="37">
                  <c:v>1442</c:v>
                </c:pt>
                <c:pt idx="38">
                  <c:v>1391</c:v>
                </c:pt>
                <c:pt idx="39">
                  <c:v>1401</c:v>
                </c:pt>
                <c:pt idx="40">
                  <c:v>1385</c:v>
                </c:pt>
                <c:pt idx="41">
                  <c:v>1326</c:v>
                </c:pt>
                <c:pt idx="42">
                  <c:v>1315</c:v>
                </c:pt>
                <c:pt idx="43">
                  <c:v>1339</c:v>
                </c:pt>
                <c:pt idx="44">
                  <c:v>1300</c:v>
                </c:pt>
                <c:pt idx="45">
                  <c:v>1303</c:v>
                </c:pt>
                <c:pt idx="46">
                  <c:v>1250</c:v>
                </c:pt>
                <c:pt idx="47">
                  <c:v>1278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C81-4542-B11C-2B0E859EB13E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'122916'!$Q$16:$Q$63</c:f>
              <c:numCache>
                <c:formatCode>h:mm:ss</c:formatCode>
                <c:ptCount val="48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</c:numCache>
            </c:numRef>
          </c:xVal>
          <c:yVal>
            <c:numRef>
              <c:f>'122916'!$AC$16:$AC$63</c:f>
              <c:numCache>
                <c:formatCode>General</c:formatCode>
                <c:ptCount val="48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58</c:v>
                </c:pt>
                <c:pt idx="8">
                  <c:v>952</c:v>
                </c:pt>
                <c:pt idx="9">
                  <c:v>1649</c:v>
                </c:pt>
                <c:pt idx="10">
                  <c:v>2033</c:v>
                </c:pt>
                <c:pt idx="11">
                  <c:v>2112</c:v>
                </c:pt>
                <c:pt idx="12">
                  <c:v>2136</c:v>
                </c:pt>
                <c:pt idx="13">
                  <c:v>2149</c:v>
                </c:pt>
                <c:pt idx="14">
                  <c:v>2139</c:v>
                </c:pt>
                <c:pt idx="15">
                  <c:v>2106</c:v>
                </c:pt>
                <c:pt idx="16">
                  <c:v>2059</c:v>
                </c:pt>
                <c:pt idx="17">
                  <c:v>2039</c:v>
                </c:pt>
                <c:pt idx="18">
                  <c:v>2003</c:v>
                </c:pt>
                <c:pt idx="19">
                  <c:v>2001</c:v>
                </c:pt>
                <c:pt idx="20">
                  <c:v>2070</c:v>
                </c:pt>
                <c:pt idx="21">
                  <c:v>2017</c:v>
                </c:pt>
                <c:pt idx="22">
                  <c:v>2023</c:v>
                </c:pt>
                <c:pt idx="23">
                  <c:v>1982</c:v>
                </c:pt>
                <c:pt idx="24">
                  <c:v>1967</c:v>
                </c:pt>
                <c:pt idx="25">
                  <c:v>1902</c:v>
                </c:pt>
                <c:pt idx="26">
                  <c:v>1950</c:v>
                </c:pt>
                <c:pt idx="27">
                  <c:v>1944</c:v>
                </c:pt>
                <c:pt idx="28">
                  <c:v>1890</c:v>
                </c:pt>
                <c:pt idx="29">
                  <c:v>1874</c:v>
                </c:pt>
                <c:pt idx="30">
                  <c:v>1939</c:v>
                </c:pt>
                <c:pt idx="31">
                  <c:v>1819</c:v>
                </c:pt>
                <c:pt idx="32">
                  <c:v>1809</c:v>
                </c:pt>
                <c:pt idx="33">
                  <c:v>1817</c:v>
                </c:pt>
                <c:pt idx="34">
                  <c:v>1778</c:v>
                </c:pt>
                <c:pt idx="35">
                  <c:v>1787</c:v>
                </c:pt>
                <c:pt idx="36">
                  <c:v>1748</c:v>
                </c:pt>
                <c:pt idx="37">
                  <c:v>1735</c:v>
                </c:pt>
                <c:pt idx="38">
                  <c:v>1699</c:v>
                </c:pt>
                <c:pt idx="39">
                  <c:v>1706</c:v>
                </c:pt>
                <c:pt idx="40">
                  <c:v>1706</c:v>
                </c:pt>
                <c:pt idx="41">
                  <c:v>1776</c:v>
                </c:pt>
                <c:pt idx="42">
                  <c:v>1681</c:v>
                </c:pt>
                <c:pt idx="43">
                  <c:v>1674</c:v>
                </c:pt>
                <c:pt idx="44">
                  <c:v>1695</c:v>
                </c:pt>
                <c:pt idx="45">
                  <c:v>1674</c:v>
                </c:pt>
                <c:pt idx="46">
                  <c:v>1708</c:v>
                </c:pt>
                <c:pt idx="47">
                  <c:v>1722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C81-4542-B11C-2B0E859EB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501712"/>
        <c:axId val="487503680"/>
      </c:scatterChart>
      <c:valAx>
        <c:axId val="48750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03680"/>
        <c:crosses val="autoZero"/>
        <c:crossBetween val="midCat"/>
      </c:valAx>
      <c:valAx>
        <c:axId val="4875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50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'122016'!$AD$14</c:f>
              <c:strCache>
                <c:ptCount val="1"/>
                <c:pt idx="0">
                  <c:v>KP U100 Formulated (n=10)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'122016'!$AE$15:$AE$119</c:f>
                <c:numCache>
                  <c:formatCode>General</c:formatCode>
                  <c:ptCount val="105"/>
                  <c:pt idx="0">
                    <c:v>2.1592179654268824</c:v>
                  </c:pt>
                  <c:pt idx="1">
                    <c:v>2.9418437151630674</c:v>
                  </c:pt>
                  <c:pt idx="2">
                    <c:v>2.7946377224964234</c:v>
                  </c:pt>
                  <c:pt idx="3">
                    <c:v>3.280243893371344</c:v>
                  </c:pt>
                  <c:pt idx="4">
                    <c:v>1.6224124698183928</c:v>
                  </c:pt>
                  <c:pt idx="5">
                    <c:v>2.4360715187457957</c:v>
                  </c:pt>
                  <c:pt idx="6">
                    <c:v>2.5113077602449825</c:v>
                  </c:pt>
                  <c:pt idx="7">
                    <c:v>1.2387269450708045</c:v>
                  </c:pt>
                  <c:pt idx="8">
                    <c:v>2.0733762053445304</c:v>
                  </c:pt>
                  <c:pt idx="9">
                    <c:v>1.7156145643277014</c:v>
                  </c:pt>
                  <c:pt idx="10">
                    <c:v>2.3513589451397867</c:v>
                  </c:pt>
                  <c:pt idx="11">
                    <c:v>2.0341528403189799</c:v>
                  </c:pt>
                  <c:pt idx="12">
                    <c:v>2.9173808649388082</c:v>
                  </c:pt>
                  <c:pt idx="13">
                    <c:v>30.920615201584273</c:v>
                  </c:pt>
                  <c:pt idx="14">
                    <c:v>62.721332539699404</c:v>
                  </c:pt>
                  <c:pt idx="15">
                    <c:v>96.112254970714076</c:v>
                  </c:pt>
                  <c:pt idx="16">
                    <c:v>149.74906417811837</c:v>
                  </c:pt>
                  <c:pt idx="17">
                    <c:v>205.18337597811811</c:v>
                  </c:pt>
                  <c:pt idx="18">
                    <c:v>258.18942228096364</c:v>
                  </c:pt>
                  <c:pt idx="19">
                    <c:v>304.86884065118886</c:v>
                  </c:pt>
                  <c:pt idx="20">
                    <c:v>342.10196011001034</c:v>
                  </c:pt>
                  <c:pt idx="21">
                    <c:v>383.20703571597198</c:v>
                  </c:pt>
                  <c:pt idx="22">
                    <c:v>426.60342760512884</c:v>
                  </c:pt>
                  <c:pt idx="23">
                    <c:v>456.69565479771217</c:v>
                  </c:pt>
                  <c:pt idx="24">
                    <c:v>472.96452298243258</c:v>
                  </c:pt>
                  <c:pt idx="25">
                    <c:v>485.49379673345635</c:v>
                  </c:pt>
                  <c:pt idx="26">
                    <c:v>481.69446747912718</c:v>
                  </c:pt>
                  <c:pt idx="27">
                    <c:v>471.84927560492116</c:v>
                  </c:pt>
                  <c:pt idx="28">
                    <c:v>462.3242536959915</c:v>
                  </c:pt>
                  <c:pt idx="29">
                    <c:v>428.24892034630733</c:v>
                  </c:pt>
                  <c:pt idx="30">
                    <c:v>377.65149131029381</c:v>
                  </c:pt>
                  <c:pt idx="31">
                    <c:v>326.69871441436675</c:v>
                  </c:pt>
                  <c:pt idx="32">
                    <c:v>297.19604640708116</c:v>
                  </c:pt>
                  <c:pt idx="33">
                    <c:v>271.54141284321418</c:v>
                  </c:pt>
                  <c:pt idx="34">
                    <c:v>251.67108384644507</c:v>
                  </c:pt>
                  <c:pt idx="35">
                    <c:v>214.21497250296142</c:v>
                  </c:pt>
                  <c:pt idx="36">
                    <c:v>181.75782422406635</c:v>
                  </c:pt>
                  <c:pt idx="37">
                    <c:v>155.23490801577694</c:v>
                  </c:pt>
                  <c:pt idx="38">
                    <c:v>131.38840216024454</c:v>
                  </c:pt>
                  <c:pt idx="39">
                    <c:v>117.82275294318629</c:v>
                  </c:pt>
                  <c:pt idx="40">
                    <c:v>106.487453616742</c:v>
                  </c:pt>
                  <c:pt idx="41">
                    <c:v>97.337328685122415</c:v>
                  </c:pt>
                  <c:pt idx="42">
                    <c:v>85.928296981973403</c:v>
                  </c:pt>
                  <c:pt idx="43">
                    <c:v>81.714570984073035</c:v>
                  </c:pt>
                  <c:pt idx="44">
                    <c:v>75.824277847607036</c:v>
                  </c:pt>
                  <c:pt idx="45">
                    <c:v>73.541099620099047</c:v>
                  </c:pt>
                  <c:pt idx="46">
                    <c:v>63.907224422074009</c:v>
                  </c:pt>
                  <c:pt idx="47">
                    <c:v>77.935307930502361</c:v>
                  </c:pt>
                  <c:pt idx="48">
                    <c:v>87.23274105008457</c:v>
                  </c:pt>
                  <c:pt idx="49">
                    <c:v>80.325068731166766</c:v>
                  </c:pt>
                  <c:pt idx="50">
                    <c:v>81.832627288196534</c:v>
                  </c:pt>
                  <c:pt idx="51">
                    <c:v>82.251133055349996</c:v>
                  </c:pt>
                  <c:pt idx="52">
                    <c:v>78.63598271642428</c:v>
                  </c:pt>
                  <c:pt idx="53">
                    <c:v>81.133798957853131</c:v>
                  </c:pt>
                  <c:pt idx="54">
                    <c:v>78.35730129775186</c:v>
                  </c:pt>
                  <c:pt idx="55">
                    <c:v>81.799952458557215</c:v>
                  </c:pt>
                  <c:pt idx="56">
                    <c:v>84.040869687181214</c:v>
                  </c:pt>
                  <c:pt idx="57">
                    <c:v>88.122616595035097</c:v>
                  </c:pt>
                  <c:pt idx="58">
                    <c:v>89.208146115325889</c:v>
                  </c:pt>
                  <c:pt idx="59">
                    <c:v>88.224058195281657</c:v>
                  </c:pt>
                  <c:pt idx="60">
                    <c:v>89.260567379380277</c:v>
                  </c:pt>
                  <c:pt idx="61">
                    <c:v>88.92481843295117</c:v>
                  </c:pt>
                  <c:pt idx="62">
                    <c:v>85.203051588543474</c:v>
                  </c:pt>
                  <c:pt idx="63">
                    <c:v>87.938166407488339</c:v>
                  </c:pt>
                  <c:pt idx="64">
                    <c:v>89.357807592721173</c:v>
                  </c:pt>
                  <c:pt idx="65">
                    <c:v>88.118159308964223</c:v>
                  </c:pt>
                  <c:pt idx="66">
                    <c:v>91.052731974389431</c:v>
                  </c:pt>
                  <c:pt idx="67">
                    <c:v>86.343532216116529</c:v>
                  </c:pt>
                  <c:pt idx="68">
                    <c:v>95.902317200599711</c:v>
                  </c:pt>
                  <c:pt idx="69">
                    <c:v>92.676432339139552</c:v>
                  </c:pt>
                  <c:pt idx="70">
                    <c:v>95.899044138441056</c:v>
                  </c:pt>
                  <c:pt idx="71">
                    <c:v>92.680748330551964</c:v>
                  </c:pt>
                  <c:pt idx="72">
                    <c:v>95.234120869454031</c:v>
                  </c:pt>
                  <c:pt idx="73">
                    <c:v>97.123112022262177</c:v>
                  </c:pt>
                  <c:pt idx="74">
                    <c:v>96.626313416400407</c:v>
                  </c:pt>
                  <c:pt idx="75">
                    <c:v>94.606677001855061</c:v>
                  </c:pt>
                  <c:pt idx="76">
                    <c:v>103.41902360999374</c:v>
                  </c:pt>
                  <c:pt idx="77">
                    <c:v>101.2200518123207</c:v>
                  </c:pt>
                  <c:pt idx="78">
                    <c:v>101.44384872649718</c:v>
                  </c:pt>
                  <c:pt idx="79">
                    <c:v>101.70532598312309</c:v>
                  </c:pt>
                  <c:pt idx="80">
                    <c:v>104.22252369063244</c:v>
                  </c:pt>
                  <c:pt idx="81">
                    <c:v>104.73596962521201</c:v>
                  </c:pt>
                  <c:pt idx="82">
                    <c:v>105.68683298626496</c:v>
                  </c:pt>
                  <c:pt idx="83">
                    <c:v>111.82208090434455</c:v>
                  </c:pt>
                  <c:pt idx="84">
                    <c:v>110.96654150388454</c:v>
                  </c:pt>
                  <c:pt idx="85">
                    <c:v>113.56011134588098</c:v>
                  </c:pt>
                  <c:pt idx="86">
                    <c:v>116.08437544399426</c:v>
                  </c:pt>
                  <c:pt idx="87">
                    <c:v>119.5311628358433</c:v>
                  </c:pt>
                  <c:pt idx="88">
                    <c:v>119.80182246805207</c:v>
                  </c:pt>
                  <c:pt idx="89">
                    <c:v>120.63195172829535</c:v>
                  </c:pt>
                  <c:pt idx="90">
                    <c:v>122.8683848677109</c:v>
                  </c:pt>
                  <c:pt idx="91">
                    <c:v>127.3100153169417</c:v>
                  </c:pt>
                  <c:pt idx="92">
                    <c:v>128.78923350446132</c:v>
                  </c:pt>
                  <c:pt idx="93">
                    <c:v>132.15193696818966</c:v>
                  </c:pt>
                  <c:pt idx="94">
                    <c:v>136.04188897378441</c:v>
                  </c:pt>
                  <c:pt idx="95">
                    <c:v>139.78948060883891</c:v>
                  </c:pt>
                  <c:pt idx="96">
                    <c:v>143.93425968514646</c:v>
                  </c:pt>
                  <c:pt idx="97">
                    <c:v>143.26550333016147</c:v>
                  </c:pt>
                  <c:pt idx="98">
                    <c:v>146.24999905033215</c:v>
                  </c:pt>
                  <c:pt idx="99">
                    <c:v>147.20018115930901</c:v>
                  </c:pt>
                  <c:pt idx="100">
                    <c:v>151.56355835827475</c:v>
                  </c:pt>
                  <c:pt idx="101">
                    <c:v>153.62962677238448</c:v>
                  </c:pt>
                  <c:pt idx="102">
                    <c:v>156.24483635912244</c:v>
                  </c:pt>
                  <c:pt idx="103">
                    <c:v>160.04117872875349</c:v>
                  </c:pt>
                  <c:pt idx="104">
                    <c:v>162.87994556318691</c:v>
                  </c:pt>
                </c:numCache>
              </c:numRef>
            </c:plus>
            <c:minus>
              <c:numRef>
                <c:f>'122016'!$AE$15:$AE$119</c:f>
                <c:numCache>
                  <c:formatCode>General</c:formatCode>
                  <c:ptCount val="105"/>
                  <c:pt idx="0">
                    <c:v>2.1592179654268824</c:v>
                  </c:pt>
                  <c:pt idx="1">
                    <c:v>2.9418437151630674</c:v>
                  </c:pt>
                  <c:pt idx="2">
                    <c:v>2.7946377224964234</c:v>
                  </c:pt>
                  <c:pt idx="3">
                    <c:v>3.280243893371344</c:v>
                  </c:pt>
                  <c:pt idx="4">
                    <c:v>1.6224124698183928</c:v>
                  </c:pt>
                  <c:pt idx="5">
                    <c:v>2.4360715187457957</c:v>
                  </c:pt>
                  <c:pt idx="6">
                    <c:v>2.5113077602449825</c:v>
                  </c:pt>
                  <c:pt idx="7">
                    <c:v>1.2387269450708045</c:v>
                  </c:pt>
                  <c:pt idx="8">
                    <c:v>2.0733762053445304</c:v>
                  </c:pt>
                  <c:pt idx="9">
                    <c:v>1.7156145643277014</c:v>
                  </c:pt>
                  <c:pt idx="10">
                    <c:v>2.3513589451397867</c:v>
                  </c:pt>
                  <c:pt idx="11">
                    <c:v>2.0341528403189799</c:v>
                  </c:pt>
                  <c:pt idx="12">
                    <c:v>2.9173808649388082</c:v>
                  </c:pt>
                  <c:pt idx="13">
                    <c:v>30.920615201584273</c:v>
                  </c:pt>
                  <c:pt idx="14">
                    <c:v>62.721332539699404</c:v>
                  </c:pt>
                  <c:pt idx="15">
                    <c:v>96.112254970714076</c:v>
                  </c:pt>
                  <c:pt idx="16">
                    <c:v>149.74906417811837</c:v>
                  </c:pt>
                  <c:pt idx="17">
                    <c:v>205.18337597811811</c:v>
                  </c:pt>
                  <c:pt idx="18">
                    <c:v>258.18942228096364</c:v>
                  </c:pt>
                  <c:pt idx="19">
                    <c:v>304.86884065118886</c:v>
                  </c:pt>
                  <c:pt idx="20">
                    <c:v>342.10196011001034</c:v>
                  </c:pt>
                  <c:pt idx="21">
                    <c:v>383.20703571597198</c:v>
                  </c:pt>
                  <c:pt idx="22">
                    <c:v>426.60342760512884</c:v>
                  </c:pt>
                  <c:pt idx="23">
                    <c:v>456.69565479771217</c:v>
                  </c:pt>
                  <c:pt idx="24">
                    <c:v>472.96452298243258</c:v>
                  </c:pt>
                  <c:pt idx="25">
                    <c:v>485.49379673345635</c:v>
                  </c:pt>
                  <c:pt idx="26">
                    <c:v>481.69446747912718</c:v>
                  </c:pt>
                  <c:pt idx="27">
                    <c:v>471.84927560492116</c:v>
                  </c:pt>
                  <c:pt idx="28">
                    <c:v>462.3242536959915</c:v>
                  </c:pt>
                  <c:pt idx="29">
                    <c:v>428.24892034630733</c:v>
                  </c:pt>
                  <c:pt idx="30">
                    <c:v>377.65149131029381</c:v>
                  </c:pt>
                  <c:pt idx="31">
                    <c:v>326.69871441436675</c:v>
                  </c:pt>
                  <c:pt idx="32">
                    <c:v>297.19604640708116</c:v>
                  </c:pt>
                  <c:pt idx="33">
                    <c:v>271.54141284321418</c:v>
                  </c:pt>
                  <c:pt idx="34">
                    <c:v>251.67108384644507</c:v>
                  </c:pt>
                  <c:pt idx="35">
                    <c:v>214.21497250296142</c:v>
                  </c:pt>
                  <c:pt idx="36">
                    <c:v>181.75782422406635</c:v>
                  </c:pt>
                  <c:pt idx="37">
                    <c:v>155.23490801577694</c:v>
                  </c:pt>
                  <c:pt idx="38">
                    <c:v>131.38840216024454</c:v>
                  </c:pt>
                  <c:pt idx="39">
                    <c:v>117.82275294318629</c:v>
                  </c:pt>
                  <c:pt idx="40">
                    <c:v>106.487453616742</c:v>
                  </c:pt>
                  <c:pt idx="41">
                    <c:v>97.337328685122415</c:v>
                  </c:pt>
                  <c:pt idx="42">
                    <c:v>85.928296981973403</c:v>
                  </c:pt>
                  <c:pt idx="43">
                    <c:v>81.714570984073035</c:v>
                  </c:pt>
                  <c:pt idx="44">
                    <c:v>75.824277847607036</c:v>
                  </c:pt>
                  <c:pt idx="45">
                    <c:v>73.541099620099047</c:v>
                  </c:pt>
                  <c:pt idx="46">
                    <c:v>63.907224422074009</c:v>
                  </c:pt>
                  <c:pt idx="47">
                    <c:v>77.935307930502361</c:v>
                  </c:pt>
                  <c:pt idx="48">
                    <c:v>87.23274105008457</c:v>
                  </c:pt>
                  <c:pt idx="49">
                    <c:v>80.325068731166766</c:v>
                  </c:pt>
                  <c:pt idx="50">
                    <c:v>81.832627288196534</c:v>
                  </c:pt>
                  <c:pt idx="51">
                    <c:v>82.251133055349996</c:v>
                  </c:pt>
                  <c:pt idx="52">
                    <c:v>78.63598271642428</c:v>
                  </c:pt>
                  <c:pt idx="53">
                    <c:v>81.133798957853131</c:v>
                  </c:pt>
                  <c:pt idx="54">
                    <c:v>78.35730129775186</c:v>
                  </c:pt>
                  <c:pt idx="55">
                    <c:v>81.799952458557215</c:v>
                  </c:pt>
                  <c:pt idx="56">
                    <c:v>84.040869687181214</c:v>
                  </c:pt>
                  <c:pt idx="57">
                    <c:v>88.122616595035097</c:v>
                  </c:pt>
                  <c:pt idx="58">
                    <c:v>89.208146115325889</c:v>
                  </c:pt>
                  <c:pt idx="59">
                    <c:v>88.224058195281657</c:v>
                  </c:pt>
                  <c:pt idx="60">
                    <c:v>89.260567379380277</c:v>
                  </c:pt>
                  <c:pt idx="61">
                    <c:v>88.92481843295117</c:v>
                  </c:pt>
                  <c:pt idx="62">
                    <c:v>85.203051588543474</c:v>
                  </c:pt>
                  <c:pt idx="63">
                    <c:v>87.938166407488339</c:v>
                  </c:pt>
                  <c:pt idx="64">
                    <c:v>89.357807592721173</c:v>
                  </c:pt>
                  <c:pt idx="65">
                    <c:v>88.118159308964223</c:v>
                  </c:pt>
                  <c:pt idx="66">
                    <c:v>91.052731974389431</c:v>
                  </c:pt>
                  <c:pt idx="67">
                    <c:v>86.343532216116529</c:v>
                  </c:pt>
                  <c:pt idx="68">
                    <c:v>95.902317200599711</c:v>
                  </c:pt>
                  <c:pt idx="69">
                    <c:v>92.676432339139552</c:v>
                  </c:pt>
                  <c:pt idx="70">
                    <c:v>95.899044138441056</c:v>
                  </c:pt>
                  <c:pt idx="71">
                    <c:v>92.680748330551964</c:v>
                  </c:pt>
                  <c:pt idx="72">
                    <c:v>95.234120869454031</c:v>
                  </c:pt>
                  <c:pt idx="73">
                    <c:v>97.123112022262177</c:v>
                  </c:pt>
                  <c:pt idx="74">
                    <c:v>96.626313416400407</c:v>
                  </c:pt>
                  <c:pt idx="75">
                    <c:v>94.606677001855061</c:v>
                  </c:pt>
                  <c:pt idx="76">
                    <c:v>103.41902360999374</c:v>
                  </c:pt>
                  <c:pt idx="77">
                    <c:v>101.2200518123207</c:v>
                  </c:pt>
                  <c:pt idx="78">
                    <c:v>101.44384872649718</c:v>
                  </c:pt>
                  <c:pt idx="79">
                    <c:v>101.70532598312309</c:v>
                  </c:pt>
                  <c:pt idx="80">
                    <c:v>104.22252369063244</c:v>
                  </c:pt>
                  <c:pt idx="81">
                    <c:v>104.73596962521201</c:v>
                  </c:pt>
                  <c:pt idx="82">
                    <c:v>105.68683298626496</c:v>
                  </c:pt>
                  <c:pt idx="83">
                    <c:v>111.82208090434455</c:v>
                  </c:pt>
                  <c:pt idx="84">
                    <c:v>110.96654150388454</c:v>
                  </c:pt>
                  <c:pt idx="85">
                    <c:v>113.56011134588098</c:v>
                  </c:pt>
                  <c:pt idx="86">
                    <c:v>116.08437544399426</c:v>
                  </c:pt>
                  <c:pt idx="87">
                    <c:v>119.5311628358433</c:v>
                  </c:pt>
                  <c:pt idx="88">
                    <c:v>119.80182246805207</c:v>
                  </c:pt>
                  <c:pt idx="89">
                    <c:v>120.63195172829535</c:v>
                  </c:pt>
                  <c:pt idx="90">
                    <c:v>122.8683848677109</c:v>
                  </c:pt>
                  <c:pt idx="91">
                    <c:v>127.3100153169417</c:v>
                  </c:pt>
                  <c:pt idx="92">
                    <c:v>128.78923350446132</c:v>
                  </c:pt>
                  <c:pt idx="93">
                    <c:v>132.15193696818966</c:v>
                  </c:pt>
                  <c:pt idx="94">
                    <c:v>136.04188897378441</c:v>
                  </c:pt>
                  <c:pt idx="95">
                    <c:v>139.78948060883891</c:v>
                  </c:pt>
                  <c:pt idx="96">
                    <c:v>143.93425968514646</c:v>
                  </c:pt>
                  <c:pt idx="97">
                    <c:v>143.26550333016147</c:v>
                  </c:pt>
                  <c:pt idx="98">
                    <c:v>146.24999905033215</c:v>
                  </c:pt>
                  <c:pt idx="99">
                    <c:v>147.20018115930901</c:v>
                  </c:pt>
                  <c:pt idx="100">
                    <c:v>151.56355835827475</c:v>
                  </c:pt>
                  <c:pt idx="101">
                    <c:v>153.62962677238448</c:v>
                  </c:pt>
                  <c:pt idx="102">
                    <c:v>156.24483635912244</c:v>
                  </c:pt>
                  <c:pt idx="103">
                    <c:v>160.04117872875349</c:v>
                  </c:pt>
                  <c:pt idx="104">
                    <c:v>162.87994556318691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'122016'!$Q$15:$Q$119</c:f>
              <c:numCache>
                <c:formatCode>h:mm:ss</c:formatCode>
                <c:ptCount val="105"/>
                <c:pt idx="0">
                  <c:v>1.0104166666666668E-2</c:v>
                </c:pt>
                <c:pt idx="1">
                  <c:v>2.0520833333333332E-2</c:v>
                </c:pt>
                <c:pt idx="2">
                  <c:v>3.0937499999999996E-2</c:v>
                </c:pt>
                <c:pt idx="3">
                  <c:v>4.1354166666666664E-2</c:v>
                </c:pt>
                <c:pt idx="4">
                  <c:v>5.1770833333333328E-2</c:v>
                </c:pt>
                <c:pt idx="5">
                  <c:v>6.21875E-2</c:v>
                </c:pt>
                <c:pt idx="6">
                  <c:v>7.2604166666666664E-2</c:v>
                </c:pt>
                <c:pt idx="7">
                  <c:v>8.3020833333333335E-2</c:v>
                </c:pt>
                <c:pt idx="8">
                  <c:v>9.3437500000000007E-2</c:v>
                </c:pt>
                <c:pt idx="9">
                  <c:v>0.10385416666666668</c:v>
                </c:pt>
                <c:pt idx="10">
                  <c:v>0.11427083333333332</c:v>
                </c:pt>
                <c:pt idx="11">
                  <c:v>0.12468749999999999</c:v>
                </c:pt>
                <c:pt idx="12">
                  <c:v>0.13510416666666666</c:v>
                </c:pt>
                <c:pt idx="13">
                  <c:v>0.14552083333333335</c:v>
                </c:pt>
                <c:pt idx="14">
                  <c:v>0.15593749999999998</c:v>
                </c:pt>
                <c:pt idx="15">
                  <c:v>0.16635416666666666</c:v>
                </c:pt>
                <c:pt idx="16">
                  <c:v>0.17677083333333332</c:v>
                </c:pt>
                <c:pt idx="17">
                  <c:v>0.18718749999999998</c:v>
                </c:pt>
                <c:pt idx="18">
                  <c:v>0.19760416666666666</c:v>
                </c:pt>
                <c:pt idx="19">
                  <c:v>0.20802083333333332</c:v>
                </c:pt>
                <c:pt idx="20">
                  <c:v>0.21843749999999998</c:v>
                </c:pt>
                <c:pt idx="21">
                  <c:v>0.22885416666666666</c:v>
                </c:pt>
                <c:pt idx="22">
                  <c:v>0.23927083333333332</c:v>
                </c:pt>
                <c:pt idx="23">
                  <c:v>0.24968749999999998</c:v>
                </c:pt>
                <c:pt idx="24">
                  <c:v>0.26010416666666664</c:v>
                </c:pt>
                <c:pt idx="25">
                  <c:v>0.27052083333333332</c:v>
                </c:pt>
                <c:pt idx="26">
                  <c:v>0.28093750000000001</c:v>
                </c:pt>
                <c:pt idx="27">
                  <c:v>0.29135416666666664</c:v>
                </c:pt>
                <c:pt idx="28">
                  <c:v>0.30177083333333332</c:v>
                </c:pt>
                <c:pt idx="29">
                  <c:v>0.31218750000000001</c:v>
                </c:pt>
                <c:pt idx="30">
                  <c:v>0.32260416666666664</c:v>
                </c:pt>
                <c:pt idx="31">
                  <c:v>0.33302083333333332</c:v>
                </c:pt>
                <c:pt idx="32">
                  <c:v>0.34343750000000001</c:v>
                </c:pt>
                <c:pt idx="33">
                  <c:v>0.35385416666666664</c:v>
                </c:pt>
                <c:pt idx="34">
                  <c:v>0.36427083333333332</c:v>
                </c:pt>
                <c:pt idx="35">
                  <c:v>0.37468750000000001</c:v>
                </c:pt>
                <c:pt idx="36">
                  <c:v>0.38510416666666664</c:v>
                </c:pt>
                <c:pt idx="37">
                  <c:v>0.39552083333333332</c:v>
                </c:pt>
                <c:pt idx="38">
                  <c:v>0.40593750000000001</c:v>
                </c:pt>
                <c:pt idx="39">
                  <c:v>0.41635416666666664</c:v>
                </c:pt>
                <c:pt idx="40">
                  <c:v>0.42677083333333332</c:v>
                </c:pt>
                <c:pt idx="41">
                  <c:v>0.43718750000000001</c:v>
                </c:pt>
                <c:pt idx="42">
                  <c:v>0.44760416666666664</c:v>
                </c:pt>
                <c:pt idx="43">
                  <c:v>0.45802083333333332</c:v>
                </c:pt>
                <c:pt idx="44">
                  <c:v>0.46843750000000001</c:v>
                </c:pt>
                <c:pt idx="45">
                  <c:v>0.47885416666666664</c:v>
                </c:pt>
                <c:pt idx="46">
                  <c:v>0.48927083333333332</c:v>
                </c:pt>
                <c:pt idx="47">
                  <c:v>0.49968750000000001</c:v>
                </c:pt>
                <c:pt idx="48">
                  <c:v>0.51010416666666669</c:v>
                </c:pt>
                <c:pt idx="49">
                  <c:v>0.52052083333333332</c:v>
                </c:pt>
                <c:pt idx="50">
                  <c:v>0.53093749999999995</c:v>
                </c:pt>
                <c:pt idx="51">
                  <c:v>0.54135416666666669</c:v>
                </c:pt>
                <c:pt idx="52">
                  <c:v>0.55177083333333332</c:v>
                </c:pt>
                <c:pt idx="53">
                  <c:v>0.56218749999999995</c:v>
                </c:pt>
                <c:pt idx="54">
                  <c:v>0.57260416666666669</c:v>
                </c:pt>
                <c:pt idx="55">
                  <c:v>0.58302083333333332</c:v>
                </c:pt>
                <c:pt idx="56">
                  <c:v>0.59343749999999995</c:v>
                </c:pt>
                <c:pt idx="57">
                  <c:v>0.60385416666666669</c:v>
                </c:pt>
                <c:pt idx="58">
                  <c:v>0.61427083333333332</c:v>
                </c:pt>
                <c:pt idx="59">
                  <c:v>0.62468749999999995</c:v>
                </c:pt>
                <c:pt idx="60">
                  <c:v>0.63510416666666669</c:v>
                </c:pt>
                <c:pt idx="61">
                  <c:v>0.64552083333333332</c:v>
                </c:pt>
                <c:pt idx="62">
                  <c:v>0.65593749999999995</c:v>
                </c:pt>
                <c:pt idx="63">
                  <c:v>0.66635416666666669</c:v>
                </c:pt>
                <c:pt idx="64">
                  <c:v>0.67677083333333332</c:v>
                </c:pt>
                <c:pt idx="65">
                  <c:v>0.68718749999999995</c:v>
                </c:pt>
                <c:pt idx="66">
                  <c:v>0.69760416666666669</c:v>
                </c:pt>
                <c:pt idx="67">
                  <c:v>0.70802083333333332</c:v>
                </c:pt>
                <c:pt idx="68">
                  <c:v>0.71843749999999995</c:v>
                </c:pt>
                <c:pt idx="69">
                  <c:v>0.72885416666666669</c:v>
                </c:pt>
                <c:pt idx="70">
                  <c:v>0.73927083333333332</c:v>
                </c:pt>
                <c:pt idx="71">
                  <c:v>0.74968749999999995</c:v>
                </c:pt>
                <c:pt idx="72">
                  <c:v>0.76010416666666669</c:v>
                </c:pt>
                <c:pt idx="73">
                  <c:v>0.77052083333333332</c:v>
                </c:pt>
                <c:pt idx="74">
                  <c:v>0.78093749999999995</c:v>
                </c:pt>
                <c:pt idx="75">
                  <c:v>0.79135416666666669</c:v>
                </c:pt>
                <c:pt idx="76">
                  <c:v>0.80177083333333332</c:v>
                </c:pt>
                <c:pt idx="77">
                  <c:v>0.81218749999999995</c:v>
                </c:pt>
                <c:pt idx="78">
                  <c:v>0.82260416666666669</c:v>
                </c:pt>
                <c:pt idx="79">
                  <c:v>0.83302083333333332</c:v>
                </c:pt>
                <c:pt idx="80">
                  <c:v>0.84343749999999995</c:v>
                </c:pt>
                <c:pt idx="81">
                  <c:v>0.85385416666666669</c:v>
                </c:pt>
                <c:pt idx="82">
                  <c:v>0.86427083333333332</c:v>
                </c:pt>
                <c:pt idx="83">
                  <c:v>0.87468749999999995</c:v>
                </c:pt>
                <c:pt idx="84">
                  <c:v>0.88510416666666669</c:v>
                </c:pt>
                <c:pt idx="85">
                  <c:v>0.89552083333333332</c:v>
                </c:pt>
                <c:pt idx="86">
                  <c:v>0.90593749999999995</c:v>
                </c:pt>
                <c:pt idx="87">
                  <c:v>0.91635416666666669</c:v>
                </c:pt>
                <c:pt idx="88">
                  <c:v>0.92677083333333332</c:v>
                </c:pt>
                <c:pt idx="89">
                  <c:v>0.93718749999999995</c:v>
                </c:pt>
                <c:pt idx="90">
                  <c:v>0.94760416666666669</c:v>
                </c:pt>
                <c:pt idx="91">
                  <c:v>0.95802083333333332</c:v>
                </c:pt>
                <c:pt idx="92">
                  <c:v>0.96843749999999995</c:v>
                </c:pt>
                <c:pt idx="93">
                  <c:v>0.97885416666666669</c:v>
                </c:pt>
                <c:pt idx="94">
                  <c:v>0.98927083333333332</c:v>
                </c:pt>
                <c:pt idx="95">
                  <c:v>0.99968749999999995</c:v>
                </c:pt>
                <c:pt idx="96" formatCode="[h]:mm:ss">
                  <c:v>1.0101041666666666</c:v>
                </c:pt>
                <c:pt idx="97" formatCode="[h]:mm:ss">
                  <c:v>1.0205208333333333</c:v>
                </c:pt>
                <c:pt idx="98" formatCode="[h]:mm:ss">
                  <c:v>1.0309375000000001</c:v>
                </c:pt>
                <c:pt idx="99" formatCode="[h]:mm:ss">
                  <c:v>1.0413541666666666</c:v>
                </c:pt>
                <c:pt idx="100" formatCode="[h]:mm:ss">
                  <c:v>1.0517708333333333</c:v>
                </c:pt>
                <c:pt idx="101" formatCode="[h]:mm:ss">
                  <c:v>1.0621875000000001</c:v>
                </c:pt>
                <c:pt idx="102" formatCode="[h]:mm:ss">
                  <c:v>1.0726041666666666</c:v>
                </c:pt>
                <c:pt idx="103" formatCode="[h]:mm:ss">
                  <c:v>1.0830208333333333</c:v>
                </c:pt>
                <c:pt idx="104" formatCode="[h]:mm:ss">
                  <c:v>1.0934375000000001</c:v>
                </c:pt>
              </c:numCache>
            </c:numRef>
          </c:xVal>
          <c:yVal>
            <c:numRef>
              <c:f>'122016'!$AD$15:$AD$119</c:f>
              <c:numCache>
                <c:formatCode>General</c:formatCode>
                <c:ptCount val="105"/>
                <c:pt idx="0">
                  <c:v>41.2</c:v>
                </c:pt>
                <c:pt idx="1">
                  <c:v>33.9</c:v>
                </c:pt>
                <c:pt idx="2">
                  <c:v>32.9</c:v>
                </c:pt>
                <c:pt idx="3">
                  <c:v>31.4</c:v>
                </c:pt>
                <c:pt idx="4">
                  <c:v>35.1</c:v>
                </c:pt>
                <c:pt idx="5">
                  <c:v>29.7</c:v>
                </c:pt>
                <c:pt idx="6">
                  <c:v>25.8</c:v>
                </c:pt>
                <c:pt idx="7">
                  <c:v>30.7</c:v>
                </c:pt>
                <c:pt idx="8">
                  <c:v>26.9</c:v>
                </c:pt>
                <c:pt idx="9">
                  <c:v>29.1</c:v>
                </c:pt>
                <c:pt idx="10">
                  <c:v>27.8</c:v>
                </c:pt>
                <c:pt idx="11">
                  <c:v>26.4</c:v>
                </c:pt>
                <c:pt idx="12">
                  <c:v>28</c:v>
                </c:pt>
                <c:pt idx="13">
                  <c:v>61.2</c:v>
                </c:pt>
                <c:pt idx="14">
                  <c:v>103.9</c:v>
                </c:pt>
                <c:pt idx="15">
                  <c:v>166.1</c:v>
                </c:pt>
                <c:pt idx="16">
                  <c:v>254.4</c:v>
                </c:pt>
                <c:pt idx="17">
                  <c:v>368.8</c:v>
                </c:pt>
                <c:pt idx="18">
                  <c:v>524</c:v>
                </c:pt>
                <c:pt idx="19">
                  <c:v>683.9</c:v>
                </c:pt>
                <c:pt idx="20">
                  <c:v>908.8</c:v>
                </c:pt>
                <c:pt idx="21">
                  <c:v>1153.9000000000001</c:v>
                </c:pt>
                <c:pt idx="22">
                  <c:v>1369.8</c:v>
                </c:pt>
                <c:pt idx="23">
                  <c:v>1564.9</c:v>
                </c:pt>
                <c:pt idx="24">
                  <c:v>1761.8</c:v>
                </c:pt>
                <c:pt idx="25">
                  <c:v>1951.6</c:v>
                </c:pt>
                <c:pt idx="26">
                  <c:v>2134.4</c:v>
                </c:pt>
                <c:pt idx="27">
                  <c:v>2317.5</c:v>
                </c:pt>
                <c:pt idx="28">
                  <c:v>2464.4</c:v>
                </c:pt>
                <c:pt idx="29">
                  <c:v>2693.4</c:v>
                </c:pt>
                <c:pt idx="30">
                  <c:v>2907.4</c:v>
                </c:pt>
                <c:pt idx="31">
                  <c:v>3068.5</c:v>
                </c:pt>
                <c:pt idx="32">
                  <c:v>3217.3</c:v>
                </c:pt>
                <c:pt idx="33">
                  <c:v>3318.5</c:v>
                </c:pt>
                <c:pt idx="34">
                  <c:v>3407.7</c:v>
                </c:pt>
                <c:pt idx="35">
                  <c:v>3486.1</c:v>
                </c:pt>
                <c:pt idx="36">
                  <c:v>3550.8</c:v>
                </c:pt>
                <c:pt idx="37">
                  <c:v>3624.9</c:v>
                </c:pt>
                <c:pt idx="38">
                  <c:v>3657.7</c:v>
                </c:pt>
                <c:pt idx="39">
                  <c:v>3661.7</c:v>
                </c:pt>
                <c:pt idx="40">
                  <c:v>3697</c:v>
                </c:pt>
                <c:pt idx="41">
                  <c:v>3707</c:v>
                </c:pt>
                <c:pt idx="42">
                  <c:v>3695.5</c:v>
                </c:pt>
                <c:pt idx="43">
                  <c:v>3699.4</c:v>
                </c:pt>
                <c:pt idx="44">
                  <c:v>3677.9</c:v>
                </c:pt>
                <c:pt idx="45">
                  <c:v>3672.6</c:v>
                </c:pt>
                <c:pt idx="46">
                  <c:v>3688</c:v>
                </c:pt>
                <c:pt idx="47">
                  <c:v>3644.7</c:v>
                </c:pt>
                <c:pt idx="48">
                  <c:v>3637.2</c:v>
                </c:pt>
                <c:pt idx="49">
                  <c:v>3633.5</c:v>
                </c:pt>
                <c:pt idx="50">
                  <c:v>3637.7</c:v>
                </c:pt>
                <c:pt idx="51">
                  <c:v>3606.6</c:v>
                </c:pt>
                <c:pt idx="52">
                  <c:v>3604.2</c:v>
                </c:pt>
                <c:pt idx="53">
                  <c:v>3600.4</c:v>
                </c:pt>
                <c:pt idx="54">
                  <c:v>3605</c:v>
                </c:pt>
                <c:pt idx="55">
                  <c:v>3587.9</c:v>
                </c:pt>
                <c:pt idx="56">
                  <c:v>3571.3</c:v>
                </c:pt>
                <c:pt idx="57">
                  <c:v>3531.2</c:v>
                </c:pt>
                <c:pt idx="58">
                  <c:v>3527.6</c:v>
                </c:pt>
                <c:pt idx="59">
                  <c:v>3531.2</c:v>
                </c:pt>
                <c:pt idx="60">
                  <c:v>3523.4</c:v>
                </c:pt>
                <c:pt idx="61">
                  <c:v>3510.7</c:v>
                </c:pt>
                <c:pt idx="62">
                  <c:v>3526.4</c:v>
                </c:pt>
                <c:pt idx="63">
                  <c:v>3530.1</c:v>
                </c:pt>
                <c:pt idx="64">
                  <c:v>3529.2</c:v>
                </c:pt>
                <c:pt idx="65">
                  <c:v>3530.1</c:v>
                </c:pt>
                <c:pt idx="66">
                  <c:v>3519</c:v>
                </c:pt>
                <c:pt idx="67">
                  <c:v>3534.5</c:v>
                </c:pt>
                <c:pt idx="68">
                  <c:v>3509.9</c:v>
                </c:pt>
                <c:pt idx="69">
                  <c:v>3522.9</c:v>
                </c:pt>
                <c:pt idx="70">
                  <c:v>3527.4</c:v>
                </c:pt>
                <c:pt idx="71">
                  <c:v>3570.1</c:v>
                </c:pt>
                <c:pt idx="72">
                  <c:v>3559.6</c:v>
                </c:pt>
                <c:pt idx="73">
                  <c:v>3577.9</c:v>
                </c:pt>
                <c:pt idx="74">
                  <c:v>3600</c:v>
                </c:pt>
                <c:pt idx="75">
                  <c:v>3612.3</c:v>
                </c:pt>
                <c:pt idx="76">
                  <c:v>3550.5</c:v>
                </c:pt>
                <c:pt idx="77">
                  <c:v>3561.1</c:v>
                </c:pt>
                <c:pt idx="78">
                  <c:v>3581.9</c:v>
                </c:pt>
                <c:pt idx="79">
                  <c:v>3578.2</c:v>
                </c:pt>
                <c:pt idx="80">
                  <c:v>3599.3</c:v>
                </c:pt>
                <c:pt idx="81">
                  <c:v>3594.7</c:v>
                </c:pt>
                <c:pt idx="82">
                  <c:v>3589.2</c:v>
                </c:pt>
                <c:pt idx="83">
                  <c:v>3585</c:v>
                </c:pt>
                <c:pt idx="84">
                  <c:v>3590.8</c:v>
                </c:pt>
                <c:pt idx="85">
                  <c:v>3598.1</c:v>
                </c:pt>
                <c:pt idx="86">
                  <c:v>3590.4</c:v>
                </c:pt>
                <c:pt idx="87">
                  <c:v>3606.1</c:v>
                </c:pt>
                <c:pt idx="88">
                  <c:v>3602.9</c:v>
                </c:pt>
                <c:pt idx="89">
                  <c:v>3607.3</c:v>
                </c:pt>
                <c:pt idx="90">
                  <c:v>3606.8</c:v>
                </c:pt>
                <c:pt idx="91">
                  <c:v>3602.2</c:v>
                </c:pt>
                <c:pt idx="92">
                  <c:v>3601</c:v>
                </c:pt>
                <c:pt idx="93">
                  <c:v>3605.3</c:v>
                </c:pt>
                <c:pt idx="94">
                  <c:v>3609.2</c:v>
                </c:pt>
                <c:pt idx="95">
                  <c:v>3612.9</c:v>
                </c:pt>
                <c:pt idx="96">
                  <c:v>3609.6</c:v>
                </c:pt>
                <c:pt idx="97">
                  <c:v>3608.4</c:v>
                </c:pt>
                <c:pt idx="98">
                  <c:v>3619.2</c:v>
                </c:pt>
                <c:pt idx="99">
                  <c:v>3616.4</c:v>
                </c:pt>
                <c:pt idx="100">
                  <c:v>3619.7</c:v>
                </c:pt>
                <c:pt idx="101">
                  <c:v>3625.8</c:v>
                </c:pt>
                <c:pt idx="102">
                  <c:v>3619.6</c:v>
                </c:pt>
                <c:pt idx="103">
                  <c:v>3616.7</c:v>
                </c:pt>
                <c:pt idx="104">
                  <c:v>3623.1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F7-4A0F-8724-50EFB47E7346}"/>
            </c:ext>
          </c:extLst>
        </c:ser>
        <c:ser>
          <c:idx val="2"/>
          <c:order val="1"/>
          <c:tx>
            <c:strRef>
              <c:f>'122916'!$AD$15</c:f>
              <c:strCache>
                <c:ptCount val="1"/>
                <c:pt idx="0">
                  <c:v>KP U10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'122916'!$Q$16:$Q$494</c:f>
              <c:numCache>
                <c:formatCode>h:mm:ss</c:formatCode>
                <c:ptCount val="479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  <c:pt idx="102" formatCode="[h]:mm:ss">
                  <c:v>1.072673611111111</c:v>
                </c:pt>
                <c:pt idx="103" formatCode="[h]:mm:ss">
                  <c:v>1.0830902777777778</c:v>
                </c:pt>
                <c:pt idx="104" formatCode="[h]:mm:ss">
                  <c:v>1.0935069444444445</c:v>
                </c:pt>
                <c:pt idx="105" formatCode="[h]:mm:ss">
                  <c:v>1.103923611111111</c:v>
                </c:pt>
                <c:pt idx="106" formatCode="[h]:mm:ss">
                  <c:v>1.1143402777777778</c:v>
                </c:pt>
                <c:pt idx="107" formatCode="[h]:mm:ss">
                  <c:v>1.1247569444444443</c:v>
                </c:pt>
                <c:pt idx="108" formatCode="[h]:mm:ss">
                  <c:v>1.1351736111111113</c:v>
                </c:pt>
                <c:pt idx="109" formatCode="[h]:mm:ss">
                  <c:v>1.1455902777777778</c:v>
                </c:pt>
                <c:pt idx="110" formatCode="[h]:mm:ss">
                  <c:v>1.1560069444444443</c:v>
                </c:pt>
                <c:pt idx="111" formatCode="[h]:mm:ss">
                  <c:v>1.166423611111111</c:v>
                </c:pt>
                <c:pt idx="112" formatCode="[h]:mm:ss">
                  <c:v>1.1768402777777778</c:v>
                </c:pt>
                <c:pt idx="113" formatCode="[h]:mm:ss">
                  <c:v>1.1872569444444443</c:v>
                </c:pt>
                <c:pt idx="114" formatCode="[h]:mm:ss">
                  <c:v>1.197673611111111</c:v>
                </c:pt>
                <c:pt idx="115" formatCode="[h]:mm:ss">
                  <c:v>1.2080902777777778</c:v>
                </c:pt>
                <c:pt idx="116" formatCode="[h]:mm:ss">
                  <c:v>1.2185069444444445</c:v>
                </c:pt>
                <c:pt idx="117" formatCode="[h]:mm:ss">
                  <c:v>1.228923611111111</c:v>
                </c:pt>
                <c:pt idx="118" formatCode="[h]:mm:ss">
                  <c:v>1.2393402777777778</c:v>
                </c:pt>
                <c:pt idx="119" formatCode="[h]:mm:ss">
                  <c:v>1.2497569444444443</c:v>
                </c:pt>
                <c:pt idx="120" formatCode="[h]:mm:ss">
                  <c:v>1.2601736111111113</c:v>
                </c:pt>
                <c:pt idx="121" formatCode="[h]:mm:ss">
                  <c:v>1.2705902777777778</c:v>
                </c:pt>
                <c:pt idx="122" formatCode="[h]:mm:ss">
                  <c:v>1.2810069444444443</c:v>
                </c:pt>
                <c:pt idx="123" formatCode="[h]:mm:ss">
                  <c:v>1.291423611111111</c:v>
                </c:pt>
                <c:pt idx="124" formatCode="[h]:mm:ss">
                  <c:v>1.3018402777777778</c:v>
                </c:pt>
                <c:pt idx="125" formatCode="[h]:mm:ss">
                  <c:v>1.3122569444444443</c:v>
                </c:pt>
                <c:pt idx="126" formatCode="[h]:mm:ss">
                  <c:v>1.322673611111111</c:v>
                </c:pt>
                <c:pt idx="127" formatCode="[h]:mm:ss">
                  <c:v>1.3330902777777778</c:v>
                </c:pt>
                <c:pt idx="128" formatCode="[h]:mm:ss">
                  <c:v>1.3435069444444443</c:v>
                </c:pt>
                <c:pt idx="129" formatCode="[h]:mm:ss">
                  <c:v>1.353923611111111</c:v>
                </c:pt>
                <c:pt idx="130" formatCode="[h]:mm:ss">
                  <c:v>1.3643402777777778</c:v>
                </c:pt>
                <c:pt idx="131" formatCode="[h]:mm:ss">
                  <c:v>1.3747569444444443</c:v>
                </c:pt>
                <c:pt idx="132" formatCode="[h]:mm:ss">
                  <c:v>1.385173611111111</c:v>
                </c:pt>
                <c:pt idx="133" formatCode="[h]:mm:ss">
                  <c:v>1.3955902777777778</c:v>
                </c:pt>
                <c:pt idx="134" formatCode="[h]:mm:ss">
                  <c:v>1.4060069444444443</c:v>
                </c:pt>
                <c:pt idx="135" formatCode="[h]:mm:ss">
                  <c:v>1.416423611111111</c:v>
                </c:pt>
                <c:pt idx="136" formatCode="[h]:mm:ss">
                  <c:v>1.4268402777777778</c:v>
                </c:pt>
                <c:pt idx="137" formatCode="[h]:mm:ss">
                  <c:v>1.4372569444444443</c:v>
                </c:pt>
                <c:pt idx="138" formatCode="[h]:mm:ss">
                  <c:v>1.447673611111111</c:v>
                </c:pt>
                <c:pt idx="139" formatCode="[h]:mm:ss">
                  <c:v>1.4580902777777778</c:v>
                </c:pt>
                <c:pt idx="140" formatCode="[h]:mm:ss">
                  <c:v>1.4685069444444443</c:v>
                </c:pt>
                <c:pt idx="141" formatCode="[h]:mm:ss">
                  <c:v>1.478923611111111</c:v>
                </c:pt>
                <c:pt idx="142" formatCode="[h]:mm:ss">
                  <c:v>1.4893402777777778</c:v>
                </c:pt>
                <c:pt idx="143" formatCode="[h]:mm:ss">
                  <c:v>1.4997569444444443</c:v>
                </c:pt>
                <c:pt idx="144" formatCode="[h]:mm:ss">
                  <c:v>1.510173611111111</c:v>
                </c:pt>
                <c:pt idx="145" formatCode="[h]:mm:ss">
                  <c:v>1.5205902777777778</c:v>
                </c:pt>
                <c:pt idx="146" formatCode="[h]:mm:ss">
                  <c:v>1.5310069444444443</c:v>
                </c:pt>
                <c:pt idx="147" formatCode="[h]:mm:ss">
                  <c:v>1.541423611111111</c:v>
                </c:pt>
                <c:pt idx="148" formatCode="[h]:mm:ss">
                  <c:v>1.5518402777777778</c:v>
                </c:pt>
                <c:pt idx="149" formatCode="[h]:mm:ss">
                  <c:v>1.5622569444444443</c:v>
                </c:pt>
                <c:pt idx="150" formatCode="[h]:mm:ss">
                  <c:v>1.572673611111111</c:v>
                </c:pt>
                <c:pt idx="151" formatCode="[h]:mm:ss">
                  <c:v>1.5830902777777778</c:v>
                </c:pt>
                <c:pt idx="152" formatCode="[h]:mm:ss">
                  <c:v>1.5935069444444443</c:v>
                </c:pt>
                <c:pt idx="153" formatCode="[h]:mm:ss">
                  <c:v>1.603923611111111</c:v>
                </c:pt>
                <c:pt idx="154" formatCode="[h]:mm:ss">
                  <c:v>1.6143402777777778</c:v>
                </c:pt>
                <c:pt idx="155" formatCode="[h]:mm:ss">
                  <c:v>1.6247569444444443</c:v>
                </c:pt>
                <c:pt idx="156" formatCode="[h]:mm:ss">
                  <c:v>1.635173611111111</c:v>
                </c:pt>
                <c:pt idx="157" formatCode="[h]:mm:ss">
                  <c:v>1.6455902777777778</c:v>
                </c:pt>
                <c:pt idx="158" formatCode="[h]:mm:ss">
                  <c:v>1.6560069444444443</c:v>
                </c:pt>
                <c:pt idx="159" formatCode="[h]:mm:ss">
                  <c:v>1.666423611111111</c:v>
                </c:pt>
                <c:pt idx="160" formatCode="[h]:mm:ss">
                  <c:v>1.6768402777777778</c:v>
                </c:pt>
                <c:pt idx="161" formatCode="[h]:mm:ss">
                  <c:v>1.6872569444444443</c:v>
                </c:pt>
                <c:pt idx="162" formatCode="[h]:mm:ss">
                  <c:v>1.697673611111111</c:v>
                </c:pt>
                <c:pt idx="163" formatCode="[h]:mm:ss">
                  <c:v>1.7080902777777778</c:v>
                </c:pt>
                <c:pt idx="164" formatCode="[h]:mm:ss">
                  <c:v>1.7185069444444443</c:v>
                </c:pt>
                <c:pt idx="165" formatCode="[h]:mm:ss">
                  <c:v>1.728923611111111</c:v>
                </c:pt>
                <c:pt idx="166" formatCode="[h]:mm:ss">
                  <c:v>1.7393402777777778</c:v>
                </c:pt>
                <c:pt idx="167" formatCode="[h]:mm:ss">
                  <c:v>1.7497569444444443</c:v>
                </c:pt>
                <c:pt idx="168" formatCode="[h]:mm:ss">
                  <c:v>1.760173611111111</c:v>
                </c:pt>
                <c:pt idx="169" formatCode="[h]:mm:ss">
                  <c:v>1.7705902777777778</c:v>
                </c:pt>
                <c:pt idx="170" formatCode="[h]:mm:ss">
                  <c:v>1.7810069444444443</c:v>
                </c:pt>
                <c:pt idx="171" formatCode="[h]:mm:ss">
                  <c:v>1.791423611111111</c:v>
                </c:pt>
                <c:pt idx="172" formatCode="[h]:mm:ss">
                  <c:v>1.8018402777777778</c:v>
                </c:pt>
                <c:pt idx="173" formatCode="[h]:mm:ss">
                  <c:v>1.8122569444444443</c:v>
                </c:pt>
                <c:pt idx="174" formatCode="[h]:mm:ss">
                  <c:v>1.822673611111111</c:v>
                </c:pt>
                <c:pt idx="175" formatCode="[h]:mm:ss">
                  <c:v>1.8330902777777778</c:v>
                </c:pt>
                <c:pt idx="176" formatCode="[h]:mm:ss">
                  <c:v>1.8435069444444443</c:v>
                </c:pt>
                <c:pt idx="177" formatCode="[h]:mm:ss">
                  <c:v>1.853923611111111</c:v>
                </c:pt>
                <c:pt idx="178" formatCode="[h]:mm:ss">
                  <c:v>1.8643402777777778</c:v>
                </c:pt>
                <c:pt idx="179" formatCode="[h]:mm:ss">
                  <c:v>1.8747569444444443</c:v>
                </c:pt>
                <c:pt idx="180" formatCode="[h]:mm:ss">
                  <c:v>1.885173611111111</c:v>
                </c:pt>
                <c:pt idx="181" formatCode="[h]:mm:ss">
                  <c:v>1.8955902777777778</c:v>
                </c:pt>
                <c:pt idx="182" formatCode="[h]:mm:ss">
                  <c:v>1.9060069444444443</c:v>
                </c:pt>
                <c:pt idx="183" formatCode="[h]:mm:ss">
                  <c:v>1.916423611111111</c:v>
                </c:pt>
                <c:pt idx="184" formatCode="[h]:mm:ss">
                  <c:v>1.9268402777777778</c:v>
                </c:pt>
                <c:pt idx="185" formatCode="[h]:mm:ss">
                  <c:v>1.9372569444444443</c:v>
                </c:pt>
                <c:pt idx="186" formatCode="[h]:mm:ss">
                  <c:v>1.947673611111111</c:v>
                </c:pt>
                <c:pt idx="187" formatCode="[h]:mm:ss">
                  <c:v>1.9580902777777778</c:v>
                </c:pt>
                <c:pt idx="188" formatCode="[h]:mm:ss">
                  <c:v>1.9685069444444443</c:v>
                </c:pt>
                <c:pt idx="189" formatCode="[h]:mm:ss">
                  <c:v>1.978923611111111</c:v>
                </c:pt>
                <c:pt idx="190" formatCode="[h]:mm:ss">
                  <c:v>1.9893402777777778</c:v>
                </c:pt>
                <c:pt idx="191" formatCode="[h]:mm:ss">
                  <c:v>1.9997569444444443</c:v>
                </c:pt>
                <c:pt idx="192" formatCode="[h]:mm:ss">
                  <c:v>2.010173611111111</c:v>
                </c:pt>
                <c:pt idx="193" formatCode="[h]:mm:ss">
                  <c:v>2.0205902777777776</c:v>
                </c:pt>
                <c:pt idx="194" formatCode="[h]:mm:ss">
                  <c:v>2.0310069444444445</c:v>
                </c:pt>
                <c:pt idx="195" formatCode="[h]:mm:ss">
                  <c:v>2.041423611111111</c:v>
                </c:pt>
                <c:pt idx="196" formatCode="[h]:mm:ss">
                  <c:v>2.0518402777777776</c:v>
                </c:pt>
                <c:pt idx="197" formatCode="[h]:mm:ss">
                  <c:v>2.0622569444444445</c:v>
                </c:pt>
                <c:pt idx="198" formatCode="[h]:mm:ss">
                  <c:v>2.072673611111111</c:v>
                </c:pt>
                <c:pt idx="199" formatCode="[h]:mm:ss">
                  <c:v>2.0830902777777776</c:v>
                </c:pt>
                <c:pt idx="200" formatCode="[h]:mm:ss">
                  <c:v>2.0935069444444445</c:v>
                </c:pt>
                <c:pt idx="201" formatCode="[h]:mm:ss">
                  <c:v>2.103923611111111</c:v>
                </c:pt>
                <c:pt idx="202" formatCode="[h]:mm:ss">
                  <c:v>2.1143402777777776</c:v>
                </c:pt>
                <c:pt idx="203" formatCode="[h]:mm:ss">
                  <c:v>2.1247569444444445</c:v>
                </c:pt>
                <c:pt idx="204" formatCode="[h]:mm:ss">
                  <c:v>2.135173611111111</c:v>
                </c:pt>
                <c:pt idx="205" formatCode="[h]:mm:ss">
                  <c:v>2.1455902777777776</c:v>
                </c:pt>
                <c:pt idx="206" formatCode="[h]:mm:ss">
                  <c:v>2.1560069444444445</c:v>
                </c:pt>
                <c:pt idx="207" formatCode="[h]:mm:ss">
                  <c:v>2.166423611111111</c:v>
                </c:pt>
                <c:pt idx="208" formatCode="[h]:mm:ss">
                  <c:v>2.1768402777777776</c:v>
                </c:pt>
                <c:pt idx="209" formatCode="[h]:mm:ss">
                  <c:v>2.1872569444444445</c:v>
                </c:pt>
                <c:pt idx="210" formatCode="[h]:mm:ss">
                  <c:v>2.197673611111111</c:v>
                </c:pt>
                <c:pt idx="211" formatCode="[h]:mm:ss">
                  <c:v>2.2080902777777776</c:v>
                </c:pt>
                <c:pt idx="212" formatCode="[h]:mm:ss">
                  <c:v>2.2185069444444445</c:v>
                </c:pt>
                <c:pt idx="213" formatCode="[h]:mm:ss">
                  <c:v>2.228923611111111</c:v>
                </c:pt>
                <c:pt idx="214" formatCode="[h]:mm:ss">
                  <c:v>2.2393402777777776</c:v>
                </c:pt>
                <c:pt idx="215" formatCode="[h]:mm:ss">
                  <c:v>2.2497569444444445</c:v>
                </c:pt>
                <c:pt idx="216" formatCode="[h]:mm:ss">
                  <c:v>2.260173611111111</c:v>
                </c:pt>
                <c:pt idx="217" formatCode="[h]:mm:ss">
                  <c:v>2.2705902777777776</c:v>
                </c:pt>
                <c:pt idx="218" formatCode="[h]:mm:ss">
                  <c:v>2.2810069444444445</c:v>
                </c:pt>
                <c:pt idx="219" formatCode="[h]:mm:ss">
                  <c:v>2.291423611111111</c:v>
                </c:pt>
                <c:pt idx="220" formatCode="[h]:mm:ss">
                  <c:v>2.3018402777777776</c:v>
                </c:pt>
                <c:pt idx="221" formatCode="[h]:mm:ss">
                  <c:v>2.3122569444444445</c:v>
                </c:pt>
                <c:pt idx="222" formatCode="[h]:mm:ss">
                  <c:v>2.322673611111111</c:v>
                </c:pt>
                <c:pt idx="223" formatCode="[h]:mm:ss">
                  <c:v>2.3330902777777776</c:v>
                </c:pt>
                <c:pt idx="224" formatCode="[h]:mm:ss">
                  <c:v>2.3435069444444445</c:v>
                </c:pt>
                <c:pt idx="225" formatCode="[h]:mm:ss">
                  <c:v>2.353923611111111</c:v>
                </c:pt>
                <c:pt idx="226" formatCode="[h]:mm:ss">
                  <c:v>2.3643402777777776</c:v>
                </c:pt>
                <c:pt idx="227" formatCode="[h]:mm:ss">
                  <c:v>2.3747569444444445</c:v>
                </c:pt>
                <c:pt idx="228" formatCode="[h]:mm:ss">
                  <c:v>2.385173611111111</c:v>
                </c:pt>
                <c:pt idx="229" formatCode="[h]:mm:ss">
                  <c:v>2.3955902777777776</c:v>
                </c:pt>
                <c:pt idx="230" formatCode="[h]:mm:ss">
                  <c:v>2.4060069444444445</c:v>
                </c:pt>
                <c:pt idx="231" formatCode="[h]:mm:ss">
                  <c:v>2.416423611111111</c:v>
                </c:pt>
                <c:pt idx="232" formatCode="[h]:mm:ss">
                  <c:v>2.4268402777777776</c:v>
                </c:pt>
                <c:pt idx="233" formatCode="[h]:mm:ss">
                  <c:v>2.4372569444444445</c:v>
                </c:pt>
                <c:pt idx="234" formatCode="[h]:mm:ss">
                  <c:v>2.447673611111111</c:v>
                </c:pt>
                <c:pt idx="235" formatCode="[h]:mm:ss">
                  <c:v>2.4580902777777776</c:v>
                </c:pt>
                <c:pt idx="236" formatCode="[h]:mm:ss">
                  <c:v>2.4685069444444445</c:v>
                </c:pt>
                <c:pt idx="237" formatCode="[h]:mm:ss">
                  <c:v>2.478923611111111</c:v>
                </c:pt>
                <c:pt idx="238" formatCode="[h]:mm:ss">
                  <c:v>2.4893402777777776</c:v>
                </c:pt>
                <c:pt idx="239" formatCode="[h]:mm:ss">
                  <c:v>2.4997569444444445</c:v>
                </c:pt>
                <c:pt idx="240" formatCode="[h]:mm:ss">
                  <c:v>2.510173611111111</c:v>
                </c:pt>
                <c:pt idx="241" formatCode="[h]:mm:ss">
                  <c:v>2.5205902777777776</c:v>
                </c:pt>
                <c:pt idx="242" formatCode="[h]:mm:ss">
                  <c:v>2.5310069444444445</c:v>
                </c:pt>
                <c:pt idx="243" formatCode="[h]:mm:ss">
                  <c:v>2.541423611111111</c:v>
                </c:pt>
                <c:pt idx="244" formatCode="[h]:mm:ss">
                  <c:v>2.5518402777777776</c:v>
                </c:pt>
                <c:pt idx="245" formatCode="[h]:mm:ss">
                  <c:v>2.5622569444444445</c:v>
                </c:pt>
                <c:pt idx="246" formatCode="[h]:mm:ss">
                  <c:v>2.572673611111111</c:v>
                </c:pt>
                <c:pt idx="247" formatCode="[h]:mm:ss">
                  <c:v>2.5830902777777776</c:v>
                </c:pt>
                <c:pt idx="248" formatCode="[h]:mm:ss">
                  <c:v>2.5935069444444445</c:v>
                </c:pt>
                <c:pt idx="249" formatCode="[h]:mm:ss">
                  <c:v>2.603923611111111</c:v>
                </c:pt>
                <c:pt idx="250" formatCode="[h]:mm:ss">
                  <c:v>2.6143402777777776</c:v>
                </c:pt>
                <c:pt idx="251" formatCode="[h]:mm:ss">
                  <c:v>2.6247569444444445</c:v>
                </c:pt>
                <c:pt idx="252" formatCode="[h]:mm:ss">
                  <c:v>2.635173611111111</c:v>
                </c:pt>
                <c:pt idx="253" formatCode="[h]:mm:ss">
                  <c:v>2.6455902777777776</c:v>
                </c:pt>
                <c:pt idx="254" formatCode="[h]:mm:ss">
                  <c:v>2.6560069444444445</c:v>
                </c:pt>
                <c:pt idx="255" formatCode="[h]:mm:ss">
                  <c:v>2.666423611111111</c:v>
                </c:pt>
                <c:pt idx="256" formatCode="[h]:mm:ss">
                  <c:v>2.676840277777778</c:v>
                </c:pt>
                <c:pt idx="257" formatCode="[h]:mm:ss">
                  <c:v>2.6872569444444445</c:v>
                </c:pt>
                <c:pt idx="258" formatCode="[h]:mm:ss">
                  <c:v>2.6976736111111115</c:v>
                </c:pt>
                <c:pt idx="259" formatCode="[h]:mm:ss">
                  <c:v>2.708090277777778</c:v>
                </c:pt>
                <c:pt idx="260" formatCode="[h]:mm:ss">
                  <c:v>2.7185069444444445</c:v>
                </c:pt>
                <c:pt idx="261" formatCode="[h]:mm:ss">
                  <c:v>2.7289236111111115</c:v>
                </c:pt>
                <c:pt idx="262" formatCode="[h]:mm:ss">
                  <c:v>2.739340277777778</c:v>
                </c:pt>
                <c:pt idx="263" formatCode="[h]:mm:ss">
                  <c:v>2.7497569444444445</c:v>
                </c:pt>
                <c:pt idx="264" formatCode="[h]:mm:ss">
                  <c:v>2.7601736111111115</c:v>
                </c:pt>
                <c:pt idx="265" formatCode="[h]:mm:ss">
                  <c:v>2.770590277777778</c:v>
                </c:pt>
                <c:pt idx="266" formatCode="[h]:mm:ss">
                  <c:v>2.7810069444444445</c:v>
                </c:pt>
                <c:pt idx="267" formatCode="[h]:mm:ss">
                  <c:v>2.7914236111111115</c:v>
                </c:pt>
                <c:pt idx="268" formatCode="[h]:mm:ss">
                  <c:v>2.801840277777778</c:v>
                </c:pt>
                <c:pt idx="269" formatCode="[h]:mm:ss">
                  <c:v>2.8122569444444445</c:v>
                </c:pt>
                <c:pt idx="270" formatCode="[h]:mm:ss">
                  <c:v>2.8226736111111115</c:v>
                </c:pt>
                <c:pt idx="271" formatCode="[h]:mm:ss">
                  <c:v>2.833090277777778</c:v>
                </c:pt>
                <c:pt idx="272" formatCode="[h]:mm:ss">
                  <c:v>2.8435069444444445</c:v>
                </c:pt>
                <c:pt idx="273" formatCode="[h]:mm:ss">
                  <c:v>2.8539236111111115</c:v>
                </c:pt>
                <c:pt idx="274" formatCode="[h]:mm:ss">
                  <c:v>2.864340277777778</c:v>
                </c:pt>
                <c:pt idx="275" formatCode="[h]:mm:ss">
                  <c:v>2.8747569444444445</c:v>
                </c:pt>
                <c:pt idx="276" formatCode="[h]:mm:ss">
                  <c:v>2.8851736111111115</c:v>
                </c:pt>
                <c:pt idx="277" formatCode="[h]:mm:ss">
                  <c:v>2.895590277777778</c:v>
                </c:pt>
                <c:pt idx="278" formatCode="[h]:mm:ss">
                  <c:v>2.9060069444444445</c:v>
                </c:pt>
                <c:pt idx="279" formatCode="[h]:mm:ss">
                  <c:v>2.9164236111111115</c:v>
                </c:pt>
                <c:pt idx="280" formatCode="[h]:mm:ss">
                  <c:v>2.926840277777778</c:v>
                </c:pt>
                <c:pt idx="281" formatCode="[h]:mm:ss">
                  <c:v>2.9372569444444445</c:v>
                </c:pt>
                <c:pt idx="282" formatCode="[h]:mm:ss">
                  <c:v>2.9476736111111115</c:v>
                </c:pt>
                <c:pt idx="283" formatCode="[h]:mm:ss">
                  <c:v>2.958090277777778</c:v>
                </c:pt>
                <c:pt idx="284" formatCode="[h]:mm:ss">
                  <c:v>2.9685069444444445</c:v>
                </c:pt>
                <c:pt idx="285" formatCode="[h]:mm:ss">
                  <c:v>2.9789236111111115</c:v>
                </c:pt>
                <c:pt idx="286" formatCode="[h]:mm:ss">
                  <c:v>2.989340277777778</c:v>
                </c:pt>
                <c:pt idx="287" formatCode="[h]:mm:ss">
                  <c:v>2.9997569444444445</c:v>
                </c:pt>
                <c:pt idx="288" formatCode="[h]:mm:ss">
                  <c:v>3.0101736111111115</c:v>
                </c:pt>
                <c:pt idx="289" formatCode="[h]:mm:ss">
                  <c:v>3.020590277777778</c:v>
                </c:pt>
                <c:pt idx="290" formatCode="[h]:mm:ss">
                  <c:v>3.0310069444444445</c:v>
                </c:pt>
                <c:pt idx="291" formatCode="[h]:mm:ss">
                  <c:v>3.0414236111111115</c:v>
                </c:pt>
                <c:pt idx="292" formatCode="[h]:mm:ss">
                  <c:v>3.051840277777778</c:v>
                </c:pt>
                <c:pt idx="293" formatCode="[h]:mm:ss">
                  <c:v>3.0622569444444445</c:v>
                </c:pt>
                <c:pt idx="294" formatCode="[h]:mm:ss">
                  <c:v>3.0726736111111115</c:v>
                </c:pt>
                <c:pt idx="295" formatCode="[h]:mm:ss">
                  <c:v>3.083090277777778</c:v>
                </c:pt>
                <c:pt idx="296" formatCode="[h]:mm:ss">
                  <c:v>3.0935069444444445</c:v>
                </c:pt>
                <c:pt idx="297" formatCode="[h]:mm:ss">
                  <c:v>3.1039236111111115</c:v>
                </c:pt>
                <c:pt idx="298" formatCode="[h]:mm:ss">
                  <c:v>3.114340277777778</c:v>
                </c:pt>
                <c:pt idx="299" formatCode="[h]:mm:ss">
                  <c:v>3.1247569444444445</c:v>
                </c:pt>
                <c:pt idx="300" formatCode="[h]:mm:ss">
                  <c:v>3.1351736111111115</c:v>
                </c:pt>
                <c:pt idx="301" formatCode="[h]:mm:ss">
                  <c:v>3.145590277777778</c:v>
                </c:pt>
                <c:pt idx="302" formatCode="[h]:mm:ss">
                  <c:v>3.1560069444444445</c:v>
                </c:pt>
                <c:pt idx="303" formatCode="[h]:mm:ss">
                  <c:v>3.1664236111111115</c:v>
                </c:pt>
                <c:pt idx="304" formatCode="[h]:mm:ss">
                  <c:v>3.176840277777778</c:v>
                </c:pt>
                <c:pt idx="305" formatCode="[h]:mm:ss">
                  <c:v>3.1872569444444445</c:v>
                </c:pt>
                <c:pt idx="306" formatCode="[h]:mm:ss">
                  <c:v>3.1976736111111115</c:v>
                </c:pt>
                <c:pt idx="307" formatCode="[h]:mm:ss">
                  <c:v>3.208090277777778</c:v>
                </c:pt>
                <c:pt idx="308" formatCode="[h]:mm:ss">
                  <c:v>3.2185069444444445</c:v>
                </c:pt>
                <c:pt idx="309" formatCode="[h]:mm:ss">
                  <c:v>3.2289236111111115</c:v>
                </c:pt>
                <c:pt idx="310" formatCode="[h]:mm:ss">
                  <c:v>3.239340277777778</c:v>
                </c:pt>
                <c:pt idx="311" formatCode="[h]:mm:ss">
                  <c:v>3.2497569444444445</c:v>
                </c:pt>
                <c:pt idx="312" formatCode="[h]:mm:ss">
                  <c:v>3.2601736111111115</c:v>
                </c:pt>
                <c:pt idx="313" formatCode="[h]:mm:ss">
                  <c:v>3.270590277777778</c:v>
                </c:pt>
                <c:pt idx="314" formatCode="[h]:mm:ss">
                  <c:v>3.2810069444444445</c:v>
                </c:pt>
                <c:pt idx="315" formatCode="[h]:mm:ss">
                  <c:v>3.2914236111111115</c:v>
                </c:pt>
                <c:pt idx="316" formatCode="[h]:mm:ss">
                  <c:v>3.301840277777778</c:v>
                </c:pt>
                <c:pt idx="317" formatCode="[h]:mm:ss">
                  <c:v>3.3122569444444445</c:v>
                </c:pt>
                <c:pt idx="318" formatCode="[h]:mm:ss">
                  <c:v>3.3226736111111115</c:v>
                </c:pt>
                <c:pt idx="319" formatCode="[h]:mm:ss">
                  <c:v>3.333090277777778</c:v>
                </c:pt>
                <c:pt idx="320" formatCode="[h]:mm:ss">
                  <c:v>3.3435069444444445</c:v>
                </c:pt>
                <c:pt idx="321" formatCode="[h]:mm:ss">
                  <c:v>3.3539236111111115</c:v>
                </c:pt>
                <c:pt idx="322" formatCode="[h]:mm:ss">
                  <c:v>3.364340277777778</c:v>
                </c:pt>
                <c:pt idx="323" formatCode="[h]:mm:ss">
                  <c:v>3.3747569444444445</c:v>
                </c:pt>
                <c:pt idx="324" formatCode="[h]:mm:ss">
                  <c:v>3.3851736111111115</c:v>
                </c:pt>
                <c:pt idx="325" formatCode="[h]:mm:ss">
                  <c:v>3.395590277777778</c:v>
                </c:pt>
                <c:pt idx="326" formatCode="[h]:mm:ss">
                  <c:v>3.4060069444444445</c:v>
                </c:pt>
                <c:pt idx="327" formatCode="[h]:mm:ss">
                  <c:v>3.4164236111111115</c:v>
                </c:pt>
                <c:pt idx="328" formatCode="[h]:mm:ss">
                  <c:v>3.426840277777778</c:v>
                </c:pt>
                <c:pt idx="329" formatCode="[h]:mm:ss">
                  <c:v>3.4372569444444445</c:v>
                </c:pt>
                <c:pt idx="330" formatCode="[h]:mm:ss">
                  <c:v>3.4476736111111115</c:v>
                </c:pt>
                <c:pt idx="331" formatCode="[h]:mm:ss">
                  <c:v>3.458090277777778</c:v>
                </c:pt>
                <c:pt idx="332" formatCode="[h]:mm:ss">
                  <c:v>3.4685069444444445</c:v>
                </c:pt>
                <c:pt idx="333" formatCode="[h]:mm:ss">
                  <c:v>3.4789236111111115</c:v>
                </c:pt>
                <c:pt idx="334" formatCode="[h]:mm:ss">
                  <c:v>3.489340277777778</c:v>
                </c:pt>
                <c:pt idx="335" formatCode="[h]:mm:ss">
                  <c:v>3.4997569444444445</c:v>
                </c:pt>
                <c:pt idx="336" formatCode="[h]:mm:ss">
                  <c:v>3.5101736111111115</c:v>
                </c:pt>
                <c:pt idx="337" formatCode="[h]:mm:ss">
                  <c:v>3.520590277777778</c:v>
                </c:pt>
                <c:pt idx="338" formatCode="[h]:mm:ss">
                  <c:v>3.5310069444444445</c:v>
                </c:pt>
                <c:pt idx="339" formatCode="[h]:mm:ss">
                  <c:v>3.5414236111111115</c:v>
                </c:pt>
                <c:pt idx="340" formatCode="[h]:mm:ss">
                  <c:v>3.551840277777778</c:v>
                </c:pt>
                <c:pt idx="341" formatCode="[h]:mm:ss">
                  <c:v>3.5622569444444445</c:v>
                </c:pt>
                <c:pt idx="342" formatCode="[h]:mm:ss">
                  <c:v>3.5726736111111115</c:v>
                </c:pt>
                <c:pt idx="343" formatCode="[h]:mm:ss">
                  <c:v>3.583090277777778</c:v>
                </c:pt>
                <c:pt idx="344" formatCode="[h]:mm:ss">
                  <c:v>3.5935069444444445</c:v>
                </c:pt>
                <c:pt idx="345" formatCode="[h]:mm:ss">
                  <c:v>3.6039236111111115</c:v>
                </c:pt>
                <c:pt idx="346" formatCode="[h]:mm:ss">
                  <c:v>3.614340277777778</c:v>
                </c:pt>
                <c:pt idx="347" formatCode="[h]:mm:ss">
                  <c:v>3.6247569444444445</c:v>
                </c:pt>
                <c:pt idx="348" formatCode="[h]:mm:ss">
                  <c:v>3.6351736111111115</c:v>
                </c:pt>
                <c:pt idx="349" formatCode="[h]:mm:ss">
                  <c:v>3.645590277777778</c:v>
                </c:pt>
                <c:pt idx="350" formatCode="[h]:mm:ss">
                  <c:v>3.6560069444444445</c:v>
                </c:pt>
                <c:pt idx="351" formatCode="[h]:mm:ss">
                  <c:v>3.6664236111111115</c:v>
                </c:pt>
                <c:pt idx="352" formatCode="[h]:mm:ss">
                  <c:v>3.676840277777778</c:v>
                </c:pt>
                <c:pt idx="353" formatCode="[h]:mm:ss">
                  <c:v>3.6872569444444445</c:v>
                </c:pt>
                <c:pt idx="354" formatCode="[h]:mm:ss">
                  <c:v>3.6976736111111115</c:v>
                </c:pt>
                <c:pt idx="355" formatCode="[h]:mm:ss">
                  <c:v>3.708090277777778</c:v>
                </c:pt>
                <c:pt idx="356" formatCode="[h]:mm:ss">
                  <c:v>3.7185069444444445</c:v>
                </c:pt>
                <c:pt idx="357" formatCode="[h]:mm:ss">
                  <c:v>3.7289236111111115</c:v>
                </c:pt>
                <c:pt idx="358" formatCode="[h]:mm:ss">
                  <c:v>3.739340277777778</c:v>
                </c:pt>
                <c:pt idx="359" formatCode="[h]:mm:ss">
                  <c:v>3.7497569444444445</c:v>
                </c:pt>
                <c:pt idx="360" formatCode="[h]:mm:ss">
                  <c:v>3.7601736111111115</c:v>
                </c:pt>
                <c:pt idx="361" formatCode="[h]:mm:ss">
                  <c:v>3.770590277777778</c:v>
                </c:pt>
                <c:pt idx="362" formatCode="[h]:mm:ss">
                  <c:v>3.7810069444444445</c:v>
                </c:pt>
                <c:pt idx="363" formatCode="[h]:mm:ss">
                  <c:v>3.7914236111111115</c:v>
                </c:pt>
                <c:pt idx="364" formatCode="[h]:mm:ss">
                  <c:v>3.801840277777778</c:v>
                </c:pt>
                <c:pt idx="365" formatCode="[h]:mm:ss">
                  <c:v>3.8122569444444445</c:v>
                </c:pt>
                <c:pt idx="366" formatCode="[h]:mm:ss">
                  <c:v>3.8226736111111115</c:v>
                </c:pt>
                <c:pt idx="367" formatCode="[h]:mm:ss">
                  <c:v>3.833090277777778</c:v>
                </c:pt>
                <c:pt idx="368" formatCode="[h]:mm:ss">
                  <c:v>3.8435069444444445</c:v>
                </c:pt>
                <c:pt idx="369" formatCode="[h]:mm:ss">
                  <c:v>3.8539236111111115</c:v>
                </c:pt>
                <c:pt idx="370" formatCode="[h]:mm:ss">
                  <c:v>3.864340277777778</c:v>
                </c:pt>
                <c:pt idx="371" formatCode="[h]:mm:ss">
                  <c:v>3.8747569444444445</c:v>
                </c:pt>
                <c:pt idx="372" formatCode="[h]:mm:ss">
                  <c:v>3.8851736111111115</c:v>
                </c:pt>
                <c:pt idx="373" formatCode="[h]:mm:ss">
                  <c:v>3.895590277777778</c:v>
                </c:pt>
                <c:pt idx="374" formatCode="[h]:mm:ss">
                  <c:v>3.9060069444444445</c:v>
                </c:pt>
                <c:pt idx="375" formatCode="[h]:mm:ss">
                  <c:v>3.9164236111111115</c:v>
                </c:pt>
                <c:pt idx="376" formatCode="[h]:mm:ss">
                  <c:v>3.926840277777778</c:v>
                </c:pt>
                <c:pt idx="377" formatCode="[h]:mm:ss">
                  <c:v>3.9372569444444445</c:v>
                </c:pt>
                <c:pt idx="378" formatCode="[h]:mm:ss">
                  <c:v>3.9476736111111115</c:v>
                </c:pt>
                <c:pt idx="379" formatCode="[h]:mm:ss">
                  <c:v>3.958090277777778</c:v>
                </c:pt>
                <c:pt idx="380" formatCode="[h]:mm:ss">
                  <c:v>3.9685069444444445</c:v>
                </c:pt>
                <c:pt idx="381" formatCode="[h]:mm:ss">
                  <c:v>3.9789236111111115</c:v>
                </c:pt>
                <c:pt idx="382" formatCode="[h]:mm:ss">
                  <c:v>3.989340277777778</c:v>
                </c:pt>
                <c:pt idx="383" formatCode="[h]:mm:ss">
                  <c:v>3.9997569444444445</c:v>
                </c:pt>
                <c:pt idx="384" formatCode="[h]:mm:ss">
                  <c:v>4.010173611111111</c:v>
                </c:pt>
                <c:pt idx="385" formatCode="[h]:mm:ss">
                  <c:v>4.020590277777778</c:v>
                </c:pt>
                <c:pt idx="386" formatCode="[h]:mm:ss">
                  <c:v>4.031006944444445</c:v>
                </c:pt>
                <c:pt idx="387" formatCode="[h]:mm:ss">
                  <c:v>4.041423611111111</c:v>
                </c:pt>
                <c:pt idx="388" formatCode="[h]:mm:ss">
                  <c:v>4.051840277777778</c:v>
                </c:pt>
                <c:pt idx="389" formatCode="[h]:mm:ss">
                  <c:v>4.062256944444445</c:v>
                </c:pt>
                <c:pt idx="390" formatCode="[h]:mm:ss">
                  <c:v>4.072673611111111</c:v>
                </c:pt>
                <c:pt idx="391" formatCode="[h]:mm:ss">
                  <c:v>4.083090277777778</c:v>
                </c:pt>
                <c:pt idx="392" formatCode="[h]:mm:ss">
                  <c:v>4.093506944444445</c:v>
                </c:pt>
                <c:pt idx="393" formatCode="[h]:mm:ss">
                  <c:v>4.103923611111111</c:v>
                </c:pt>
                <c:pt idx="394" formatCode="[h]:mm:ss">
                  <c:v>4.114340277777778</c:v>
                </c:pt>
                <c:pt idx="395" formatCode="[h]:mm:ss">
                  <c:v>4.124756944444445</c:v>
                </c:pt>
                <c:pt idx="396" formatCode="[h]:mm:ss">
                  <c:v>4.135173611111111</c:v>
                </c:pt>
                <c:pt idx="397" formatCode="[h]:mm:ss">
                  <c:v>4.145590277777778</c:v>
                </c:pt>
                <c:pt idx="398" formatCode="[h]:mm:ss">
                  <c:v>4.156006944444445</c:v>
                </c:pt>
                <c:pt idx="399" formatCode="[h]:mm:ss">
                  <c:v>4.166423611111111</c:v>
                </c:pt>
                <c:pt idx="400" formatCode="[h]:mm:ss">
                  <c:v>4.176840277777778</c:v>
                </c:pt>
                <c:pt idx="401" formatCode="[h]:mm:ss">
                  <c:v>4.187256944444445</c:v>
                </c:pt>
                <c:pt idx="402" formatCode="[h]:mm:ss">
                  <c:v>4.197673611111111</c:v>
                </c:pt>
                <c:pt idx="403" formatCode="[h]:mm:ss">
                  <c:v>4.208090277777778</c:v>
                </c:pt>
                <c:pt idx="404" formatCode="[h]:mm:ss">
                  <c:v>4.218506944444445</c:v>
                </c:pt>
                <c:pt idx="405" formatCode="[h]:mm:ss">
                  <c:v>4.228923611111111</c:v>
                </c:pt>
                <c:pt idx="406" formatCode="[h]:mm:ss">
                  <c:v>4.239340277777778</c:v>
                </c:pt>
                <c:pt idx="407" formatCode="[h]:mm:ss">
                  <c:v>4.249756944444445</c:v>
                </c:pt>
                <c:pt idx="408" formatCode="[h]:mm:ss">
                  <c:v>4.260173611111111</c:v>
                </c:pt>
                <c:pt idx="409" formatCode="[h]:mm:ss">
                  <c:v>4.270590277777778</c:v>
                </c:pt>
                <c:pt idx="410" formatCode="[h]:mm:ss">
                  <c:v>4.281006944444445</c:v>
                </c:pt>
                <c:pt idx="411" formatCode="[h]:mm:ss">
                  <c:v>4.291423611111111</c:v>
                </c:pt>
                <c:pt idx="412" formatCode="[h]:mm:ss">
                  <c:v>4.301840277777778</c:v>
                </c:pt>
                <c:pt idx="413" formatCode="[h]:mm:ss">
                  <c:v>4.312256944444445</c:v>
                </c:pt>
                <c:pt idx="414" formatCode="[h]:mm:ss">
                  <c:v>4.322673611111111</c:v>
                </c:pt>
                <c:pt idx="415" formatCode="[h]:mm:ss">
                  <c:v>4.333090277777778</c:v>
                </c:pt>
                <c:pt idx="416" formatCode="[h]:mm:ss">
                  <c:v>4.343506944444445</c:v>
                </c:pt>
                <c:pt idx="417" formatCode="[h]:mm:ss">
                  <c:v>4.353923611111111</c:v>
                </c:pt>
                <c:pt idx="418" formatCode="[h]:mm:ss">
                  <c:v>4.364340277777778</c:v>
                </c:pt>
                <c:pt idx="419" formatCode="[h]:mm:ss">
                  <c:v>4.374756944444445</c:v>
                </c:pt>
                <c:pt idx="420" formatCode="[h]:mm:ss">
                  <c:v>4.385173611111111</c:v>
                </c:pt>
                <c:pt idx="421" formatCode="[h]:mm:ss">
                  <c:v>4.395590277777778</c:v>
                </c:pt>
                <c:pt idx="422" formatCode="[h]:mm:ss">
                  <c:v>4.406006944444445</c:v>
                </c:pt>
                <c:pt idx="423" formatCode="[h]:mm:ss">
                  <c:v>4.416423611111111</c:v>
                </c:pt>
                <c:pt idx="424" formatCode="[h]:mm:ss">
                  <c:v>4.426840277777778</c:v>
                </c:pt>
                <c:pt idx="425" formatCode="[h]:mm:ss">
                  <c:v>4.437256944444445</c:v>
                </c:pt>
                <c:pt idx="426" formatCode="[h]:mm:ss">
                  <c:v>4.447673611111111</c:v>
                </c:pt>
                <c:pt idx="427" formatCode="[h]:mm:ss">
                  <c:v>4.458090277777778</c:v>
                </c:pt>
                <c:pt idx="428" formatCode="[h]:mm:ss">
                  <c:v>4.468506944444445</c:v>
                </c:pt>
                <c:pt idx="429" formatCode="[h]:mm:ss">
                  <c:v>4.478923611111111</c:v>
                </c:pt>
                <c:pt idx="430" formatCode="[h]:mm:ss">
                  <c:v>4.489340277777778</c:v>
                </c:pt>
                <c:pt idx="431" formatCode="[h]:mm:ss">
                  <c:v>4.499756944444445</c:v>
                </c:pt>
                <c:pt idx="432" formatCode="[h]:mm:ss">
                  <c:v>4.510173611111111</c:v>
                </c:pt>
                <c:pt idx="433" formatCode="[h]:mm:ss">
                  <c:v>4.520590277777778</c:v>
                </c:pt>
                <c:pt idx="434" formatCode="[h]:mm:ss">
                  <c:v>4.531006944444445</c:v>
                </c:pt>
                <c:pt idx="435" formatCode="[h]:mm:ss">
                  <c:v>4.541423611111111</c:v>
                </c:pt>
                <c:pt idx="436" formatCode="[h]:mm:ss">
                  <c:v>4.551840277777778</c:v>
                </c:pt>
                <c:pt idx="437" formatCode="[h]:mm:ss">
                  <c:v>4.562256944444445</c:v>
                </c:pt>
                <c:pt idx="438" formatCode="[h]:mm:ss">
                  <c:v>4.572673611111111</c:v>
                </c:pt>
                <c:pt idx="439" formatCode="[h]:mm:ss">
                  <c:v>4.583090277777778</c:v>
                </c:pt>
                <c:pt idx="440" formatCode="[h]:mm:ss">
                  <c:v>4.593506944444445</c:v>
                </c:pt>
                <c:pt idx="441" formatCode="[h]:mm:ss">
                  <c:v>4.603923611111111</c:v>
                </c:pt>
                <c:pt idx="442" formatCode="[h]:mm:ss">
                  <c:v>4.614340277777778</c:v>
                </c:pt>
                <c:pt idx="443" formatCode="[h]:mm:ss">
                  <c:v>4.624756944444445</c:v>
                </c:pt>
                <c:pt idx="444" formatCode="[h]:mm:ss">
                  <c:v>4.635173611111111</c:v>
                </c:pt>
                <c:pt idx="445" formatCode="[h]:mm:ss">
                  <c:v>4.645590277777778</c:v>
                </c:pt>
                <c:pt idx="446" formatCode="[h]:mm:ss">
                  <c:v>4.656006944444445</c:v>
                </c:pt>
                <c:pt idx="447" formatCode="[h]:mm:ss">
                  <c:v>4.666423611111111</c:v>
                </c:pt>
                <c:pt idx="448" formatCode="[h]:mm:ss">
                  <c:v>4.676840277777778</c:v>
                </c:pt>
                <c:pt idx="449" formatCode="[h]:mm:ss">
                  <c:v>4.687256944444445</c:v>
                </c:pt>
                <c:pt idx="450" formatCode="[h]:mm:ss">
                  <c:v>4.697673611111111</c:v>
                </c:pt>
                <c:pt idx="451" formatCode="[h]:mm:ss">
                  <c:v>4.708090277777778</c:v>
                </c:pt>
                <c:pt idx="452" formatCode="[h]:mm:ss">
                  <c:v>4.718506944444445</c:v>
                </c:pt>
                <c:pt idx="453" formatCode="[h]:mm:ss">
                  <c:v>4.728923611111111</c:v>
                </c:pt>
                <c:pt idx="454" formatCode="[h]:mm:ss">
                  <c:v>4.739340277777778</c:v>
                </c:pt>
                <c:pt idx="455" formatCode="[h]:mm:ss">
                  <c:v>4.749756944444445</c:v>
                </c:pt>
                <c:pt idx="456" formatCode="[h]:mm:ss">
                  <c:v>4.760173611111111</c:v>
                </c:pt>
                <c:pt idx="457" formatCode="[h]:mm:ss">
                  <c:v>4.770590277777778</c:v>
                </c:pt>
                <c:pt idx="458" formatCode="[h]:mm:ss">
                  <c:v>4.781006944444445</c:v>
                </c:pt>
                <c:pt idx="459" formatCode="[h]:mm:ss">
                  <c:v>4.791423611111111</c:v>
                </c:pt>
                <c:pt idx="460" formatCode="[h]:mm:ss">
                  <c:v>4.801840277777778</c:v>
                </c:pt>
                <c:pt idx="461" formatCode="[h]:mm:ss">
                  <c:v>4.812256944444445</c:v>
                </c:pt>
                <c:pt idx="462" formatCode="[h]:mm:ss">
                  <c:v>4.822673611111111</c:v>
                </c:pt>
                <c:pt idx="463" formatCode="[h]:mm:ss">
                  <c:v>4.833090277777778</c:v>
                </c:pt>
                <c:pt idx="464" formatCode="[h]:mm:ss">
                  <c:v>4.843506944444445</c:v>
                </c:pt>
                <c:pt idx="465" formatCode="[h]:mm:ss">
                  <c:v>4.853923611111111</c:v>
                </c:pt>
                <c:pt idx="466" formatCode="[h]:mm:ss">
                  <c:v>4.864340277777778</c:v>
                </c:pt>
                <c:pt idx="467" formatCode="[h]:mm:ss">
                  <c:v>4.874756944444445</c:v>
                </c:pt>
                <c:pt idx="468" formatCode="[h]:mm:ss">
                  <c:v>4.885173611111111</c:v>
                </c:pt>
                <c:pt idx="469" formatCode="[h]:mm:ss">
                  <c:v>4.895590277777778</c:v>
                </c:pt>
                <c:pt idx="470" formatCode="[h]:mm:ss">
                  <c:v>4.906006944444445</c:v>
                </c:pt>
                <c:pt idx="471" formatCode="[h]:mm:ss">
                  <c:v>4.916423611111111</c:v>
                </c:pt>
                <c:pt idx="472" formatCode="[h]:mm:ss">
                  <c:v>4.926840277777778</c:v>
                </c:pt>
                <c:pt idx="473" formatCode="[h]:mm:ss">
                  <c:v>4.937256944444445</c:v>
                </c:pt>
                <c:pt idx="474" formatCode="[h]:mm:ss">
                  <c:v>4.947673611111111</c:v>
                </c:pt>
                <c:pt idx="475" formatCode="[h]:mm:ss">
                  <c:v>4.958090277777778</c:v>
                </c:pt>
                <c:pt idx="476" formatCode="[h]:mm:ss">
                  <c:v>4.968506944444445</c:v>
                </c:pt>
                <c:pt idx="477" formatCode="[h]:mm:ss">
                  <c:v>4.978923611111111</c:v>
                </c:pt>
                <c:pt idx="478" formatCode="[h]:mm:ss">
                  <c:v>4.989340277777778</c:v>
                </c:pt>
              </c:numCache>
            </c:numRef>
          </c:xVal>
          <c:yVal>
            <c:numRef>
              <c:f>'122916'!$AD$16:$AD$494</c:f>
            </c:numRef>
          </c:yVal>
          <c:smooth val="0"/>
          <c:extLst>
            <c:ext xmlns:c16="http://schemas.microsoft.com/office/drawing/2014/chart" uri="{C3380CC4-5D6E-409C-BE32-E72D297353CC}">
              <c16:uniqueId val="{00000001-7CF7-4A0F-8724-50EFB47E7346}"/>
            </c:ext>
          </c:extLst>
        </c:ser>
        <c:ser>
          <c:idx val="3"/>
          <c:order val="2"/>
          <c:tx>
            <c:strRef>
              <c:f>'KP U10'!$X$3</c:f>
              <c:strCache>
                <c:ptCount val="1"/>
                <c:pt idx="0">
                  <c:v>Avg KP U10 (n=20)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'KP U10'!$Y$4:$Y$105</c:f>
                <c:numCache>
                  <c:formatCode>General</c:formatCode>
                  <c:ptCount val="102"/>
                  <c:pt idx="0">
                    <c:v>2.0649964954730042</c:v>
                  </c:pt>
                  <c:pt idx="1">
                    <c:v>2.1001253095445218</c:v>
                  </c:pt>
                  <c:pt idx="2">
                    <c:v>2.2577935199985331</c:v>
                  </c:pt>
                  <c:pt idx="3">
                    <c:v>2.0221796473893683</c:v>
                  </c:pt>
                  <c:pt idx="4">
                    <c:v>23.595695414741712</c:v>
                  </c:pt>
                  <c:pt idx="5">
                    <c:v>157.26844214506878</c:v>
                  </c:pt>
                  <c:pt idx="6">
                    <c:v>258.47055212497509</c:v>
                  </c:pt>
                  <c:pt idx="7">
                    <c:v>318.015522626772</c:v>
                  </c:pt>
                  <c:pt idx="8">
                    <c:v>295.98718144363511</c:v>
                  </c:pt>
                  <c:pt idx="9">
                    <c:v>282.10168519431721</c:v>
                  </c:pt>
                  <c:pt idx="10">
                    <c:v>249.41133642407291</c:v>
                  </c:pt>
                  <c:pt idx="11">
                    <c:v>235.90033577986406</c:v>
                  </c:pt>
                  <c:pt idx="12">
                    <c:v>209.33563769823405</c:v>
                  </c:pt>
                  <c:pt idx="13">
                    <c:v>177.28957579116295</c:v>
                  </c:pt>
                  <c:pt idx="14">
                    <c:v>154.02146466953033</c:v>
                  </c:pt>
                  <c:pt idx="15">
                    <c:v>152.73625271930976</c:v>
                  </c:pt>
                  <c:pt idx="16">
                    <c:v>131.78437232643975</c:v>
                  </c:pt>
                  <c:pt idx="17">
                    <c:v>70.614699528311164</c:v>
                  </c:pt>
                  <c:pt idx="18">
                    <c:v>58.247952301934369</c:v>
                  </c:pt>
                  <c:pt idx="19">
                    <c:v>64.466186567271961</c:v>
                  </c:pt>
                  <c:pt idx="20">
                    <c:v>71.27423687494155</c:v>
                  </c:pt>
                  <c:pt idx="21">
                    <c:v>72.258984143659731</c:v>
                  </c:pt>
                  <c:pt idx="22">
                    <c:v>69.909601403677499</c:v>
                  </c:pt>
                  <c:pt idx="23">
                    <c:v>70.097696861331627</c:v>
                  </c:pt>
                  <c:pt idx="24">
                    <c:v>69.272771289340511</c:v>
                  </c:pt>
                  <c:pt idx="25">
                    <c:v>72.69261165671297</c:v>
                  </c:pt>
                  <c:pt idx="26">
                    <c:v>72.801191068914633</c:v>
                  </c:pt>
                  <c:pt idx="27">
                    <c:v>72.773713805553555</c:v>
                  </c:pt>
                  <c:pt idx="28">
                    <c:v>70.957843303723692</c:v>
                  </c:pt>
                  <c:pt idx="29">
                    <c:v>70.818706642569595</c:v>
                  </c:pt>
                  <c:pt idx="30">
                    <c:v>73.256787003698491</c:v>
                  </c:pt>
                  <c:pt idx="31">
                    <c:v>72.438611033212581</c:v>
                  </c:pt>
                  <c:pt idx="32">
                    <c:v>81.139468947316971</c:v>
                  </c:pt>
                  <c:pt idx="33">
                    <c:v>78.800313918690762</c:v>
                  </c:pt>
                  <c:pt idx="34">
                    <c:v>80.209488872970269</c:v>
                  </c:pt>
                  <c:pt idx="35">
                    <c:v>80.015886580498233</c:v>
                  </c:pt>
                  <c:pt idx="36">
                    <c:v>78.437670528227386</c:v>
                  </c:pt>
                  <c:pt idx="37">
                    <c:v>77.938612820739039</c:v>
                  </c:pt>
                  <c:pt idx="38">
                    <c:v>83.658981963432225</c:v>
                  </c:pt>
                  <c:pt idx="39">
                    <c:v>81.431694010831563</c:v>
                  </c:pt>
                  <c:pt idx="40">
                    <c:v>79.889430168399485</c:v>
                  </c:pt>
                  <c:pt idx="41">
                    <c:v>82.639101233203036</c:v>
                  </c:pt>
                  <c:pt idx="42">
                    <c:v>84.812640257030296</c:v>
                  </c:pt>
                  <c:pt idx="43">
                    <c:v>82.936975120300104</c:v>
                  </c:pt>
                  <c:pt idx="44">
                    <c:v>80.584919249983116</c:v>
                  </c:pt>
                  <c:pt idx="45">
                    <c:v>80.192352634478894</c:v>
                  </c:pt>
                  <c:pt idx="46">
                    <c:v>83.884273351978536</c:v>
                  </c:pt>
                  <c:pt idx="47">
                    <c:v>86.177564548894807</c:v>
                  </c:pt>
                  <c:pt idx="48">
                    <c:v>89.171360755274833</c:v>
                  </c:pt>
                  <c:pt idx="49">
                    <c:v>84.77557989992404</c:v>
                  </c:pt>
                  <c:pt idx="50">
                    <c:v>84.501402978075703</c:v>
                  </c:pt>
                  <c:pt idx="51">
                    <c:v>93.197080369900533</c:v>
                  </c:pt>
                  <c:pt idx="52">
                    <c:v>89.342622585898482</c:v>
                  </c:pt>
                  <c:pt idx="53">
                    <c:v>91.247661830173314</c:v>
                  </c:pt>
                  <c:pt idx="54">
                    <c:v>87.502148845794608</c:v>
                  </c:pt>
                  <c:pt idx="55">
                    <c:v>87.734580291623715</c:v>
                  </c:pt>
                  <c:pt idx="56">
                    <c:v>87.312896195838562</c:v>
                  </c:pt>
                  <c:pt idx="57">
                    <c:v>83.694217872342719</c:v>
                  </c:pt>
                  <c:pt idx="58">
                    <c:v>88.381617224159854</c:v>
                  </c:pt>
                  <c:pt idx="59">
                    <c:v>93.573748005460686</c:v>
                  </c:pt>
                  <c:pt idx="60">
                    <c:v>85.83276273017627</c:v>
                  </c:pt>
                  <c:pt idx="61">
                    <c:v>90.069462959955075</c:v>
                  </c:pt>
                  <c:pt idx="62">
                    <c:v>87.535164362672077</c:v>
                  </c:pt>
                  <c:pt idx="63">
                    <c:v>86.194339782414531</c:v>
                  </c:pt>
                  <c:pt idx="64">
                    <c:v>87.222938798412216</c:v>
                  </c:pt>
                  <c:pt idx="65">
                    <c:v>83.252191373086788</c:v>
                  </c:pt>
                  <c:pt idx="66">
                    <c:v>82.135823007093762</c:v>
                  </c:pt>
                  <c:pt idx="67">
                    <c:v>85.52490557541816</c:v>
                  </c:pt>
                  <c:pt idx="68">
                    <c:v>80.881152251149757</c:v>
                  </c:pt>
                  <c:pt idx="69">
                    <c:v>78.847981651569867</c:v>
                  </c:pt>
                  <c:pt idx="70">
                    <c:v>80.280783569458876</c:v>
                  </c:pt>
                  <c:pt idx="71">
                    <c:v>79.482330045574798</c:v>
                  </c:pt>
                  <c:pt idx="72">
                    <c:v>80.891016676435513</c:v>
                  </c:pt>
                  <c:pt idx="73">
                    <c:v>77.641646448010604</c:v>
                  </c:pt>
                  <c:pt idx="74">
                    <c:v>83.201801283638616</c:v>
                  </c:pt>
                  <c:pt idx="75">
                    <c:v>78.643405719474714</c:v>
                  </c:pt>
                  <c:pt idx="76">
                    <c:v>77.419778514686882</c:v>
                  </c:pt>
                  <c:pt idx="77">
                    <c:v>78.86481438111953</c:v>
                  </c:pt>
                  <c:pt idx="78">
                    <c:v>76.08856335668473</c:v>
                  </c:pt>
                  <c:pt idx="79">
                    <c:v>115.57172641856833</c:v>
                  </c:pt>
                  <c:pt idx="80">
                    <c:v>79.286482554023408</c:v>
                  </c:pt>
                  <c:pt idx="81">
                    <c:v>78.997126863143436</c:v>
                  </c:pt>
                  <c:pt idx="82">
                    <c:v>78.395898120407281</c:v>
                  </c:pt>
                  <c:pt idx="83">
                    <c:v>77.323059473327703</c:v>
                  </c:pt>
                  <c:pt idx="84">
                    <c:v>75.453246241769051</c:v>
                  </c:pt>
                  <c:pt idx="85">
                    <c:v>75.498726026198355</c:v>
                  </c:pt>
                  <c:pt idx="86">
                    <c:v>72.44629771514596</c:v>
                  </c:pt>
                  <c:pt idx="87">
                    <c:v>71.81942817342599</c:v>
                  </c:pt>
                  <c:pt idx="88">
                    <c:v>71.38771824193212</c:v>
                  </c:pt>
                  <c:pt idx="89">
                    <c:v>91.069567104667641</c:v>
                  </c:pt>
                  <c:pt idx="90">
                    <c:v>74.560485866386102</c:v>
                  </c:pt>
                  <c:pt idx="91">
                    <c:v>69.686053501626688</c:v>
                  </c:pt>
                  <c:pt idx="92">
                    <c:v>70.296058136097983</c:v>
                  </c:pt>
                  <c:pt idx="93">
                    <c:v>67.498764121239446</c:v>
                  </c:pt>
                  <c:pt idx="94">
                    <c:v>66.942206024065541</c:v>
                  </c:pt>
                  <c:pt idx="95">
                    <c:v>66.108077378916605</c:v>
                  </c:pt>
                  <c:pt idx="96">
                    <c:v>69.310430596510272</c:v>
                  </c:pt>
                  <c:pt idx="97">
                    <c:v>70.73792253247575</c:v>
                  </c:pt>
                  <c:pt idx="98">
                    <c:v>68.99884819786169</c:v>
                  </c:pt>
                  <c:pt idx="99">
                    <c:v>73.781712182840835</c:v>
                  </c:pt>
                  <c:pt idx="100">
                    <c:v>75.625703998463194</c:v>
                  </c:pt>
                  <c:pt idx="101">
                    <c:v>78.524076093359881</c:v>
                  </c:pt>
                </c:numCache>
              </c:numRef>
            </c:plus>
            <c:minus>
              <c:numRef>
                <c:f>'KP U10'!$Y$4:$Y$105</c:f>
                <c:numCache>
                  <c:formatCode>General</c:formatCode>
                  <c:ptCount val="102"/>
                  <c:pt idx="0">
                    <c:v>2.0649964954730042</c:v>
                  </c:pt>
                  <c:pt idx="1">
                    <c:v>2.1001253095445218</c:v>
                  </c:pt>
                  <c:pt idx="2">
                    <c:v>2.2577935199985331</c:v>
                  </c:pt>
                  <c:pt idx="3">
                    <c:v>2.0221796473893683</c:v>
                  </c:pt>
                  <c:pt idx="4">
                    <c:v>23.595695414741712</c:v>
                  </c:pt>
                  <c:pt idx="5">
                    <c:v>157.26844214506878</c:v>
                  </c:pt>
                  <c:pt idx="6">
                    <c:v>258.47055212497509</c:v>
                  </c:pt>
                  <c:pt idx="7">
                    <c:v>318.015522626772</c:v>
                  </c:pt>
                  <c:pt idx="8">
                    <c:v>295.98718144363511</c:v>
                  </c:pt>
                  <c:pt idx="9">
                    <c:v>282.10168519431721</c:v>
                  </c:pt>
                  <c:pt idx="10">
                    <c:v>249.41133642407291</c:v>
                  </c:pt>
                  <c:pt idx="11">
                    <c:v>235.90033577986406</c:v>
                  </c:pt>
                  <c:pt idx="12">
                    <c:v>209.33563769823405</c:v>
                  </c:pt>
                  <c:pt idx="13">
                    <c:v>177.28957579116295</c:v>
                  </c:pt>
                  <c:pt idx="14">
                    <c:v>154.02146466953033</c:v>
                  </c:pt>
                  <c:pt idx="15">
                    <c:v>152.73625271930976</c:v>
                  </c:pt>
                  <c:pt idx="16">
                    <c:v>131.78437232643975</c:v>
                  </c:pt>
                  <c:pt idx="17">
                    <c:v>70.614699528311164</c:v>
                  </c:pt>
                  <c:pt idx="18">
                    <c:v>58.247952301934369</c:v>
                  </c:pt>
                  <c:pt idx="19">
                    <c:v>64.466186567271961</c:v>
                  </c:pt>
                  <c:pt idx="20">
                    <c:v>71.27423687494155</c:v>
                  </c:pt>
                  <c:pt idx="21">
                    <c:v>72.258984143659731</c:v>
                  </c:pt>
                  <c:pt idx="22">
                    <c:v>69.909601403677499</c:v>
                  </c:pt>
                  <c:pt idx="23">
                    <c:v>70.097696861331627</c:v>
                  </c:pt>
                  <c:pt idx="24">
                    <c:v>69.272771289340511</c:v>
                  </c:pt>
                  <c:pt idx="25">
                    <c:v>72.69261165671297</c:v>
                  </c:pt>
                  <c:pt idx="26">
                    <c:v>72.801191068914633</c:v>
                  </c:pt>
                  <c:pt idx="27">
                    <c:v>72.773713805553555</c:v>
                  </c:pt>
                  <c:pt idx="28">
                    <c:v>70.957843303723692</c:v>
                  </c:pt>
                  <c:pt idx="29">
                    <c:v>70.818706642569595</c:v>
                  </c:pt>
                  <c:pt idx="30">
                    <c:v>73.256787003698491</c:v>
                  </c:pt>
                  <c:pt idx="31">
                    <c:v>72.438611033212581</c:v>
                  </c:pt>
                  <c:pt idx="32">
                    <c:v>81.139468947316971</c:v>
                  </c:pt>
                  <c:pt idx="33">
                    <c:v>78.800313918690762</c:v>
                  </c:pt>
                  <c:pt idx="34">
                    <c:v>80.209488872970269</c:v>
                  </c:pt>
                  <c:pt idx="35">
                    <c:v>80.015886580498233</c:v>
                  </c:pt>
                  <c:pt idx="36">
                    <c:v>78.437670528227386</c:v>
                  </c:pt>
                  <c:pt idx="37">
                    <c:v>77.938612820739039</c:v>
                  </c:pt>
                  <c:pt idx="38">
                    <c:v>83.658981963432225</c:v>
                  </c:pt>
                  <c:pt idx="39">
                    <c:v>81.431694010831563</c:v>
                  </c:pt>
                  <c:pt idx="40">
                    <c:v>79.889430168399485</c:v>
                  </c:pt>
                  <c:pt idx="41">
                    <c:v>82.639101233203036</c:v>
                  </c:pt>
                  <c:pt idx="42">
                    <c:v>84.812640257030296</c:v>
                  </c:pt>
                  <c:pt idx="43">
                    <c:v>82.936975120300104</c:v>
                  </c:pt>
                  <c:pt idx="44">
                    <c:v>80.584919249983116</c:v>
                  </c:pt>
                  <c:pt idx="45">
                    <c:v>80.192352634478894</c:v>
                  </c:pt>
                  <c:pt idx="46">
                    <c:v>83.884273351978536</c:v>
                  </c:pt>
                  <c:pt idx="47">
                    <c:v>86.177564548894807</c:v>
                  </c:pt>
                  <c:pt idx="48">
                    <c:v>89.171360755274833</c:v>
                  </c:pt>
                  <c:pt idx="49">
                    <c:v>84.77557989992404</c:v>
                  </c:pt>
                  <c:pt idx="50">
                    <c:v>84.501402978075703</c:v>
                  </c:pt>
                  <c:pt idx="51">
                    <c:v>93.197080369900533</c:v>
                  </c:pt>
                  <c:pt idx="52">
                    <c:v>89.342622585898482</c:v>
                  </c:pt>
                  <c:pt idx="53">
                    <c:v>91.247661830173314</c:v>
                  </c:pt>
                  <c:pt idx="54">
                    <c:v>87.502148845794608</c:v>
                  </c:pt>
                  <c:pt idx="55">
                    <c:v>87.734580291623715</c:v>
                  </c:pt>
                  <c:pt idx="56">
                    <c:v>87.312896195838562</c:v>
                  </c:pt>
                  <c:pt idx="57">
                    <c:v>83.694217872342719</c:v>
                  </c:pt>
                  <c:pt idx="58">
                    <c:v>88.381617224159854</c:v>
                  </c:pt>
                  <c:pt idx="59">
                    <c:v>93.573748005460686</c:v>
                  </c:pt>
                  <c:pt idx="60">
                    <c:v>85.83276273017627</c:v>
                  </c:pt>
                  <c:pt idx="61">
                    <c:v>90.069462959955075</c:v>
                  </c:pt>
                  <c:pt idx="62">
                    <c:v>87.535164362672077</c:v>
                  </c:pt>
                  <c:pt idx="63">
                    <c:v>86.194339782414531</c:v>
                  </c:pt>
                  <c:pt idx="64">
                    <c:v>87.222938798412216</c:v>
                  </c:pt>
                  <c:pt idx="65">
                    <c:v>83.252191373086788</c:v>
                  </c:pt>
                  <c:pt idx="66">
                    <c:v>82.135823007093762</c:v>
                  </c:pt>
                  <c:pt idx="67">
                    <c:v>85.52490557541816</c:v>
                  </c:pt>
                  <c:pt idx="68">
                    <c:v>80.881152251149757</c:v>
                  </c:pt>
                  <c:pt idx="69">
                    <c:v>78.847981651569867</c:v>
                  </c:pt>
                  <c:pt idx="70">
                    <c:v>80.280783569458876</c:v>
                  </c:pt>
                  <c:pt idx="71">
                    <c:v>79.482330045574798</c:v>
                  </c:pt>
                  <c:pt idx="72">
                    <c:v>80.891016676435513</c:v>
                  </c:pt>
                  <c:pt idx="73">
                    <c:v>77.641646448010604</c:v>
                  </c:pt>
                  <c:pt idx="74">
                    <c:v>83.201801283638616</c:v>
                  </c:pt>
                  <c:pt idx="75">
                    <c:v>78.643405719474714</c:v>
                  </c:pt>
                  <c:pt idx="76">
                    <c:v>77.419778514686882</c:v>
                  </c:pt>
                  <c:pt idx="77">
                    <c:v>78.86481438111953</c:v>
                  </c:pt>
                  <c:pt idx="78">
                    <c:v>76.08856335668473</c:v>
                  </c:pt>
                  <c:pt idx="79">
                    <c:v>115.57172641856833</c:v>
                  </c:pt>
                  <c:pt idx="80">
                    <c:v>79.286482554023408</c:v>
                  </c:pt>
                  <c:pt idx="81">
                    <c:v>78.997126863143436</c:v>
                  </c:pt>
                  <c:pt idx="82">
                    <c:v>78.395898120407281</c:v>
                  </c:pt>
                  <c:pt idx="83">
                    <c:v>77.323059473327703</c:v>
                  </c:pt>
                  <c:pt idx="84">
                    <c:v>75.453246241769051</c:v>
                  </c:pt>
                  <c:pt idx="85">
                    <c:v>75.498726026198355</c:v>
                  </c:pt>
                  <c:pt idx="86">
                    <c:v>72.44629771514596</c:v>
                  </c:pt>
                  <c:pt idx="87">
                    <c:v>71.81942817342599</c:v>
                  </c:pt>
                  <c:pt idx="88">
                    <c:v>71.38771824193212</c:v>
                  </c:pt>
                  <c:pt idx="89">
                    <c:v>91.069567104667641</c:v>
                  </c:pt>
                  <c:pt idx="90">
                    <c:v>74.560485866386102</c:v>
                  </c:pt>
                  <c:pt idx="91">
                    <c:v>69.686053501626688</c:v>
                  </c:pt>
                  <c:pt idx="92">
                    <c:v>70.296058136097983</c:v>
                  </c:pt>
                  <c:pt idx="93">
                    <c:v>67.498764121239446</c:v>
                  </c:pt>
                  <c:pt idx="94">
                    <c:v>66.942206024065541</c:v>
                  </c:pt>
                  <c:pt idx="95">
                    <c:v>66.108077378916605</c:v>
                  </c:pt>
                  <c:pt idx="96">
                    <c:v>69.310430596510272</c:v>
                  </c:pt>
                  <c:pt idx="97">
                    <c:v>70.73792253247575</c:v>
                  </c:pt>
                  <c:pt idx="98">
                    <c:v>68.99884819786169</c:v>
                  </c:pt>
                  <c:pt idx="99">
                    <c:v>73.781712182840835</c:v>
                  </c:pt>
                  <c:pt idx="100">
                    <c:v>75.625703998463194</c:v>
                  </c:pt>
                  <c:pt idx="101">
                    <c:v>78.524076093359881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'KP U10'!$A$4:$A$105</c:f>
              <c:numCache>
                <c:formatCode>h:mm:ss</c:formatCode>
                <c:ptCount val="102"/>
                <c:pt idx="0">
                  <c:v>1.0173611111111111E-2</c:v>
                </c:pt>
                <c:pt idx="1">
                  <c:v>2.0590277777777777E-2</c:v>
                </c:pt>
                <c:pt idx="2">
                  <c:v>3.1006944444444445E-2</c:v>
                </c:pt>
                <c:pt idx="3">
                  <c:v>4.1423611111111112E-2</c:v>
                </c:pt>
                <c:pt idx="4">
                  <c:v>5.1840277777777777E-2</c:v>
                </c:pt>
                <c:pt idx="5">
                  <c:v>6.2256944444444441E-2</c:v>
                </c:pt>
                <c:pt idx="6">
                  <c:v>7.2673611111111105E-2</c:v>
                </c:pt>
                <c:pt idx="7">
                  <c:v>8.3090277777777777E-2</c:v>
                </c:pt>
                <c:pt idx="8">
                  <c:v>9.3506944444444448E-2</c:v>
                </c:pt>
                <c:pt idx="9">
                  <c:v>0.10392361111111111</c:v>
                </c:pt>
                <c:pt idx="10">
                  <c:v>0.11434027777777778</c:v>
                </c:pt>
                <c:pt idx="11">
                  <c:v>0.12475694444444445</c:v>
                </c:pt>
                <c:pt idx="12">
                  <c:v>0.13517361111111112</c:v>
                </c:pt>
                <c:pt idx="13">
                  <c:v>0.14559027777777778</c:v>
                </c:pt>
                <c:pt idx="14">
                  <c:v>0.15600694444444443</c:v>
                </c:pt>
                <c:pt idx="15">
                  <c:v>0.16642361111111112</c:v>
                </c:pt>
                <c:pt idx="16">
                  <c:v>0.17684027777777778</c:v>
                </c:pt>
                <c:pt idx="17">
                  <c:v>0.18725694444444443</c:v>
                </c:pt>
                <c:pt idx="18">
                  <c:v>0.19767361111111112</c:v>
                </c:pt>
                <c:pt idx="19">
                  <c:v>0.20809027777777778</c:v>
                </c:pt>
                <c:pt idx="20">
                  <c:v>0.21850694444444443</c:v>
                </c:pt>
                <c:pt idx="21">
                  <c:v>0.22892361111111112</c:v>
                </c:pt>
                <c:pt idx="22">
                  <c:v>0.23934027777777778</c:v>
                </c:pt>
                <c:pt idx="23">
                  <c:v>0.24975694444444443</c:v>
                </c:pt>
                <c:pt idx="24">
                  <c:v>0.26017361111111109</c:v>
                </c:pt>
                <c:pt idx="25">
                  <c:v>0.27059027777777778</c:v>
                </c:pt>
                <c:pt idx="26">
                  <c:v>0.28100694444444446</c:v>
                </c:pt>
                <c:pt idx="27">
                  <c:v>0.29142361111111109</c:v>
                </c:pt>
                <c:pt idx="28">
                  <c:v>0.30184027777777778</c:v>
                </c:pt>
                <c:pt idx="29">
                  <c:v>0.31225694444444446</c:v>
                </c:pt>
                <c:pt idx="30">
                  <c:v>0.32267361111111109</c:v>
                </c:pt>
                <c:pt idx="31">
                  <c:v>0.33309027777777778</c:v>
                </c:pt>
                <c:pt idx="32">
                  <c:v>0.34350694444444446</c:v>
                </c:pt>
                <c:pt idx="33">
                  <c:v>0.35392361111111109</c:v>
                </c:pt>
                <c:pt idx="34">
                  <c:v>0.36434027777777778</c:v>
                </c:pt>
                <c:pt idx="35">
                  <c:v>0.37475694444444446</c:v>
                </c:pt>
                <c:pt idx="36">
                  <c:v>0.38517361111111109</c:v>
                </c:pt>
                <c:pt idx="37">
                  <c:v>0.39559027777777778</c:v>
                </c:pt>
                <c:pt idx="38">
                  <c:v>0.40600694444444446</c:v>
                </c:pt>
                <c:pt idx="39">
                  <c:v>0.41642361111111109</c:v>
                </c:pt>
                <c:pt idx="40">
                  <c:v>0.42684027777777778</c:v>
                </c:pt>
                <c:pt idx="41">
                  <c:v>0.43725694444444446</c:v>
                </c:pt>
                <c:pt idx="42">
                  <c:v>0.44767361111111109</c:v>
                </c:pt>
                <c:pt idx="43">
                  <c:v>0.45809027777777778</c:v>
                </c:pt>
                <c:pt idx="44">
                  <c:v>0.46850694444444446</c:v>
                </c:pt>
                <c:pt idx="45">
                  <c:v>0.47892361111111109</c:v>
                </c:pt>
                <c:pt idx="46">
                  <c:v>0.48934027777777778</c:v>
                </c:pt>
                <c:pt idx="47">
                  <c:v>0.49975694444444446</c:v>
                </c:pt>
                <c:pt idx="48">
                  <c:v>0.51017361111111115</c:v>
                </c:pt>
                <c:pt idx="49">
                  <c:v>0.52059027777777778</c:v>
                </c:pt>
                <c:pt idx="50">
                  <c:v>0.53100694444444441</c:v>
                </c:pt>
                <c:pt idx="51">
                  <c:v>0.54142361111111115</c:v>
                </c:pt>
                <c:pt idx="52">
                  <c:v>0.55184027777777778</c:v>
                </c:pt>
                <c:pt idx="53">
                  <c:v>0.56225694444444441</c:v>
                </c:pt>
                <c:pt idx="54">
                  <c:v>0.57267361111111115</c:v>
                </c:pt>
                <c:pt idx="55">
                  <c:v>0.58309027777777778</c:v>
                </c:pt>
                <c:pt idx="56">
                  <c:v>0.59350694444444441</c:v>
                </c:pt>
                <c:pt idx="57">
                  <c:v>0.60392361111111115</c:v>
                </c:pt>
                <c:pt idx="58">
                  <c:v>0.61434027777777778</c:v>
                </c:pt>
                <c:pt idx="59">
                  <c:v>0.62475694444444441</c:v>
                </c:pt>
                <c:pt idx="60">
                  <c:v>0.63517361111111115</c:v>
                </c:pt>
                <c:pt idx="61">
                  <c:v>0.64559027777777778</c:v>
                </c:pt>
                <c:pt idx="62">
                  <c:v>0.65600694444444441</c:v>
                </c:pt>
                <c:pt idx="63">
                  <c:v>0.66642361111111115</c:v>
                </c:pt>
                <c:pt idx="64">
                  <c:v>0.67684027777777789</c:v>
                </c:pt>
                <c:pt idx="65">
                  <c:v>0.68725694444444441</c:v>
                </c:pt>
                <c:pt idx="66">
                  <c:v>0.69767361111111104</c:v>
                </c:pt>
                <c:pt idx="67">
                  <c:v>0.70809027777777767</c:v>
                </c:pt>
                <c:pt idx="68">
                  <c:v>0.71850694444444452</c:v>
                </c:pt>
                <c:pt idx="69">
                  <c:v>0.72892361111111104</c:v>
                </c:pt>
                <c:pt idx="70">
                  <c:v>0.73934027777777767</c:v>
                </c:pt>
                <c:pt idx="71">
                  <c:v>0.74975694444444441</c:v>
                </c:pt>
                <c:pt idx="72">
                  <c:v>0.76017361111111115</c:v>
                </c:pt>
                <c:pt idx="73">
                  <c:v>0.77059027777777767</c:v>
                </c:pt>
                <c:pt idx="74">
                  <c:v>0.78100694444444441</c:v>
                </c:pt>
                <c:pt idx="75">
                  <c:v>0.79142361111111104</c:v>
                </c:pt>
                <c:pt idx="76">
                  <c:v>0.80184027777777789</c:v>
                </c:pt>
                <c:pt idx="77">
                  <c:v>0.81225694444444441</c:v>
                </c:pt>
                <c:pt idx="78">
                  <c:v>0.82267361111111104</c:v>
                </c:pt>
                <c:pt idx="79">
                  <c:v>0.83309027777777767</c:v>
                </c:pt>
                <c:pt idx="80">
                  <c:v>0.84350694444444452</c:v>
                </c:pt>
                <c:pt idx="81">
                  <c:v>0.85392361111111104</c:v>
                </c:pt>
                <c:pt idx="82">
                  <c:v>0.86434027777777767</c:v>
                </c:pt>
                <c:pt idx="83">
                  <c:v>0.87475694444444441</c:v>
                </c:pt>
                <c:pt idx="84">
                  <c:v>0.88517361111111115</c:v>
                </c:pt>
                <c:pt idx="85">
                  <c:v>0.89559027777777767</c:v>
                </c:pt>
                <c:pt idx="86">
                  <c:v>0.90600694444444441</c:v>
                </c:pt>
                <c:pt idx="87">
                  <c:v>0.91642361111111104</c:v>
                </c:pt>
                <c:pt idx="88">
                  <c:v>0.92684027777777789</c:v>
                </c:pt>
                <c:pt idx="89">
                  <c:v>0.93725694444444441</c:v>
                </c:pt>
                <c:pt idx="90">
                  <c:v>0.94767361111111104</c:v>
                </c:pt>
                <c:pt idx="91">
                  <c:v>0.95809027777777767</c:v>
                </c:pt>
                <c:pt idx="92">
                  <c:v>0.96850694444444452</c:v>
                </c:pt>
                <c:pt idx="93">
                  <c:v>0.97892361111111104</c:v>
                </c:pt>
                <c:pt idx="94">
                  <c:v>0.98934027777777767</c:v>
                </c:pt>
                <c:pt idx="95">
                  <c:v>0.99975694444444441</c:v>
                </c:pt>
                <c:pt idx="96" formatCode="[h]:mm:ss">
                  <c:v>1.0101736111111113</c:v>
                </c:pt>
                <c:pt idx="97" formatCode="[h]:mm:ss">
                  <c:v>1.0205902777777778</c:v>
                </c:pt>
                <c:pt idx="98" formatCode="[h]:mm:ss">
                  <c:v>1.0310069444444443</c:v>
                </c:pt>
                <c:pt idx="99" formatCode="[h]:mm:ss">
                  <c:v>1.041423611111111</c:v>
                </c:pt>
                <c:pt idx="100" formatCode="[h]:mm:ss">
                  <c:v>1.0518402777777778</c:v>
                </c:pt>
                <c:pt idx="101" formatCode="[h]:mm:ss">
                  <c:v>1.0622569444444443</c:v>
                </c:pt>
              </c:numCache>
            </c:numRef>
          </c:xVal>
          <c:yVal>
            <c:numRef>
              <c:f>'KP U10'!$X$4:$X$105</c:f>
              <c:numCache>
                <c:formatCode>General</c:formatCode>
                <c:ptCount val="102"/>
                <c:pt idx="0">
                  <c:v>8.6999999999999993</c:v>
                </c:pt>
                <c:pt idx="1">
                  <c:v>10</c:v>
                </c:pt>
                <c:pt idx="2">
                  <c:v>8.65</c:v>
                </c:pt>
                <c:pt idx="3">
                  <c:v>7.45</c:v>
                </c:pt>
                <c:pt idx="4">
                  <c:v>47.1</c:v>
                </c:pt>
                <c:pt idx="5">
                  <c:v>377.95</c:v>
                </c:pt>
                <c:pt idx="6">
                  <c:v>758.5</c:v>
                </c:pt>
                <c:pt idx="7">
                  <c:v>995.1</c:v>
                </c:pt>
                <c:pt idx="8">
                  <c:v>1247.7</c:v>
                </c:pt>
                <c:pt idx="9">
                  <c:v>1465.35</c:v>
                </c:pt>
                <c:pt idx="10">
                  <c:v>1652.4</c:v>
                </c:pt>
                <c:pt idx="11">
                  <c:v>1756</c:v>
                </c:pt>
                <c:pt idx="12">
                  <c:v>1846.75</c:v>
                </c:pt>
                <c:pt idx="13">
                  <c:v>1896.6</c:v>
                </c:pt>
                <c:pt idx="14">
                  <c:v>1945.7</c:v>
                </c:pt>
                <c:pt idx="15">
                  <c:v>1975.95</c:v>
                </c:pt>
                <c:pt idx="16">
                  <c:v>1958.55</c:v>
                </c:pt>
                <c:pt idx="17">
                  <c:v>1985.6</c:v>
                </c:pt>
                <c:pt idx="18">
                  <c:v>1988.15</c:v>
                </c:pt>
                <c:pt idx="19">
                  <c:v>1998.05</c:v>
                </c:pt>
                <c:pt idx="20">
                  <c:v>1978.8</c:v>
                </c:pt>
                <c:pt idx="21">
                  <c:v>1958.15</c:v>
                </c:pt>
                <c:pt idx="22">
                  <c:v>1949.45</c:v>
                </c:pt>
                <c:pt idx="23">
                  <c:v>1919.85</c:v>
                </c:pt>
                <c:pt idx="24">
                  <c:v>1889.7</c:v>
                </c:pt>
                <c:pt idx="25">
                  <c:v>1865.5</c:v>
                </c:pt>
                <c:pt idx="26">
                  <c:v>1845.35</c:v>
                </c:pt>
                <c:pt idx="27">
                  <c:v>1831.85</c:v>
                </c:pt>
                <c:pt idx="28">
                  <c:v>1816.95</c:v>
                </c:pt>
                <c:pt idx="29">
                  <c:v>1796.95</c:v>
                </c:pt>
                <c:pt idx="30">
                  <c:v>1775.1</c:v>
                </c:pt>
                <c:pt idx="31">
                  <c:v>1752.55</c:v>
                </c:pt>
                <c:pt idx="32">
                  <c:v>1762.35</c:v>
                </c:pt>
                <c:pt idx="33">
                  <c:v>1733.5</c:v>
                </c:pt>
                <c:pt idx="34">
                  <c:v>1720.4</c:v>
                </c:pt>
                <c:pt idx="35">
                  <c:v>1702.5</c:v>
                </c:pt>
                <c:pt idx="36">
                  <c:v>1694.45</c:v>
                </c:pt>
                <c:pt idx="37">
                  <c:v>1674.2</c:v>
                </c:pt>
                <c:pt idx="38">
                  <c:v>1668.6</c:v>
                </c:pt>
                <c:pt idx="39">
                  <c:v>1662.95</c:v>
                </c:pt>
                <c:pt idx="40">
                  <c:v>1643.5</c:v>
                </c:pt>
                <c:pt idx="41">
                  <c:v>1660</c:v>
                </c:pt>
                <c:pt idx="42">
                  <c:v>1629.95</c:v>
                </c:pt>
                <c:pt idx="43">
                  <c:v>1614.55</c:v>
                </c:pt>
                <c:pt idx="44">
                  <c:v>1602.85</c:v>
                </c:pt>
                <c:pt idx="45">
                  <c:v>1603.15</c:v>
                </c:pt>
                <c:pt idx="46">
                  <c:v>1609.15</c:v>
                </c:pt>
                <c:pt idx="47">
                  <c:v>1604.6</c:v>
                </c:pt>
                <c:pt idx="48">
                  <c:v>1608.5</c:v>
                </c:pt>
                <c:pt idx="49">
                  <c:v>1579.6</c:v>
                </c:pt>
                <c:pt idx="50">
                  <c:v>1579.85</c:v>
                </c:pt>
                <c:pt idx="51">
                  <c:v>1583.3</c:v>
                </c:pt>
                <c:pt idx="52">
                  <c:v>1597.9</c:v>
                </c:pt>
                <c:pt idx="53">
                  <c:v>1598.1</c:v>
                </c:pt>
                <c:pt idx="54">
                  <c:v>1598.05</c:v>
                </c:pt>
                <c:pt idx="55">
                  <c:v>1583.75</c:v>
                </c:pt>
                <c:pt idx="56">
                  <c:v>1594.55</c:v>
                </c:pt>
                <c:pt idx="57">
                  <c:v>1572.2</c:v>
                </c:pt>
                <c:pt idx="58">
                  <c:v>1585.45</c:v>
                </c:pt>
                <c:pt idx="59">
                  <c:v>1578.4</c:v>
                </c:pt>
                <c:pt idx="60">
                  <c:v>1569</c:v>
                </c:pt>
                <c:pt idx="61">
                  <c:v>1571.65</c:v>
                </c:pt>
                <c:pt idx="62">
                  <c:v>1542.45</c:v>
                </c:pt>
                <c:pt idx="63">
                  <c:v>1545.7</c:v>
                </c:pt>
                <c:pt idx="64">
                  <c:v>1542.9</c:v>
                </c:pt>
                <c:pt idx="65">
                  <c:v>1537.3</c:v>
                </c:pt>
                <c:pt idx="66">
                  <c:v>1539.75</c:v>
                </c:pt>
                <c:pt idx="67">
                  <c:v>1544.6</c:v>
                </c:pt>
                <c:pt idx="68">
                  <c:v>1530.65</c:v>
                </c:pt>
                <c:pt idx="69">
                  <c:v>1512.6</c:v>
                </c:pt>
                <c:pt idx="70">
                  <c:v>1511.4</c:v>
                </c:pt>
                <c:pt idx="71">
                  <c:v>1506.25</c:v>
                </c:pt>
                <c:pt idx="72">
                  <c:v>1501.25</c:v>
                </c:pt>
                <c:pt idx="73">
                  <c:v>1509.4</c:v>
                </c:pt>
                <c:pt idx="74">
                  <c:v>1517.15</c:v>
                </c:pt>
                <c:pt idx="75">
                  <c:v>1500.8</c:v>
                </c:pt>
                <c:pt idx="76">
                  <c:v>1494.3</c:v>
                </c:pt>
                <c:pt idx="77">
                  <c:v>1497.2</c:v>
                </c:pt>
                <c:pt idx="78">
                  <c:v>1485.2</c:v>
                </c:pt>
                <c:pt idx="79">
                  <c:v>1529.85</c:v>
                </c:pt>
                <c:pt idx="80">
                  <c:v>1496.9</c:v>
                </c:pt>
                <c:pt idx="81">
                  <c:v>1493.25</c:v>
                </c:pt>
                <c:pt idx="82">
                  <c:v>1496.3</c:v>
                </c:pt>
                <c:pt idx="83">
                  <c:v>1494.65</c:v>
                </c:pt>
                <c:pt idx="84">
                  <c:v>1482.65</c:v>
                </c:pt>
                <c:pt idx="85">
                  <c:v>1486.05</c:v>
                </c:pt>
                <c:pt idx="86">
                  <c:v>1472.35</c:v>
                </c:pt>
                <c:pt idx="87">
                  <c:v>1451.75</c:v>
                </c:pt>
                <c:pt idx="88">
                  <c:v>1460.2</c:v>
                </c:pt>
                <c:pt idx="89">
                  <c:v>1486.65</c:v>
                </c:pt>
                <c:pt idx="90">
                  <c:v>1456.35</c:v>
                </c:pt>
                <c:pt idx="91">
                  <c:v>1439.25</c:v>
                </c:pt>
                <c:pt idx="92">
                  <c:v>1439.1</c:v>
                </c:pt>
                <c:pt idx="93">
                  <c:v>1431.9</c:v>
                </c:pt>
                <c:pt idx="94">
                  <c:v>1433.2</c:v>
                </c:pt>
                <c:pt idx="95">
                  <c:v>1417.4</c:v>
                </c:pt>
                <c:pt idx="96">
                  <c:v>1425.9</c:v>
                </c:pt>
                <c:pt idx="97">
                  <c:v>1411.3</c:v>
                </c:pt>
                <c:pt idx="98">
                  <c:v>1405.9</c:v>
                </c:pt>
                <c:pt idx="99">
                  <c:v>1404.6</c:v>
                </c:pt>
                <c:pt idx="100">
                  <c:v>1393.45</c:v>
                </c:pt>
                <c:pt idx="101">
                  <c:v>1399.1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F7-4A0F-8724-50EFB47E7346}"/>
            </c:ext>
          </c:extLst>
        </c:ser>
        <c:ser>
          <c:idx val="1"/>
          <c:order val="3"/>
          <c:tx>
            <c:strRef>
              <c:f>'122016'!$BD$14</c:f>
              <c:strCache>
                <c:ptCount val="1"/>
                <c:pt idx="0">
                  <c:v>T-0339 U10 (n=10)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'122016'!$BE$15:$BE$119</c:f>
                <c:numCache>
                  <c:formatCode>General</c:formatCode>
                  <c:ptCount val="105"/>
                  <c:pt idx="0">
                    <c:v>2.0773915267843841</c:v>
                  </c:pt>
                  <c:pt idx="1">
                    <c:v>1.7499206331208914</c:v>
                  </c:pt>
                  <c:pt idx="2">
                    <c:v>1.7966017304282487</c:v>
                  </c:pt>
                  <c:pt idx="3">
                    <c:v>1.8487232831816061</c:v>
                  </c:pt>
                  <c:pt idx="4">
                    <c:v>1.6666666666666665</c:v>
                  </c:pt>
                  <c:pt idx="5">
                    <c:v>2.5897232799406704</c:v>
                  </c:pt>
                  <c:pt idx="6">
                    <c:v>2.7728845790780561</c:v>
                  </c:pt>
                  <c:pt idx="7">
                    <c:v>1.0692676621563624</c:v>
                  </c:pt>
                  <c:pt idx="8">
                    <c:v>2.7088332871880061</c:v>
                  </c:pt>
                  <c:pt idx="9">
                    <c:v>1.9846634195472259</c:v>
                  </c:pt>
                  <c:pt idx="10">
                    <c:v>1.6895101196632245</c:v>
                  </c:pt>
                  <c:pt idx="11">
                    <c:v>1.9708993998792641</c:v>
                  </c:pt>
                  <c:pt idx="12">
                    <c:v>2.194943684420577</c:v>
                  </c:pt>
                  <c:pt idx="13">
                    <c:v>1.9835434062415784</c:v>
                  </c:pt>
                  <c:pt idx="14">
                    <c:v>2.082733246908441</c:v>
                  </c:pt>
                  <c:pt idx="15">
                    <c:v>2.0859317129549351</c:v>
                  </c:pt>
                  <c:pt idx="16">
                    <c:v>1.6346933113652302</c:v>
                  </c:pt>
                  <c:pt idx="17">
                    <c:v>2.0341528403189808</c:v>
                  </c:pt>
                  <c:pt idx="18">
                    <c:v>2.4935472279020057</c:v>
                  </c:pt>
                  <c:pt idx="19">
                    <c:v>1.4456832294800956</c:v>
                  </c:pt>
                  <c:pt idx="20">
                    <c:v>2.191143790605973</c:v>
                  </c:pt>
                  <c:pt idx="21">
                    <c:v>2.1470910553583891</c:v>
                  </c:pt>
                  <c:pt idx="22">
                    <c:v>1.7285189549952227</c:v>
                  </c:pt>
                  <c:pt idx="23">
                    <c:v>1.9496438421186344</c:v>
                  </c:pt>
                  <c:pt idx="24">
                    <c:v>2.2815686611530137</c:v>
                  </c:pt>
                  <c:pt idx="25">
                    <c:v>1.6934514394507383</c:v>
                  </c:pt>
                  <c:pt idx="26">
                    <c:v>1.8442101591497404</c:v>
                  </c:pt>
                  <c:pt idx="27">
                    <c:v>1.8740923729160794</c:v>
                  </c:pt>
                  <c:pt idx="28">
                    <c:v>1.649579070887816</c:v>
                  </c:pt>
                  <c:pt idx="29">
                    <c:v>1.7397317800933185</c:v>
                  </c:pt>
                  <c:pt idx="30">
                    <c:v>2.0344259359556172</c:v>
                  </c:pt>
                  <c:pt idx="31">
                    <c:v>1.9382122346808841</c:v>
                  </c:pt>
                  <c:pt idx="32">
                    <c:v>1.7333333333333332</c:v>
                  </c:pt>
                  <c:pt idx="33">
                    <c:v>2.4650895859312425</c:v>
                  </c:pt>
                  <c:pt idx="34">
                    <c:v>2.1860669909426123</c:v>
                  </c:pt>
                  <c:pt idx="35">
                    <c:v>2.1592179654268864</c:v>
                  </c:pt>
                  <c:pt idx="36">
                    <c:v>2.1921577396609839</c:v>
                  </c:pt>
                  <c:pt idx="37">
                    <c:v>2.0374275719914832</c:v>
                  </c:pt>
                  <c:pt idx="38">
                    <c:v>1.6549588783075211</c:v>
                  </c:pt>
                  <c:pt idx="39">
                    <c:v>1.4742229591663987</c:v>
                  </c:pt>
                  <c:pt idx="40">
                    <c:v>1.3287420951996498</c:v>
                  </c:pt>
                  <c:pt idx="41">
                    <c:v>2.3202011407059806</c:v>
                  </c:pt>
                  <c:pt idx="42">
                    <c:v>1.5723301886761005</c:v>
                  </c:pt>
                  <c:pt idx="43">
                    <c:v>2.2617593938249834</c:v>
                  </c:pt>
                  <c:pt idx="44">
                    <c:v>2.2482091638556327</c:v>
                  </c:pt>
                  <c:pt idx="45">
                    <c:v>1.3253930234714029</c:v>
                  </c:pt>
                  <c:pt idx="46">
                    <c:v>1.8985374487864188</c:v>
                  </c:pt>
                  <c:pt idx="47">
                    <c:v>1.9835434062415784</c:v>
                  </c:pt>
                  <c:pt idx="48">
                    <c:v>1.4847371634213389</c:v>
                  </c:pt>
                  <c:pt idx="49">
                    <c:v>2.4415386769639982</c:v>
                  </c:pt>
                  <c:pt idx="50">
                    <c:v>2.4515301344262523</c:v>
                  </c:pt>
                  <c:pt idx="51">
                    <c:v>2.4919871588754221</c:v>
                  </c:pt>
                  <c:pt idx="52">
                    <c:v>1.832120811154839</c:v>
                  </c:pt>
                  <c:pt idx="53">
                    <c:v>1.6586473739499636</c:v>
                  </c:pt>
                  <c:pt idx="54">
                    <c:v>1.6812693617224654</c:v>
                  </c:pt>
                  <c:pt idx="55">
                    <c:v>1.5509853498842456</c:v>
                  </c:pt>
                  <c:pt idx="56">
                    <c:v>2.4212026396446498</c:v>
                  </c:pt>
                  <c:pt idx="57">
                    <c:v>2.8213471959331771</c:v>
                  </c:pt>
                  <c:pt idx="58">
                    <c:v>2.2708295107001462</c:v>
                  </c:pt>
                  <c:pt idx="59">
                    <c:v>1.6852299546352714</c:v>
                  </c:pt>
                  <c:pt idx="60">
                    <c:v>2.0223748416156684</c:v>
                  </c:pt>
                  <c:pt idx="61">
                    <c:v>2.1252450839060106</c:v>
                  </c:pt>
                  <c:pt idx="62">
                    <c:v>1.5933891203622825</c:v>
                  </c:pt>
                  <c:pt idx="63">
                    <c:v>1.4910846164230025</c:v>
                  </c:pt>
                  <c:pt idx="64">
                    <c:v>3.319303809201227</c:v>
                  </c:pt>
                  <c:pt idx="65">
                    <c:v>5.0553601915854287</c:v>
                  </c:pt>
                  <c:pt idx="66">
                    <c:v>7.6008771423654347</c:v>
                  </c:pt>
                  <c:pt idx="67">
                    <c:v>3.1347514521356663</c:v>
                  </c:pt>
                  <c:pt idx="68">
                    <c:v>7.3933904416189344</c:v>
                  </c:pt>
                  <c:pt idx="69">
                    <c:v>4.0420017043264309</c:v>
                  </c:pt>
                  <c:pt idx="70">
                    <c:v>8.840814442120136</c:v>
                  </c:pt>
                  <c:pt idx="71">
                    <c:v>11.757220003989982</c:v>
                  </c:pt>
                  <c:pt idx="72">
                    <c:v>13.123177122091198</c:v>
                  </c:pt>
                  <c:pt idx="73">
                    <c:v>29.414678875237328</c:v>
                  </c:pt>
                  <c:pt idx="74">
                    <c:v>51.351566026104138</c:v>
                  </c:pt>
                  <c:pt idx="75">
                    <c:v>63.514031695541277</c:v>
                  </c:pt>
                  <c:pt idx="76">
                    <c:v>76.90213116538304</c:v>
                  </c:pt>
                  <c:pt idx="77">
                    <c:v>76.969611608160733</c:v>
                  </c:pt>
                  <c:pt idx="78">
                    <c:v>75.98651927224401</c:v>
                  </c:pt>
                  <c:pt idx="79">
                    <c:v>71.743408524174995</c:v>
                  </c:pt>
                  <c:pt idx="80">
                    <c:v>74.251112973327054</c:v>
                  </c:pt>
                  <c:pt idx="81">
                    <c:v>80.299225124253567</c:v>
                  </c:pt>
                  <c:pt idx="82">
                    <c:v>84.826987319943029</c:v>
                  </c:pt>
                  <c:pt idx="83">
                    <c:v>88.217968691191246</c:v>
                  </c:pt>
                  <c:pt idx="84">
                    <c:v>94.262069666317942</c:v>
                  </c:pt>
                  <c:pt idx="85">
                    <c:v>92.473395573477717</c:v>
                  </c:pt>
                  <c:pt idx="86">
                    <c:v>87.095739148237186</c:v>
                  </c:pt>
                  <c:pt idx="87">
                    <c:v>84.691098837021968</c:v>
                  </c:pt>
                  <c:pt idx="88">
                    <c:v>83.277454598735446</c:v>
                  </c:pt>
                  <c:pt idx="89">
                    <c:v>86.457471883258549</c:v>
                  </c:pt>
                  <c:pt idx="90">
                    <c:v>89.094637574011387</c:v>
                  </c:pt>
                  <c:pt idx="91">
                    <c:v>84.904920679284288</c:v>
                  </c:pt>
                  <c:pt idx="92">
                    <c:v>83.090720166440846</c:v>
                  </c:pt>
                  <c:pt idx="93">
                    <c:v>79.72678345449539</c:v>
                  </c:pt>
                  <c:pt idx="94">
                    <c:v>75.022396655932027</c:v>
                  </c:pt>
                  <c:pt idx="95">
                    <c:v>73.652555209503006</c:v>
                  </c:pt>
                  <c:pt idx="96">
                    <c:v>70.149966341957565</c:v>
                  </c:pt>
                  <c:pt idx="97">
                    <c:v>70.115214706462467</c:v>
                  </c:pt>
                  <c:pt idx="98">
                    <c:v>70.146077739401946</c:v>
                  </c:pt>
                  <c:pt idx="99">
                    <c:v>69.444854221013202</c:v>
                  </c:pt>
                  <c:pt idx="100">
                    <c:v>67.632175117403335</c:v>
                  </c:pt>
                  <c:pt idx="101">
                    <c:v>60.929731841049659</c:v>
                  </c:pt>
                  <c:pt idx="102">
                    <c:v>55.350800455920336</c:v>
                  </c:pt>
                  <c:pt idx="103">
                    <c:v>52.520514510469553</c:v>
                  </c:pt>
                  <c:pt idx="104">
                    <c:v>52.493184742825861</c:v>
                  </c:pt>
                </c:numCache>
              </c:numRef>
            </c:plus>
            <c:minus>
              <c:numRef>
                <c:f>'122016'!$BE$15:$BE$119</c:f>
                <c:numCache>
                  <c:formatCode>General</c:formatCode>
                  <c:ptCount val="105"/>
                  <c:pt idx="0">
                    <c:v>2.0773915267843841</c:v>
                  </c:pt>
                  <c:pt idx="1">
                    <c:v>1.7499206331208914</c:v>
                  </c:pt>
                  <c:pt idx="2">
                    <c:v>1.7966017304282487</c:v>
                  </c:pt>
                  <c:pt idx="3">
                    <c:v>1.8487232831816061</c:v>
                  </c:pt>
                  <c:pt idx="4">
                    <c:v>1.6666666666666665</c:v>
                  </c:pt>
                  <c:pt idx="5">
                    <c:v>2.5897232799406704</c:v>
                  </c:pt>
                  <c:pt idx="6">
                    <c:v>2.7728845790780561</c:v>
                  </c:pt>
                  <c:pt idx="7">
                    <c:v>1.0692676621563624</c:v>
                  </c:pt>
                  <c:pt idx="8">
                    <c:v>2.7088332871880061</c:v>
                  </c:pt>
                  <c:pt idx="9">
                    <c:v>1.9846634195472259</c:v>
                  </c:pt>
                  <c:pt idx="10">
                    <c:v>1.6895101196632245</c:v>
                  </c:pt>
                  <c:pt idx="11">
                    <c:v>1.9708993998792641</c:v>
                  </c:pt>
                  <c:pt idx="12">
                    <c:v>2.194943684420577</c:v>
                  </c:pt>
                  <c:pt idx="13">
                    <c:v>1.9835434062415784</c:v>
                  </c:pt>
                  <c:pt idx="14">
                    <c:v>2.082733246908441</c:v>
                  </c:pt>
                  <c:pt idx="15">
                    <c:v>2.0859317129549351</c:v>
                  </c:pt>
                  <c:pt idx="16">
                    <c:v>1.6346933113652302</c:v>
                  </c:pt>
                  <c:pt idx="17">
                    <c:v>2.0341528403189808</c:v>
                  </c:pt>
                  <c:pt idx="18">
                    <c:v>2.4935472279020057</c:v>
                  </c:pt>
                  <c:pt idx="19">
                    <c:v>1.4456832294800956</c:v>
                  </c:pt>
                  <c:pt idx="20">
                    <c:v>2.191143790605973</c:v>
                  </c:pt>
                  <c:pt idx="21">
                    <c:v>2.1470910553583891</c:v>
                  </c:pt>
                  <c:pt idx="22">
                    <c:v>1.7285189549952227</c:v>
                  </c:pt>
                  <c:pt idx="23">
                    <c:v>1.9496438421186344</c:v>
                  </c:pt>
                  <c:pt idx="24">
                    <c:v>2.2815686611530137</c:v>
                  </c:pt>
                  <c:pt idx="25">
                    <c:v>1.6934514394507383</c:v>
                  </c:pt>
                  <c:pt idx="26">
                    <c:v>1.8442101591497404</c:v>
                  </c:pt>
                  <c:pt idx="27">
                    <c:v>1.8740923729160794</c:v>
                  </c:pt>
                  <c:pt idx="28">
                    <c:v>1.649579070887816</c:v>
                  </c:pt>
                  <c:pt idx="29">
                    <c:v>1.7397317800933185</c:v>
                  </c:pt>
                  <c:pt idx="30">
                    <c:v>2.0344259359556172</c:v>
                  </c:pt>
                  <c:pt idx="31">
                    <c:v>1.9382122346808841</c:v>
                  </c:pt>
                  <c:pt idx="32">
                    <c:v>1.7333333333333332</c:v>
                  </c:pt>
                  <c:pt idx="33">
                    <c:v>2.4650895859312425</c:v>
                  </c:pt>
                  <c:pt idx="34">
                    <c:v>2.1860669909426123</c:v>
                  </c:pt>
                  <c:pt idx="35">
                    <c:v>2.1592179654268864</c:v>
                  </c:pt>
                  <c:pt idx="36">
                    <c:v>2.1921577396609839</c:v>
                  </c:pt>
                  <c:pt idx="37">
                    <c:v>2.0374275719914832</c:v>
                  </c:pt>
                  <c:pt idx="38">
                    <c:v>1.6549588783075211</c:v>
                  </c:pt>
                  <c:pt idx="39">
                    <c:v>1.4742229591663987</c:v>
                  </c:pt>
                  <c:pt idx="40">
                    <c:v>1.3287420951996498</c:v>
                  </c:pt>
                  <c:pt idx="41">
                    <c:v>2.3202011407059806</c:v>
                  </c:pt>
                  <c:pt idx="42">
                    <c:v>1.5723301886761005</c:v>
                  </c:pt>
                  <c:pt idx="43">
                    <c:v>2.2617593938249834</c:v>
                  </c:pt>
                  <c:pt idx="44">
                    <c:v>2.2482091638556327</c:v>
                  </c:pt>
                  <c:pt idx="45">
                    <c:v>1.3253930234714029</c:v>
                  </c:pt>
                  <c:pt idx="46">
                    <c:v>1.8985374487864188</c:v>
                  </c:pt>
                  <c:pt idx="47">
                    <c:v>1.9835434062415784</c:v>
                  </c:pt>
                  <c:pt idx="48">
                    <c:v>1.4847371634213389</c:v>
                  </c:pt>
                  <c:pt idx="49">
                    <c:v>2.4415386769639982</c:v>
                  </c:pt>
                  <c:pt idx="50">
                    <c:v>2.4515301344262523</c:v>
                  </c:pt>
                  <c:pt idx="51">
                    <c:v>2.4919871588754221</c:v>
                  </c:pt>
                  <c:pt idx="52">
                    <c:v>1.832120811154839</c:v>
                  </c:pt>
                  <c:pt idx="53">
                    <c:v>1.6586473739499636</c:v>
                  </c:pt>
                  <c:pt idx="54">
                    <c:v>1.6812693617224654</c:v>
                  </c:pt>
                  <c:pt idx="55">
                    <c:v>1.5509853498842456</c:v>
                  </c:pt>
                  <c:pt idx="56">
                    <c:v>2.4212026396446498</c:v>
                  </c:pt>
                  <c:pt idx="57">
                    <c:v>2.8213471959331771</c:v>
                  </c:pt>
                  <c:pt idx="58">
                    <c:v>2.2708295107001462</c:v>
                  </c:pt>
                  <c:pt idx="59">
                    <c:v>1.6852299546352714</c:v>
                  </c:pt>
                  <c:pt idx="60">
                    <c:v>2.0223748416156684</c:v>
                  </c:pt>
                  <c:pt idx="61">
                    <c:v>2.1252450839060106</c:v>
                  </c:pt>
                  <c:pt idx="62">
                    <c:v>1.5933891203622825</c:v>
                  </c:pt>
                  <c:pt idx="63">
                    <c:v>1.4910846164230025</c:v>
                  </c:pt>
                  <c:pt idx="64">
                    <c:v>3.319303809201227</c:v>
                  </c:pt>
                  <c:pt idx="65">
                    <c:v>5.0553601915854287</c:v>
                  </c:pt>
                  <c:pt idx="66">
                    <c:v>7.6008771423654347</c:v>
                  </c:pt>
                  <c:pt idx="67">
                    <c:v>3.1347514521356663</c:v>
                  </c:pt>
                  <c:pt idx="68">
                    <c:v>7.3933904416189344</c:v>
                  </c:pt>
                  <c:pt idx="69">
                    <c:v>4.0420017043264309</c:v>
                  </c:pt>
                  <c:pt idx="70">
                    <c:v>8.840814442120136</c:v>
                  </c:pt>
                  <c:pt idx="71">
                    <c:v>11.757220003989982</c:v>
                  </c:pt>
                  <c:pt idx="72">
                    <c:v>13.123177122091198</c:v>
                  </c:pt>
                  <c:pt idx="73">
                    <c:v>29.414678875237328</c:v>
                  </c:pt>
                  <c:pt idx="74">
                    <c:v>51.351566026104138</c:v>
                  </c:pt>
                  <c:pt idx="75">
                    <c:v>63.514031695541277</c:v>
                  </c:pt>
                  <c:pt idx="76">
                    <c:v>76.90213116538304</c:v>
                  </c:pt>
                  <c:pt idx="77">
                    <c:v>76.969611608160733</c:v>
                  </c:pt>
                  <c:pt idx="78">
                    <c:v>75.98651927224401</c:v>
                  </c:pt>
                  <c:pt idx="79">
                    <c:v>71.743408524174995</c:v>
                  </c:pt>
                  <c:pt idx="80">
                    <c:v>74.251112973327054</c:v>
                  </c:pt>
                  <c:pt idx="81">
                    <c:v>80.299225124253567</c:v>
                  </c:pt>
                  <c:pt idx="82">
                    <c:v>84.826987319943029</c:v>
                  </c:pt>
                  <c:pt idx="83">
                    <c:v>88.217968691191246</c:v>
                  </c:pt>
                  <c:pt idx="84">
                    <c:v>94.262069666317942</c:v>
                  </c:pt>
                  <c:pt idx="85">
                    <c:v>92.473395573477717</c:v>
                  </c:pt>
                  <c:pt idx="86">
                    <c:v>87.095739148237186</c:v>
                  </c:pt>
                  <c:pt idx="87">
                    <c:v>84.691098837021968</c:v>
                  </c:pt>
                  <c:pt idx="88">
                    <c:v>83.277454598735446</c:v>
                  </c:pt>
                  <c:pt idx="89">
                    <c:v>86.457471883258549</c:v>
                  </c:pt>
                  <c:pt idx="90">
                    <c:v>89.094637574011387</c:v>
                  </c:pt>
                  <c:pt idx="91">
                    <c:v>84.904920679284288</c:v>
                  </c:pt>
                  <c:pt idx="92">
                    <c:v>83.090720166440846</c:v>
                  </c:pt>
                  <c:pt idx="93">
                    <c:v>79.72678345449539</c:v>
                  </c:pt>
                  <c:pt idx="94">
                    <c:v>75.022396655932027</c:v>
                  </c:pt>
                  <c:pt idx="95">
                    <c:v>73.652555209503006</c:v>
                  </c:pt>
                  <c:pt idx="96">
                    <c:v>70.149966341957565</c:v>
                  </c:pt>
                  <c:pt idx="97">
                    <c:v>70.115214706462467</c:v>
                  </c:pt>
                  <c:pt idx="98">
                    <c:v>70.146077739401946</c:v>
                  </c:pt>
                  <c:pt idx="99">
                    <c:v>69.444854221013202</c:v>
                  </c:pt>
                  <c:pt idx="100">
                    <c:v>67.632175117403335</c:v>
                  </c:pt>
                  <c:pt idx="101">
                    <c:v>60.929731841049659</c:v>
                  </c:pt>
                  <c:pt idx="102">
                    <c:v>55.350800455920336</c:v>
                  </c:pt>
                  <c:pt idx="103">
                    <c:v>52.520514510469553</c:v>
                  </c:pt>
                  <c:pt idx="104">
                    <c:v>52.493184742825861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'122016'!$Q$15:$Q$119</c:f>
              <c:numCache>
                <c:formatCode>h:mm:ss</c:formatCode>
                <c:ptCount val="105"/>
                <c:pt idx="0">
                  <c:v>1.0104166666666668E-2</c:v>
                </c:pt>
                <c:pt idx="1">
                  <c:v>2.0520833333333332E-2</c:v>
                </c:pt>
                <c:pt idx="2">
                  <c:v>3.0937499999999996E-2</c:v>
                </c:pt>
                <c:pt idx="3">
                  <c:v>4.1354166666666664E-2</c:v>
                </c:pt>
                <c:pt idx="4">
                  <c:v>5.1770833333333328E-2</c:v>
                </c:pt>
                <c:pt idx="5">
                  <c:v>6.21875E-2</c:v>
                </c:pt>
                <c:pt idx="6">
                  <c:v>7.2604166666666664E-2</c:v>
                </c:pt>
                <c:pt idx="7">
                  <c:v>8.3020833333333335E-2</c:v>
                </c:pt>
                <c:pt idx="8">
                  <c:v>9.3437500000000007E-2</c:v>
                </c:pt>
                <c:pt idx="9">
                  <c:v>0.10385416666666668</c:v>
                </c:pt>
                <c:pt idx="10">
                  <c:v>0.11427083333333332</c:v>
                </c:pt>
                <c:pt idx="11">
                  <c:v>0.12468749999999999</c:v>
                </c:pt>
                <c:pt idx="12">
                  <c:v>0.13510416666666666</c:v>
                </c:pt>
                <c:pt idx="13">
                  <c:v>0.14552083333333335</c:v>
                </c:pt>
                <c:pt idx="14">
                  <c:v>0.15593749999999998</c:v>
                </c:pt>
                <c:pt idx="15">
                  <c:v>0.16635416666666666</c:v>
                </c:pt>
                <c:pt idx="16">
                  <c:v>0.17677083333333332</c:v>
                </c:pt>
                <c:pt idx="17">
                  <c:v>0.18718749999999998</c:v>
                </c:pt>
                <c:pt idx="18">
                  <c:v>0.19760416666666666</c:v>
                </c:pt>
                <c:pt idx="19">
                  <c:v>0.20802083333333332</c:v>
                </c:pt>
                <c:pt idx="20">
                  <c:v>0.21843749999999998</c:v>
                </c:pt>
                <c:pt idx="21">
                  <c:v>0.22885416666666666</c:v>
                </c:pt>
                <c:pt idx="22">
                  <c:v>0.23927083333333332</c:v>
                </c:pt>
                <c:pt idx="23">
                  <c:v>0.24968749999999998</c:v>
                </c:pt>
                <c:pt idx="24">
                  <c:v>0.26010416666666664</c:v>
                </c:pt>
                <c:pt idx="25">
                  <c:v>0.27052083333333332</c:v>
                </c:pt>
                <c:pt idx="26">
                  <c:v>0.28093750000000001</c:v>
                </c:pt>
                <c:pt idx="27">
                  <c:v>0.29135416666666664</c:v>
                </c:pt>
                <c:pt idx="28">
                  <c:v>0.30177083333333332</c:v>
                </c:pt>
                <c:pt idx="29">
                  <c:v>0.31218750000000001</c:v>
                </c:pt>
                <c:pt idx="30">
                  <c:v>0.32260416666666664</c:v>
                </c:pt>
                <c:pt idx="31">
                  <c:v>0.33302083333333332</c:v>
                </c:pt>
                <c:pt idx="32">
                  <c:v>0.34343750000000001</c:v>
                </c:pt>
                <c:pt idx="33">
                  <c:v>0.35385416666666664</c:v>
                </c:pt>
                <c:pt idx="34">
                  <c:v>0.36427083333333332</c:v>
                </c:pt>
                <c:pt idx="35">
                  <c:v>0.37468750000000001</c:v>
                </c:pt>
                <c:pt idx="36">
                  <c:v>0.38510416666666664</c:v>
                </c:pt>
                <c:pt idx="37">
                  <c:v>0.39552083333333332</c:v>
                </c:pt>
                <c:pt idx="38">
                  <c:v>0.40593750000000001</c:v>
                </c:pt>
                <c:pt idx="39">
                  <c:v>0.41635416666666664</c:v>
                </c:pt>
                <c:pt idx="40">
                  <c:v>0.42677083333333332</c:v>
                </c:pt>
                <c:pt idx="41">
                  <c:v>0.43718750000000001</c:v>
                </c:pt>
                <c:pt idx="42">
                  <c:v>0.44760416666666664</c:v>
                </c:pt>
                <c:pt idx="43">
                  <c:v>0.45802083333333332</c:v>
                </c:pt>
                <c:pt idx="44">
                  <c:v>0.46843750000000001</c:v>
                </c:pt>
                <c:pt idx="45">
                  <c:v>0.47885416666666664</c:v>
                </c:pt>
                <c:pt idx="46">
                  <c:v>0.48927083333333332</c:v>
                </c:pt>
                <c:pt idx="47">
                  <c:v>0.49968750000000001</c:v>
                </c:pt>
                <c:pt idx="48">
                  <c:v>0.51010416666666669</c:v>
                </c:pt>
                <c:pt idx="49">
                  <c:v>0.52052083333333332</c:v>
                </c:pt>
                <c:pt idx="50">
                  <c:v>0.53093749999999995</c:v>
                </c:pt>
                <c:pt idx="51">
                  <c:v>0.54135416666666669</c:v>
                </c:pt>
                <c:pt idx="52">
                  <c:v>0.55177083333333332</c:v>
                </c:pt>
                <c:pt idx="53">
                  <c:v>0.56218749999999995</c:v>
                </c:pt>
                <c:pt idx="54">
                  <c:v>0.57260416666666669</c:v>
                </c:pt>
                <c:pt idx="55">
                  <c:v>0.58302083333333332</c:v>
                </c:pt>
                <c:pt idx="56">
                  <c:v>0.59343749999999995</c:v>
                </c:pt>
                <c:pt idx="57">
                  <c:v>0.60385416666666669</c:v>
                </c:pt>
                <c:pt idx="58">
                  <c:v>0.61427083333333332</c:v>
                </c:pt>
                <c:pt idx="59">
                  <c:v>0.62468749999999995</c:v>
                </c:pt>
                <c:pt idx="60">
                  <c:v>0.63510416666666669</c:v>
                </c:pt>
                <c:pt idx="61">
                  <c:v>0.64552083333333332</c:v>
                </c:pt>
                <c:pt idx="62">
                  <c:v>0.65593749999999995</c:v>
                </c:pt>
                <c:pt idx="63">
                  <c:v>0.66635416666666669</c:v>
                </c:pt>
                <c:pt idx="64">
                  <c:v>0.67677083333333332</c:v>
                </c:pt>
                <c:pt idx="65">
                  <c:v>0.68718749999999995</c:v>
                </c:pt>
                <c:pt idx="66">
                  <c:v>0.69760416666666669</c:v>
                </c:pt>
                <c:pt idx="67">
                  <c:v>0.70802083333333332</c:v>
                </c:pt>
                <c:pt idx="68">
                  <c:v>0.71843749999999995</c:v>
                </c:pt>
                <c:pt idx="69">
                  <c:v>0.72885416666666669</c:v>
                </c:pt>
                <c:pt idx="70">
                  <c:v>0.73927083333333332</c:v>
                </c:pt>
                <c:pt idx="71">
                  <c:v>0.74968749999999995</c:v>
                </c:pt>
                <c:pt idx="72">
                  <c:v>0.76010416666666669</c:v>
                </c:pt>
                <c:pt idx="73">
                  <c:v>0.77052083333333332</c:v>
                </c:pt>
                <c:pt idx="74">
                  <c:v>0.78093749999999995</c:v>
                </c:pt>
                <c:pt idx="75">
                  <c:v>0.79135416666666669</c:v>
                </c:pt>
                <c:pt idx="76">
                  <c:v>0.80177083333333332</c:v>
                </c:pt>
                <c:pt idx="77">
                  <c:v>0.81218749999999995</c:v>
                </c:pt>
                <c:pt idx="78">
                  <c:v>0.82260416666666669</c:v>
                </c:pt>
                <c:pt idx="79">
                  <c:v>0.83302083333333332</c:v>
                </c:pt>
                <c:pt idx="80">
                  <c:v>0.84343749999999995</c:v>
                </c:pt>
                <c:pt idx="81">
                  <c:v>0.85385416666666669</c:v>
                </c:pt>
                <c:pt idx="82">
                  <c:v>0.86427083333333332</c:v>
                </c:pt>
                <c:pt idx="83">
                  <c:v>0.87468749999999995</c:v>
                </c:pt>
                <c:pt idx="84">
                  <c:v>0.88510416666666669</c:v>
                </c:pt>
                <c:pt idx="85">
                  <c:v>0.89552083333333332</c:v>
                </c:pt>
                <c:pt idx="86">
                  <c:v>0.90593749999999995</c:v>
                </c:pt>
                <c:pt idx="87">
                  <c:v>0.91635416666666669</c:v>
                </c:pt>
                <c:pt idx="88">
                  <c:v>0.92677083333333332</c:v>
                </c:pt>
                <c:pt idx="89">
                  <c:v>0.93718749999999995</c:v>
                </c:pt>
                <c:pt idx="90">
                  <c:v>0.94760416666666669</c:v>
                </c:pt>
                <c:pt idx="91">
                  <c:v>0.95802083333333332</c:v>
                </c:pt>
                <c:pt idx="92">
                  <c:v>0.96843749999999995</c:v>
                </c:pt>
                <c:pt idx="93">
                  <c:v>0.97885416666666669</c:v>
                </c:pt>
                <c:pt idx="94">
                  <c:v>0.98927083333333332</c:v>
                </c:pt>
                <c:pt idx="95">
                  <c:v>0.99968749999999995</c:v>
                </c:pt>
                <c:pt idx="96" formatCode="[h]:mm:ss">
                  <c:v>1.0101041666666666</c:v>
                </c:pt>
                <c:pt idx="97" formatCode="[h]:mm:ss">
                  <c:v>1.0205208333333333</c:v>
                </c:pt>
                <c:pt idx="98" formatCode="[h]:mm:ss">
                  <c:v>1.0309375000000001</c:v>
                </c:pt>
                <c:pt idx="99" formatCode="[h]:mm:ss">
                  <c:v>1.0413541666666666</c:v>
                </c:pt>
                <c:pt idx="100" formatCode="[h]:mm:ss">
                  <c:v>1.0517708333333333</c:v>
                </c:pt>
                <c:pt idx="101" formatCode="[h]:mm:ss">
                  <c:v>1.0621875000000001</c:v>
                </c:pt>
                <c:pt idx="102" formatCode="[h]:mm:ss">
                  <c:v>1.0726041666666666</c:v>
                </c:pt>
                <c:pt idx="103" formatCode="[h]:mm:ss">
                  <c:v>1.0830208333333333</c:v>
                </c:pt>
                <c:pt idx="104" formatCode="[h]:mm:ss">
                  <c:v>1.0934375000000001</c:v>
                </c:pt>
              </c:numCache>
            </c:numRef>
          </c:xVal>
          <c:yVal>
            <c:numRef>
              <c:f>'122016'!$BD$15:$BD$119</c:f>
              <c:numCache>
                <c:formatCode>General</c:formatCode>
                <c:ptCount val="105"/>
                <c:pt idx="0">
                  <c:v>7.6</c:v>
                </c:pt>
                <c:pt idx="1">
                  <c:v>5.8</c:v>
                </c:pt>
                <c:pt idx="2">
                  <c:v>8.5</c:v>
                </c:pt>
                <c:pt idx="3">
                  <c:v>8.8000000000000007</c:v>
                </c:pt>
                <c:pt idx="4">
                  <c:v>7</c:v>
                </c:pt>
                <c:pt idx="5">
                  <c:v>6.8</c:v>
                </c:pt>
                <c:pt idx="6">
                  <c:v>10</c:v>
                </c:pt>
                <c:pt idx="7">
                  <c:v>6.9</c:v>
                </c:pt>
                <c:pt idx="8">
                  <c:v>11.6</c:v>
                </c:pt>
                <c:pt idx="9">
                  <c:v>12.5</c:v>
                </c:pt>
                <c:pt idx="10">
                  <c:v>10.1</c:v>
                </c:pt>
                <c:pt idx="11">
                  <c:v>10.8</c:v>
                </c:pt>
                <c:pt idx="12">
                  <c:v>8.1999999999999993</c:v>
                </c:pt>
                <c:pt idx="13">
                  <c:v>10.7</c:v>
                </c:pt>
                <c:pt idx="14">
                  <c:v>6.6</c:v>
                </c:pt>
                <c:pt idx="15">
                  <c:v>10.199999999999999</c:v>
                </c:pt>
                <c:pt idx="16">
                  <c:v>10.5</c:v>
                </c:pt>
                <c:pt idx="17">
                  <c:v>10.4</c:v>
                </c:pt>
                <c:pt idx="18">
                  <c:v>9.1999999999999993</c:v>
                </c:pt>
                <c:pt idx="19">
                  <c:v>10.3</c:v>
                </c:pt>
                <c:pt idx="20">
                  <c:v>6.7</c:v>
                </c:pt>
                <c:pt idx="21">
                  <c:v>10.9</c:v>
                </c:pt>
                <c:pt idx="22">
                  <c:v>7.1</c:v>
                </c:pt>
                <c:pt idx="23">
                  <c:v>8.3000000000000007</c:v>
                </c:pt>
                <c:pt idx="24">
                  <c:v>6.5</c:v>
                </c:pt>
                <c:pt idx="25">
                  <c:v>7.7</c:v>
                </c:pt>
                <c:pt idx="26">
                  <c:v>8.6999999999999993</c:v>
                </c:pt>
                <c:pt idx="27">
                  <c:v>5.3</c:v>
                </c:pt>
                <c:pt idx="28">
                  <c:v>8.1</c:v>
                </c:pt>
                <c:pt idx="29">
                  <c:v>6.4</c:v>
                </c:pt>
                <c:pt idx="30">
                  <c:v>12.5</c:v>
                </c:pt>
                <c:pt idx="31">
                  <c:v>7.7</c:v>
                </c:pt>
                <c:pt idx="32">
                  <c:v>7.6</c:v>
                </c:pt>
                <c:pt idx="33">
                  <c:v>8.1</c:v>
                </c:pt>
                <c:pt idx="34">
                  <c:v>6.7</c:v>
                </c:pt>
                <c:pt idx="35">
                  <c:v>8.8000000000000007</c:v>
                </c:pt>
                <c:pt idx="36">
                  <c:v>10.5</c:v>
                </c:pt>
                <c:pt idx="37">
                  <c:v>9.1999999999999993</c:v>
                </c:pt>
                <c:pt idx="38">
                  <c:v>6.5</c:v>
                </c:pt>
                <c:pt idx="39">
                  <c:v>7.2</c:v>
                </c:pt>
                <c:pt idx="40">
                  <c:v>5.9</c:v>
                </c:pt>
                <c:pt idx="41">
                  <c:v>8.5</c:v>
                </c:pt>
                <c:pt idx="42">
                  <c:v>9.5</c:v>
                </c:pt>
                <c:pt idx="43">
                  <c:v>10.4</c:v>
                </c:pt>
                <c:pt idx="44">
                  <c:v>8.9</c:v>
                </c:pt>
                <c:pt idx="45">
                  <c:v>7.3</c:v>
                </c:pt>
                <c:pt idx="46">
                  <c:v>6.6</c:v>
                </c:pt>
                <c:pt idx="47">
                  <c:v>10.7</c:v>
                </c:pt>
                <c:pt idx="48">
                  <c:v>7.6</c:v>
                </c:pt>
                <c:pt idx="49">
                  <c:v>7.5</c:v>
                </c:pt>
                <c:pt idx="50">
                  <c:v>7.9</c:v>
                </c:pt>
                <c:pt idx="51">
                  <c:v>6.9</c:v>
                </c:pt>
                <c:pt idx="52">
                  <c:v>10.7</c:v>
                </c:pt>
                <c:pt idx="53">
                  <c:v>8.1999999999999993</c:v>
                </c:pt>
                <c:pt idx="54">
                  <c:v>9.4</c:v>
                </c:pt>
                <c:pt idx="55">
                  <c:v>9.5</c:v>
                </c:pt>
                <c:pt idx="56">
                  <c:v>11.2</c:v>
                </c:pt>
                <c:pt idx="57">
                  <c:v>10.6</c:v>
                </c:pt>
                <c:pt idx="58">
                  <c:v>11.3</c:v>
                </c:pt>
                <c:pt idx="59">
                  <c:v>10.199999999999999</c:v>
                </c:pt>
                <c:pt idx="60">
                  <c:v>9.6999999999999993</c:v>
                </c:pt>
                <c:pt idx="61">
                  <c:v>10.5</c:v>
                </c:pt>
                <c:pt idx="62">
                  <c:v>13.5</c:v>
                </c:pt>
                <c:pt idx="63">
                  <c:v>11.3</c:v>
                </c:pt>
                <c:pt idx="64">
                  <c:v>9.1999999999999993</c:v>
                </c:pt>
                <c:pt idx="65">
                  <c:v>18.3</c:v>
                </c:pt>
                <c:pt idx="66">
                  <c:v>20.2</c:v>
                </c:pt>
                <c:pt idx="67">
                  <c:v>17.399999999999999</c:v>
                </c:pt>
                <c:pt idx="68">
                  <c:v>17.8</c:v>
                </c:pt>
                <c:pt idx="69">
                  <c:v>20.399999999999999</c:v>
                </c:pt>
                <c:pt idx="70">
                  <c:v>25.6</c:v>
                </c:pt>
                <c:pt idx="71">
                  <c:v>38.1</c:v>
                </c:pt>
                <c:pt idx="72">
                  <c:v>36.799999999999997</c:v>
                </c:pt>
                <c:pt idx="73">
                  <c:v>62.7</c:v>
                </c:pt>
                <c:pt idx="74">
                  <c:v>105.5</c:v>
                </c:pt>
                <c:pt idx="75">
                  <c:v>148.1</c:v>
                </c:pt>
                <c:pt idx="76">
                  <c:v>171.6</c:v>
                </c:pt>
                <c:pt idx="77">
                  <c:v>183.1</c:v>
                </c:pt>
                <c:pt idx="78">
                  <c:v>189.2</c:v>
                </c:pt>
                <c:pt idx="79">
                  <c:v>193.5</c:v>
                </c:pt>
                <c:pt idx="80">
                  <c:v>210.5</c:v>
                </c:pt>
                <c:pt idx="81">
                  <c:v>229.9</c:v>
                </c:pt>
                <c:pt idx="82">
                  <c:v>260.8</c:v>
                </c:pt>
                <c:pt idx="83">
                  <c:v>274.89999999999998</c:v>
                </c:pt>
                <c:pt idx="84">
                  <c:v>286.39999999999998</c:v>
                </c:pt>
                <c:pt idx="85">
                  <c:v>284.2</c:v>
                </c:pt>
                <c:pt idx="86">
                  <c:v>277.7</c:v>
                </c:pt>
                <c:pt idx="87">
                  <c:v>288.60000000000002</c:v>
                </c:pt>
                <c:pt idx="88">
                  <c:v>307.3</c:v>
                </c:pt>
                <c:pt idx="89">
                  <c:v>325.5</c:v>
                </c:pt>
                <c:pt idx="90">
                  <c:v>334.9</c:v>
                </c:pt>
                <c:pt idx="91">
                  <c:v>331.7</c:v>
                </c:pt>
                <c:pt idx="92">
                  <c:v>324.3</c:v>
                </c:pt>
                <c:pt idx="93">
                  <c:v>313.39999999999998</c:v>
                </c:pt>
                <c:pt idx="94">
                  <c:v>318.60000000000002</c:v>
                </c:pt>
                <c:pt idx="95">
                  <c:v>322.89999999999998</c:v>
                </c:pt>
                <c:pt idx="96">
                  <c:v>339.2</c:v>
                </c:pt>
                <c:pt idx="97">
                  <c:v>352.9</c:v>
                </c:pt>
                <c:pt idx="98">
                  <c:v>351.5</c:v>
                </c:pt>
                <c:pt idx="99">
                  <c:v>348.1</c:v>
                </c:pt>
                <c:pt idx="100">
                  <c:v>347</c:v>
                </c:pt>
                <c:pt idx="101">
                  <c:v>358.9</c:v>
                </c:pt>
                <c:pt idx="102">
                  <c:v>368</c:v>
                </c:pt>
                <c:pt idx="103">
                  <c:v>379.4</c:v>
                </c:pt>
                <c:pt idx="104">
                  <c:v>396.3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CF7-4A0F-8724-50EFB47E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98592"/>
        <c:axId val="463498920"/>
      </c:scatterChart>
      <c:valAx>
        <c:axId val="463498592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98920"/>
        <c:crosses val="autoZero"/>
        <c:crossBetween val="midCat"/>
      </c:valAx>
      <c:valAx>
        <c:axId val="46349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9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KP U10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alpha val="51000"/>
                </a:schemeClr>
              </a:solidFill>
              <a:ln w="6350">
                <a:noFill/>
              </a:ln>
              <a:effectLst/>
            </c:spPr>
          </c:marker>
          <c:xVal>
            <c:numRef>
              <c:f>Sheet2!$C$4:$C$23</c:f>
              <c:numCache>
                <c:formatCode>General</c:formatCode>
                <c:ptCount val="20"/>
                <c:pt idx="0">
                  <c:v>1.0981318222058913</c:v>
                </c:pt>
                <c:pt idx="1">
                  <c:v>1.0935185420641644</c:v>
                </c:pt>
                <c:pt idx="2">
                  <c:v>0.909015018079538</c:v>
                </c:pt>
                <c:pt idx="3">
                  <c:v>0.93785251653466906</c:v>
                </c:pt>
                <c:pt idx="4">
                  <c:v>1.086237582246828</c:v>
                </c:pt>
                <c:pt idx="5">
                  <c:v>1.0036307359178382</c:v>
                </c:pt>
                <c:pt idx="6">
                  <c:v>0.97415683683646881</c:v>
                </c:pt>
                <c:pt idx="7">
                  <c:v>0.95628693861390734</c:v>
                </c:pt>
                <c:pt idx="8">
                  <c:v>1.0486893750601185</c:v>
                </c:pt>
                <c:pt idx="9">
                  <c:v>0.96402380020829259</c:v>
                </c:pt>
                <c:pt idx="10">
                  <c:v>0.9311903928583245</c:v>
                </c:pt>
                <c:pt idx="11">
                  <c:v>0.91889319359652366</c:v>
                </c:pt>
                <c:pt idx="12">
                  <c:v>0.98942101257219994</c:v>
                </c:pt>
                <c:pt idx="13">
                  <c:v>0.95834443302389372</c:v>
                </c:pt>
                <c:pt idx="14">
                  <c:v>0.95317568584116452</c:v>
                </c:pt>
                <c:pt idx="15">
                  <c:v>0.92974966037890616</c:v>
                </c:pt>
                <c:pt idx="16">
                  <c:v>0.94301947295588096</c:v>
                </c:pt>
                <c:pt idx="17">
                  <c:v>0.97688884492806149</c:v>
                </c:pt>
                <c:pt idx="18">
                  <c:v>0.97604449212543976</c:v>
                </c:pt>
                <c:pt idx="19">
                  <c:v>1.0188393838867349</c:v>
                </c:pt>
              </c:numCache>
            </c:numRef>
          </c:xVal>
          <c:yVal>
            <c:numRef>
              <c:f>Sheet2!$E$4:$E$23</c:f>
              <c:numCache>
                <c:formatCode>General</c:formatCode>
                <c:ptCount val="20"/>
                <c:pt idx="0">
                  <c:v>2.3876078342792253</c:v>
                </c:pt>
                <c:pt idx="1">
                  <c:v>1.49555546519148</c:v>
                </c:pt>
                <c:pt idx="2">
                  <c:v>2.4002494233398193</c:v>
                </c:pt>
                <c:pt idx="3">
                  <c:v>2.3511461449169273</c:v>
                </c:pt>
                <c:pt idx="4">
                  <c:v>1.6168785308990552</c:v>
                </c:pt>
                <c:pt idx="5">
                  <c:v>1.4441218198046168</c:v>
                </c:pt>
                <c:pt idx="6">
                  <c:v>1.6808040352775282</c:v>
                </c:pt>
                <c:pt idx="7">
                  <c:v>1.7665505294004209</c:v>
                </c:pt>
                <c:pt idx="8">
                  <c:v>1.7642577164344562</c:v>
                </c:pt>
                <c:pt idx="9">
                  <c:v>2.2875842532610422</c:v>
                </c:pt>
                <c:pt idx="10">
                  <c:v>1.4896523749020205</c:v>
                </c:pt>
                <c:pt idx="11">
                  <c:v>1.5159411175576876</c:v>
                </c:pt>
                <c:pt idx="12">
                  <c:v>1.4508416298230684</c:v>
                </c:pt>
                <c:pt idx="13">
                  <c:v>2.2547740482552117</c:v>
                </c:pt>
                <c:pt idx="14">
                  <c:v>4.4727591757336667</c:v>
                </c:pt>
                <c:pt idx="15">
                  <c:v>1.5503805173191234</c:v>
                </c:pt>
                <c:pt idx="16">
                  <c:v>2.8199806462630304</c:v>
                </c:pt>
                <c:pt idx="17">
                  <c:v>3.6315578243796334</c:v>
                </c:pt>
                <c:pt idx="18">
                  <c:v>3.2533584241729336</c:v>
                </c:pt>
                <c:pt idx="19">
                  <c:v>2.7435422119198782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ED-4B91-884E-0E3D7EA953B7}"/>
            </c:ext>
          </c:extLst>
        </c:ser>
        <c:ser>
          <c:idx val="1"/>
          <c:order val="1"/>
          <c:tx>
            <c:strRef>
              <c:f>Sheet2!$K$2</c:f>
              <c:strCache>
                <c:ptCount val="1"/>
                <c:pt idx="0">
                  <c:v>KP U100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alpha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Sheet2!$J$4:$J$11</c:f>
              <c:numCache>
                <c:formatCode>General</c:formatCode>
                <c:ptCount val="8"/>
                <c:pt idx="0">
                  <c:v>1.9909694497561883</c:v>
                </c:pt>
                <c:pt idx="1">
                  <c:v>1.9033531966784605</c:v>
                </c:pt>
                <c:pt idx="2">
                  <c:v>2.019144214140935</c:v>
                </c:pt>
                <c:pt idx="3">
                  <c:v>2.0526124595941204</c:v>
                </c:pt>
                <c:pt idx="4">
                  <c:v>2.0712691710010742</c:v>
                </c:pt>
                <c:pt idx="5">
                  <c:v>2.0200158071723355</c:v>
                </c:pt>
                <c:pt idx="6">
                  <c:v>1.9303503814572684</c:v>
                </c:pt>
                <c:pt idx="7">
                  <c:v>1.9464041919506871</c:v>
                </c:pt>
              </c:numCache>
            </c:numRef>
          </c:xVal>
          <c:yVal>
            <c:numRef>
              <c:f>Sheet2!$L$4:$L$11</c:f>
              <c:numCache>
                <c:formatCode>General</c:formatCode>
                <c:ptCount val="8"/>
                <c:pt idx="0">
                  <c:v>9.1399700858036503</c:v>
                </c:pt>
                <c:pt idx="1">
                  <c:v>5.8033483750875803</c:v>
                </c:pt>
                <c:pt idx="2">
                  <c:v>6.0090495291908725</c:v>
                </c:pt>
                <c:pt idx="3">
                  <c:v>5.0518500543271356</c:v>
                </c:pt>
                <c:pt idx="4">
                  <c:v>5.1900247545802944</c:v>
                </c:pt>
                <c:pt idx="5">
                  <c:v>5.3718364629404132</c:v>
                </c:pt>
                <c:pt idx="6">
                  <c:v>5.4581859932570413</c:v>
                </c:pt>
                <c:pt idx="7">
                  <c:v>4.3227745870439609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ED-4B91-884E-0E3D7EA953B7}"/>
            </c:ext>
          </c:extLst>
        </c:ser>
        <c:ser>
          <c:idx val="2"/>
          <c:order val="2"/>
          <c:tx>
            <c:strRef>
              <c:f>Sheet2!$R$2</c:f>
              <c:strCache>
                <c:ptCount val="1"/>
                <c:pt idx="0">
                  <c:v>T-0339 U10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alpha val="47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Sheet2!$Q$4:$Q$11</c:f>
              <c:numCache>
                <c:formatCode>General</c:formatCode>
                <c:ptCount val="8"/>
                <c:pt idx="0">
                  <c:v>2.9672546630480321</c:v>
                </c:pt>
                <c:pt idx="1">
                  <c:v>2.9199973725067352</c:v>
                </c:pt>
                <c:pt idx="2">
                  <c:v>3.0595268514710443</c:v>
                </c:pt>
                <c:pt idx="3">
                  <c:v>3.0830978896805288</c:v>
                </c:pt>
                <c:pt idx="4">
                  <c:v>2.9215414941615871</c:v>
                </c:pt>
                <c:pt idx="5">
                  <c:v>2.935588094570535</c:v>
                </c:pt>
                <c:pt idx="6">
                  <c:v>3.0828071801424786</c:v>
                </c:pt>
                <c:pt idx="7">
                  <c:v>2.9804952840248271</c:v>
                </c:pt>
              </c:numCache>
            </c:numRef>
          </c:xVal>
          <c:yVal>
            <c:numRef>
              <c:f>Sheet2!$T$4:$T$11</c:f>
              <c:numCache>
                <c:formatCode>General</c:formatCode>
                <c:ptCount val="8"/>
                <c:pt idx="0">
                  <c:v>18.668122183335434</c:v>
                </c:pt>
                <c:pt idx="1">
                  <c:v>19.006891438710394</c:v>
                </c:pt>
                <c:pt idx="2">
                  <c:v>25.845002205773774</c:v>
                </c:pt>
                <c:pt idx="3">
                  <c:v>19.979947831433719</c:v>
                </c:pt>
                <c:pt idx="4">
                  <c:v>22.149545632371503</c:v>
                </c:pt>
                <c:pt idx="5">
                  <c:v>24.038395528560116</c:v>
                </c:pt>
                <c:pt idx="6">
                  <c:v>20.648261786018434</c:v>
                </c:pt>
                <c:pt idx="7">
                  <c:v>18.513184260307998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ED-4B91-884E-0E3D7EA953B7}"/>
            </c:ext>
          </c:extLst>
        </c:ser>
        <c:ser>
          <c:idx val="3"/>
          <c:order val="3"/>
          <c:tx>
            <c:strRef>
              <c:f>Sheet2!$A$27</c:f>
              <c:strCache>
                <c:ptCount val="1"/>
                <c:pt idx="0">
                  <c:v>KP U10 AVG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Sheet2!$D$27:$D$29</c:f>
                <c:numCache>
                  <c:formatCode>General</c:formatCode>
                  <c:ptCount val="3"/>
                  <c:pt idx="1">
                    <c:v>0.83099999999999996</c:v>
                  </c:pt>
                </c:numCache>
              </c:numRef>
            </c:plus>
            <c:minus>
              <c:numRef>
                <c:f>Sheet2!$D$27:$D$29</c:f>
                <c:numCache>
                  <c:formatCode>General</c:formatCode>
                  <c:ptCount val="3"/>
                  <c:pt idx="1">
                    <c:v>0.83099999999999996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Sheet2!$B$27:$B$29</c:f>
              <c:numCache>
                <c:formatCode>General</c:formatCode>
                <c:ptCount val="3"/>
                <c:pt idx="0">
                  <c:v>0.9</c:v>
                </c:pt>
                <c:pt idx="1">
                  <c:v>1</c:v>
                </c:pt>
                <c:pt idx="2">
                  <c:v>1.1000000000000001</c:v>
                </c:pt>
              </c:numCache>
            </c:numRef>
          </c:xVal>
          <c:yVal>
            <c:numRef>
              <c:f>Sheet2!$C$27:$C$29</c:f>
              <c:numCache>
                <c:formatCode>General</c:formatCode>
                <c:ptCount val="3"/>
                <c:pt idx="0">
                  <c:v>2.218</c:v>
                </c:pt>
                <c:pt idx="1">
                  <c:v>2.218</c:v>
                </c:pt>
                <c:pt idx="2">
                  <c:v>2.218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ED-4B91-884E-0E3D7EA953B7}"/>
            </c:ext>
          </c:extLst>
        </c:ser>
        <c:ser>
          <c:idx val="4"/>
          <c:order val="4"/>
          <c:tx>
            <c:strRef>
              <c:f>Sheet2!$H$15</c:f>
              <c:strCache>
                <c:ptCount val="1"/>
                <c:pt idx="0">
                  <c:v>KP U100 AVG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Sheet2!$K$15:$K$17</c:f>
                <c:numCache>
                  <c:formatCode>General</c:formatCode>
                  <c:ptCount val="3"/>
                  <c:pt idx="1">
                    <c:v>1.44</c:v>
                  </c:pt>
                </c:numCache>
              </c:numRef>
            </c:plus>
            <c:minus>
              <c:numRef>
                <c:f>Sheet2!$K$15:$K$17</c:f>
                <c:numCache>
                  <c:formatCode>General</c:formatCode>
                  <c:ptCount val="3"/>
                  <c:pt idx="1">
                    <c:v>1.44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Sheet2!$I$15:$I$17</c:f>
              <c:numCache>
                <c:formatCode>General</c:formatCode>
                <c:ptCount val="3"/>
                <c:pt idx="0">
                  <c:v>1.9</c:v>
                </c:pt>
                <c:pt idx="1">
                  <c:v>2</c:v>
                </c:pt>
                <c:pt idx="2">
                  <c:v>2.1</c:v>
                </c:pt>
              </c:numCache>
            </c:numRef>
          </c:xVal>
          <c:yVal>
            <c:numRef>
              <c:f>Sheet2!$J$15:$J$17</c:f>
              <c:numCache>
                <c:formatCode>General</c:formatCode>
                <c:ptCount val="3"/>
                <c:pt idx="0">
                  <c:v>5.79</c:v>
                </c:pt>
                <c:pt idx="1">
                  <c:v>5.79</c:v>
                </c:pt>
                <c:pt idx="2">
                  <c:v>5.79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ED-4B91-884E-0E3D7EA953B7}"/>
            </c:ext>
          </c:extLst>
        </c:ser>
        <c:ser>
          <c:idx val="5"/>
          <c:order val="5"/>
          <c:tx>
            <c:strRef>
              <c:f>Sheet2!$O$14</c:f>
              <c:strCache>
                <c:ptCount val="1"/>
                <c:pt idx="0">
                  <c:v>T-0339 AVG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Sheet2!$R$14:$R$16</c:f>
                <c:numCache>
                  <c:formatCode>General</c:formatCode>
                  <c:ptCount val="3"/>
                  <c:pt idx="1">
                    <c:v>2.69</c:v>
                  </c:pt>
                </c:numCache>
              </c:numRef>
            </c:plus>
            <c:minus>
              <c:numRef>
                <c:f>Sheet2!$R$14:$R$16</c:f>
                <c:numCache>
                  <c:formatCode>General</c:formatCode>
                  <c:ptCount val="3"/>
                  <c:pt idx="1">
                    <c:v>2.69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Sheet2!$P$14:$P$16</c:f>
              <c:numCache>
                <c:formatCode>General</c:formatCode>
                <c:ptCount val="3"/>
                <c:pt idx="0">
                  <c:v>2.9</c:v>
                </c:pt>
                <c:pt idx="1">
                  <c:v>3</c:v>
                </c:pt>
                <c:pt idx="2">
                  <c:v>3.1</c:v>
                </c:pt>
              </c:numCache>
            </c:numRef>
          </c:xVal>
          <c:yVal>
            <c:numRef>
              <c:f>Sheet2!$Q$14:$Q$16</c:f>
              <c:numCache>
                <c:formatCode>General</c:formatCode>
                <c:ptCount val="3"/>
                <c:pt idx="0">
                  <c:v>21.1</c:v>
                </c:pt>
                <c:pt idx="1">
                  <c:v>21.1</c:v>
                </c:pt>
                <c:pt idx="2">
                  <c:v>21.1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7ED-4B91-884E-0E3D7EA95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356384"/>
        <c:axId val="511349168"/>
      </c:scatterChart>
      <c:valAx>
        <c:axId val="511356384"/>
        <c:scaling>
          <c:orientation val="minMax"/>
          <c:min val="0.5"/>
        </c:scaling>
        <c:delete val="1"/>
        <c:axPos val="b"/>
        <c:numFmt formatCode="General" sourceLinked="1"/>
        <c:majorTickMark val="none"/>
        <c:minorTickMark val="none"/>
        <c:tickLblPos val="nextTo"/>
        <c:crossAx val="511349168"/>
        <c:crosses val="autoZero"/>
        <c:crossBetween val="midCat"/>
      </c:valAx>
      <c:valAx>
        <c:axId val="5113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56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D8A9-1CC1-473D-A1FE-AB02FB583AB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2BE0-37AC-47AA-BD5A-9E1AAB52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C1CBCF-6747-48AD-998E-DB9C0BFC7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49633"/>
              </p:ext>
            </p:extLst>
          </p:nvPr>
        </p:nvGraphicFramePr>
        <p:xfrm>
          <a:off x="22141" y="3482969"/>
          <a:ext cx="5490425" cy="282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F69FF3-EE17-43DC-92D2-67CD7B877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510613"/>
              </p:ext>
            </p:extLst>
          </p:nvPr>
        </p:nvGraphicFramePr>
        <p:xfrm>
          <a:off x="5915643" y="451771"/>
          <a:ext cx="5490425" cy="282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421" y="176169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4170" y="127233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52" y="3365387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0596" y="6055461"/>
            <a:ext cx="5318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Methods: KP, T-8104, and T-8106 were formulated to a final concentration of U10 using PBS as the buffer and 0.01% sodium </a:t>
            </a:r>
            <a:r>
              <a:rPr lang="en-US" sz="1050" dirty="0" err="1"/>
              <a:t>azide</a:t>
            </a:r>
            <a:r>
              <a:rPr lang="en-US" sz="1050" dirty="0"/>
              <a:t> as a preservative. 1uM of </a:t>
            </a:r>
            <a:r>
              <a:rPr lang="en-US" sz="1050" dirty="0" err="1"/>
              <a:t>ThT</a:t>
            </a:r>
            <a:r>
              <a:rPr lang="en-US" sz="1050" dirty="0"/>
              <a:t> was added to each solution and 150 </a:t>
            </a:r>
            <a:r>
              <a:rPr lang="en-US" sz="1050" dirty="0" err="1"/>
              <a:t>uL</a:t>
            </a:r>
            <a:r>
              <a:rPr lang="en-US" sz="1050" dirty="0"/>
              <a:t> were added to each well. The plate was then incubated for 120 hours at 40C with a constant linear shake of 1000 </a:t>
            </a:r>
            <a:r>
              <a:rPr lang="en-US" sz="1050" dirty="0" err="1"/>
              <a:t>cpms</a:t>
            </a:r>
            <a:r>
              <a:rPr lang="en-US" sz="1050" dirty="0"/>
              <a:t>. Sampling was performed every 15 minutes.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8917" y="3482969"/>
            <a:ext cx="5197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 U10 formulation has an average lag time of 1 hour and 15 minutes shown in Panel A where the fluorescence signal starts to pick up at that time. In contrast, we see the SCI’s 81-04 and 81-06 shown in B and C show no discernable fluorescence signal over the entire 120 hour experiment.</a:t>
            </a:r>
          </a:p>
        </p:txBody>
      </p:sp>
      <p:graphicFrame>
        <p:nvGraphicFramePr>
          <p:cNvPr id="13" name="Chart 1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16980"/>
              </p:ext>
            </p:extLst>
          </p:nvPr>
        </p:nvGraphicFramePr>
        <p:xfrm>
          <a:off x="362125" y="400655"/>
          <a:ext cx="5223582" cy="286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28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3B8BCA-497E-49A7-A2D1-39221B4F6A4F}"/>
              </a:ext>
            </a:extLst>
          </p:cNvPr>
          <p:cNvGraphicFramePr>
            <a:graphicFrameLocks/>
          </p:cNvGraphicFramePr>
          <p:nvPr/>
        </p:nvGraphicFramePr>
        <p:xfrm>
          <a:off x="114421" y="248786"/>
          <a:ext cx="5305866" cy="272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C1CBCF-6747-48AD-998E-DB9C0BFC7A31}"/>
              </a:ext>
            </a:extLst>
          </p:cNvPr>
          <p:cNvGraphicFramePr>
            <a:graphicFrameLocks/>
          </p:cNvGraphicFramePr>
          <p:nvPr/>
        </p:nvGraphicFramePr>
        <p:xfrm>
          <a:off x="22141" y="3482969"/>
          <a:ext cx="5490425" cy="282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F69FF3-EE17-43DC-92D2-67CD7B877828}"/>
              </a:ext>
            </a:extLst>
          </p:cNvPr>
          <p:cNvGraphicFramePr>
            <a:graphicFrameLocks/>
          </p:cNvGraphicFramePr>
          <p:nvPr/>
        </p:nvGraphicFramePr>
        <p:xfrm>
          <a:off x="5915643" y="451771"/>
          <a:ext cx="5490425" cy="282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421" y="176169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4170" y="127233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52" y="3365387"/>
            <a:ext cx="2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0596" y="6055461"/>
            <a:ext cx="5318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Methods: KP, T-8104, and T-8106 were formulated to a final concentration of U10 using PBS as the buffer and 0.01% sodium </a:t>
            </a:r>
            <a:r>
              <a:rPr lang="en-US" sz="1050" dirty="0" err="1"/>
              <a:t>azide</a:t>
            </a:r>
            <a:r>
              <a:rPr lang="en-US" sz="1050" dirty="0"/>
              <a:t> as a preservative. 1uM of </a:t>
            </a:r>
            <a:r>
              <a:rPr lang="en-US" sz="1050" dirty="0" err="1"/>
              <a:t>ThT</a:t>
            </a:r>
            <a:r>
              <a:rPr lang="en-US" sz="1050" dirty="0"/>
              <a:t> was added to each solution and 150 </a:t>
            </a:r>
            <a:r>
              <a:rPr lang="en-US" sz="1050" dirty="0" err="1"/>
              <a:t>uL</a:t>
            </a:r>
            <a:r>
              <a:rPr lang="en-US" sz="1050" dirty="0"/>
              <a:t> were added to each well. The plate was then incubated for 120 hours at 40C with a constant linear shake of 1000 </a:t>
            </a:r>
            <a:r>
              <a:rPr lang="en-US" sz="1050" dirty="0" err="1"/>
              <a:t>cpms</a:t>
            </a:r>
            <a:r>
              <a:rPr lang="en-US" sz="1050" dirty="0"/>
              <a:t>. Sampling was performed every 15 minutes.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8917" y="3482969"/>
            <a:ext cx="5197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 U10 formulation has a lag time of 1 hour and 15 minutes shown in Panel A where the fluorescence signal starts to pick up at that time. In contrast, we see the SCI’s 81-04 and 81-06 shown in B and C show no discernable fluorescence signal over the entire 120 hour experiment.</a:t>
            </a:r>
          </a:p>
        </p:txBody>
      </p:sp>
    </p:spTree>
    <p:extLst>
      <p:ext uri="{BB962C8B-B14F-4D97-AF65-F5344CB8AC3E}">
        <p14:creationId xmlns:p14="http://schemas.microsoft.com/office/powerpoint/2010/main" val="22481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C2720C-0441-4371-8B4C-5C78949FA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654906"/>
              </p:ext>
            </p:extLst>
          </p:nvPr>
        </p:nvGraphicFramePr>
        <p:xfrm>
          <a:off x="310393" y="327171"/>
          <a:ext cx="11375471" cy="623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33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123" y="327171"/>
            <a:ext cx="972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Fibrillation Studies using </a:t>
            </a:r>
            <a:r>
              <a:rPr lang="en-US" dirty="0" err="1"/>
              <a:t>Biotek</a:t>
            </a:r>
            <a:r>
              <a:rPr lang="en-US" dirty="0"/>
              <a:t> Synergy H1 system</a:t>
            </a:r>
          </a:p>
          <a:p>
            <a:r>
              <a:rPr lang="en-US" dirty="0"/>
              <a:t>Conditions for all studies: 40C  with 1000rpm shaking constantly and sampling every 15 minutes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1359017" y="5142451"/>
            <a:ext cx="16777" cy="55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81138" y="5100506"/>
            <a:ext cx="159390" cy="6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660" y="5655759"/>
            <a:ext cx="147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Lag Time = 1:14:39</a:t>
            </a:r>
          </a:p>
          <a:p>
            <a:r>
              <a:rPr lang="en-US" sz="1200" dirty="0"/>
              <a:t>(compared to 5 days)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2021" y="5655759"/>
            <a:ext cx="147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Lag Time = 3:29:33</a:t>
            </a:r>
          </a:p>
          <a:p>
            <a:r>
              <a:rPr lang="en-US" sz="1200" dirty="0"/>
              <a:t>(Compared to X days)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C1C496C-84F2-411D-95A3-54219735A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222656"/>
              </p:ext>
            </p:extLst>
          </p:nvPr>
        </p:nvGraphicFramePr>
        <p:xfrm>
          <a:off x="162711" y="1317072"/>
          <a:ext cx="11967770" cy="4338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7969541" y="5100506"/>
            <a:ext cx="125835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41035" y="5474525"/>
            <a:ext cx="150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Lag time = 18:29:33</a:t>
            </a:r>
          </a:p>
          <a:p>
            <a:r>
              <a:rPr lang="en-US" sz="1200" dirty="0"/>
              <a:t>Compared to 40 days</a:t>
            </a:r>
          </a:p>
        </p:txBody>
      </p:sp>
    </p:spTree>
    <p:extLst>
      <p:ext uri="{BB962C8B-B14F-4D97-AF65-F5344CB8AC3E}">
        <p14:creationId xmlns:p14="http://schemas.microsoft.com/office/powerpoint/2010/main" val="322810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0F3C5C-D719-4610-8A96-08161D8E9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151603"/>
              </p:ext>
            </p:extLst>
          </p:nvPr>
        </p:nvGraphicFramePr>
        <p:xfrm>
          <a:off x="1853967" y="192947"/>
          <a:ext cx="10175846" cy="546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618" y="5884877"/>
                <a:ext cx="2377253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8" y="5884877"/>
                <a:ext cx="2377253" cy="529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85813" y="5657671"/>
            <a:ext cx="406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A=amplitude</a:t>
            </a:r>
          </a:p>
          <a:p>
            <a:r>
              <a:rPr lang="en-US" dirty="0"/>
              <a:t>y0=initial baseline</a:t>
            </a:r>
          </a:p>
          <a:p>
            <a:r>
              <a:rPr lang="en-US" dirty="0"/>
              <a:t>T0.5=EC50</a:t>
            </a:r>
          </a:p>
          <a:p>
            <a:r>
              <a:rPr lang="en-US" dirty="0"/>
              <a:t>K = growth rate</a:t>
            </a:r>
          </a:p>
        </p:txBody>
      </p:sp>
    </p:spTree>
    <p:extLst>
      <p:ext uri="{BB962C8B-B14F-4D97-AF65-F5344CB8AC3E}">
        <p14:creationId xmlns:p14="http://schemas.microsoft.com/office/powerpoint/2010/main" val="373078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2A0710-D2D4-4B64-8B47-3BE02E436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770862"/>
              </p:ext>
            </p:extLst>
          </p:nvPr>
        </p:nvGraphicFramePr>
        <p:xfrm>
          <a:off x="1164785" y="343007"/>
          <a:ext cx="10435904" cy="544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618" y="5884877"/>
                <a:ext cx="2377253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8" y="5884877"/>
                <a:ext cx="2377253" cy="529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85813" y="5657671"/>
            <a:ext cx="406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A=amplitude</a:t>
            </a:r>
          </a:p>
          <a:p>
            <a:r>
              <a:rPr lang="en-US" dirty="0"/>
              <a:t>y0=initial baseline</a:t>
            </a:r>
          </a:p>
          <a:p>
            <a:r>
              <a:rPr lang="en-US" dirty="0"/>
              <a:t>T0.5=EC50</a:t>
            </a:r>
          </a:p>
          <a:p>
            <a:r>
              <a:rPr lang="en-US" dirty="0"/>
              <a:t>K = growth rate</a:t>
            </a:r>
          </a:p>
        </p:txBody>
      </p:sp>
    </p:spTree>
    <p:extLst>
      <p:ext uri="{BB962C8B-B14F-4D97-AF65-F5344CB8AC3E}">
        <p14:creationId xmlns:p14="http://schemas.microsoft.com/office/powerpoint/2010/main" val="413867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Meklemburg</dc:creator>
  <cp:lastModifiedBy>Robert Meklemburg</cp:lastModifiedBy>
  <cp:revision>11</cp:revision>
  <dcterms:created xsi:type="dcterms:W3CDTF">2017-01-09T14:50:37Z</dcterms:created>
  <dcterms:modified xsi:type="dcterms:W3CDTF">2017-01-16T22:24:26Z</dcterms:modified>
</cp:coreProperties>
</file>