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3DE9-1DEC-46DE-917C-D3517B02E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1F6E-2194-483B-9BC0-7BDC5257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D632-4FEA-4C99-88A4-07CC7D83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171F-8E09-481F-A056-25937F21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1E5C-A86C-451B-9150-6D1E7DC6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64DB-E2A3-47C8-AB11-665005E9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363A5-CB9F-4936-BD26-C864DA198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CD9B-A3C9-4459-8B34-C7A8A6CB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9BFE-BA61-4363-ACA3-8435D83F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D43A-9B84-4521-B0B5-861B5030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7ECDB-0AB3-4F9A-BE18-07AE5DA35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8B09-AF4C-4DA6-8995-D8488C10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D49D-7EC6-46A5-AED6-650001A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8EBB-790B-4544-9225-3499B0B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3270-21EF-49E0-8A5D-41A7B01A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D9E2-045F-4A23-8283-E5DCA4CA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A248-3951-4BB4-8F46-E28B5E9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1D89-AF19-4DEB-8C76-356AE0DC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FC58-BC2B-4CB9-97A2-160E72A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7F9B-6D5D-4656-9A5E-B4C47154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7FED-E572-49D0-BCC2-1EA282C7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01AD-0928-42A0-B55E-7C6F1EFB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AFD6-E4D3-46E0-B047-F0B33F26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A1017-0481-4A20-9BA1-31C24A70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BA73-D428-409E-A4EF-0E235CF4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7DDF-FB95-4BED-85E8-F6DD3B37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5A15-3A81-4F30-B8EB-3BBB543F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65882-0B65-4A55-9857-FBA87F9C7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122E-BD88-4EAB-ADCF-BD395CC0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3CC9-C5F5-4E3F-AE92-D6639689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7381-A307-4CDC-805E-3F50E561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7D9-7726-486A-B9F2-B7B3E6D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0E557-119A-4B9F-B228-7EFA2A3E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01214-3BD5-48B1-962E-69AF39C7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F0B51-E221-4C9B-A64D-735C3056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D3FD-FCB7-418E-A6F1-E7D8EAD3F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E5FA-E6B4-4883-8090-AE3AAC9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03919-2023-45E6-AAA1-D17EBD54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EAEE2-C05A-4165-99E2-CAE76AD8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299A-3063-464F-B00A-8894FCBB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9C082-0C69-4C2C-9F3E-4C3DE7B6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EA442-270E-4F57-9605-45948C9C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B1B99-9BDB-4DEE-9A40-E07DEFA3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7CFE-233F-420C-AE01-373FEA4E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8B2A-AEFF-4CDF-8F0C-0CBE100C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4CA2-EA8B-4A5C-88F5-7A16BD45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A408-56B8-492E-B97E-1D06A3FE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07EA-4D9D-48D4-9822-2785067D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F457D-2B21-4459-AFA8-C91223CE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7E93-D15B-4BD2-9AA1-8C6BA087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1D987-C199-4FB1-BB58-005E046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A6F9-97C3-470D-B482-4866F8BF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5D0A-749B-46C0-AA11-2E9CE3ED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AF4C7-5E4A-4B4C-B49F-8A954DDF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F0DA0-2FCB-4CB0-8219-801BD08D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B955-8E57-40EA-BC14-080204CC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1DFB-BD53-4AEB-8F9B-F82474B2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F72F-0818-41EF-B957-BB476698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AD142-3E80-4D43-A654-587604FD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1505-B022-493C-8555-BB6CB29B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84D0-2D50-49C2-9191-3B5EAB7C6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F77D-2E47-4D2D-A704-75827A6B8852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F477-726B-4E50-B786-2453D4001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CB7C-3BC1-4961-A039-D4F745598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K5uEe70lnCbA96GFZL-Hax6HbVhszjCE" TargetMode="External"/><Relationship Id="rId2" Type="http://schemas.openxmlformats.org/officeDocument/2006/relationships/hyperlink" Target="http://www.etoro.com/TJoinT2_A83700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JvqzYvDWcTs" TargetMode="External"/><Relationship Id="rId4" Type="http://schemas.openxmlformats.org/officeDocument/2006/relationships/hyperlink" Target="http://partners.etoro.com/A83700_TClick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8C4A3-0FB2-41D7-9F51-2A8B29C67BDC}"/>
              </a:ext>
            </a:extLst>
          </p:cNvPr>
          <p:cNvSpPr txBox="1"/>
          <p:nvPr/>
        </p:nvSpPr>
        <p:spPr>
          <a:xfrm>
            <a:off x="3749879" y="1652631"/>
            <a:ext cx="80702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  <a:r>
              <a:rPr lang="vi-VN" sz="1100" dirty="0"/>
              <a:t>ư</a:t>
            </a:r>
            <a:r>
              <a:rPr lang="en-US" sz="1100" dirty="0" err="1"/>
              <a:t>ớng</a:t>
            </a:r>
            <a:r>
              <a:rPr lang="en-US" sz="1100" dirty="0"/>
              <a:t>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Partners </a:t>
            </a:r>
            <a:r>
              <a:rPr lang="en-US" sz="1100" dirty="0" err="1"/>
              <a:t>Vip</a:t>
            </a:r>
            <a:r>
              <a:rPr lang="en-US" sz="1100" dirty="0"/>
              <a:t> </a:t>
            </a:r>
            <a:r>
              <a:rPr lang="en-US" sz="1100" dirty="0" err="1"/>
              <a:t>tại</a:t>
            </a:r>
            <a:r>
              <a:rPr lang="en-US" sz="1100" dirty="0"/>
              <a:t> PAT: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Partners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link </a:t>
            </a:r>
            <a:r>
              <a:rPr lang="en-US" sz="1100" dirty="0" err="1"/>
              <a:t>sau</a:t>
            </a:r>
            <a:r>
              <a:rPr lang="en-US" sz="1100" dirty="0"/>
              <a:t>: (</a:t>
            </a:r>
            <a:r>
              <a:rPr lang="en-US" sz="1100" dirty="0" err="1"/>
              <a:t>nếu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bỏ</a:t>
            </a:r>
            <a:r>
              <a:rPr lang="en-US" sz="1100" dirty="0"/>
              <a:t> qua b</a:t>
            </a:r>
            <a:r>
              <a:rPr lang="vi-VN" sz="1100" dirty="0"/>
              <a:t>ư</a:t>
            </a:r>
            <a:r>
              <a:rPr lang="en-US" sz="1100" dirty="0" err="1"/>
              <a:t>ớc</a:t>
            </a:r>
            <a:r>
              <a:rPr lang="en-US" sz="1100" dirty="0"/>
              <a:t> </a:t>
            </a:r>
            <a:r>
              <a:rPr lang="en-US" sz="1100" dirty="0" err="1"/>
              <a:t>này</a:t>
            </a:r>
            <a:r>
              <a:rPr lang="en-US" sz="1100" dirty="0"/>
              <a:t>)</a:t>
            </a:r>
          </a:p>
          <a:p>
            <a:r>
              <a:rPr lang="en-US" sz="1100" dirty="0">
                <a:hlinkClick r:id="rId2"/>
              </a:rPr>
              <a:t>http://www.etoro.com/TJoinT2_A83700.aspx</a:t>
            </a:r>
            <a:endParaRPr lang="en-US" sz="1100" dirty="0"/>
          </a:p>
          <a:p>
            <a:r>
              <a:rPr lang="en-US" sz="1100" dirty="0"/>
              <a:t>H</a:t>
            </a:r>
            <a:r>
              <a:rPr lang="vi-VN" sz="1100" dirty="0"/>
              <a:t>ư</a:t>
            </a:r>
            <a:r>
              <a:rPr lang="en-US" sz="1100" dirty="0" err="1"/>
              <a:t>ớng</a:t>
            </a:r>
            <a:r>
              <a:rPr lang="en-US" sz="1100" dirty="0"/>
              <a:t>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Partners:</a:t>
            </a:r>
          </a:p>
          <a:p>
            <a:r>
              <a:rPr lang="en-US" sz="1100" dirty="0">
                <a:hlinkClick r:id="rId3"/>
              </a:rPr>
              <a:t>https://drive.google.com/open?id=1K5uEe70lnCbA96GFZL-Hax6HbVhszjCE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2. </a:t>
            </a: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link </a:t>
            </a:r>
            <a:r>
              <a:rPr lang="en-US" sz="1100" dirty="0" err="1"/>
              <a:t>sau</a:t>
            </a:r>
            <a:r>
              <a:rPr lang="en-US" sz="1100" dirty="0"/>
              <a:t>: (</a:t>
            </a:r>
            <a:r>
              <a:rPr lang="en-US" sz="1100" dirty="0" err="1"/>
              <a:t>nếu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, </a:t>
            </a:r>
            <a:r>
              <a:rPr lang="en-US" sz="1100" dirty="0" err="1"/>
              <a:t>bắt</a:t>
            </a:r>
            <a:r>
              <a:rPr lang="en-US" sz="1100" dirty="0"/>
              <a:t> </a:t>
            </a:r>
            <a:r>
              <a:rPr lang="en-US" sz="1100" dirty="0" err="1"/>
              <a:t>buộc</a:t>
            </a:r>
            <a:r>
              <a:rPr lang="en-US" sz="1100" dirty="0"/>
              <a:t> </a:t>
            </a:r>
            <a:r>
              <a:rPr lang="en-US" sz="1100" dirty="0" err="1"/>
              <a:t>tạo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mới</a:t>
            </a:r>
            <a:r>
              <a:rPr lang="en-US" sz="1100" dirty="0"/>
              <a:t>)</a:t>
            </a:r>
          </a:p>
          <a:p>
            <a:r>
              <a:rPr lang="en-US" sz="1100" dirty="0">
                <a:hlinkClick r:id="rId4"/>
              </a:rPr>
              <a:t>http://partners.etoro.com/A83700_TClick.aspx</a:t>
            </a:r>
            <a:endParaRPr lang="en-US" sz="1100" dirty="0"/>
          </a:p>
          <a:p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h</a:t>
            </a:r>
            <a:r>
              <a:rPr lang="vi-VN" sz="1100" dirty="0"/>
              <a:t>ư</a:t>
            </a:r>
            <a:r>
              <a:rPr lang="en-US" sz="1100" dirty="0" err="1"/>
              <a:t>ớng</a:t>
            </a:r>
            <a:r>
              <a:rPr lang="en-US" sz="1100" dirty="0"/>
              <a:t>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:</a:t>
            </a:r>
          </a:p>
          <a:p>
            <a:r>
              <a:rPr lang="en-US" sz="1100" b="1" dirty="0"/>
              <a:t>L</a:t>
            </a:r>
            <a:r>
              <a:rPr lang="vi-VN" sz="1100" b="1" dirty="0"/>
              <a:t>ư</a:t>
            </a:r>
            <a:r>
              <a:rPr lang="en-US" sz="1100" b="1" dirty="0"/>
              <a:t>u ý </a:t>
            </a:r>
            <a:r>
              <a:rPr lang="en-US" sz="1100" b="1" dirty="0" err="1"/>
              <a:t>quan</a:t>
            </a:r>
            <a:r>
              <a:rPr lang="en-US" sz="1100" b="1" dirty="0"/>
              <a:t> </a:t>
            </a:r>
            <a:r>
              <a:rPr lang="en-US" sz="1100" b="1" dirty="0" err="1"/>
              <a:t>trọng</a:t>
            </a:r>
            <a:r>
              <a:rPr lang="en-US" sz="1100" b="1" dirty="0"/>
              <a:t>: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phải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lái</a:t>
            </a:r>
            <a:r>
              <a:rPr lang="en-US" sz="1100" dirty="0"/>
              <a:t> </a:t>
            </a:r>
            <a:r>
              <a:rPr lang="en-US" sz="1100" dirty="0" err="1"/>
              <a:t>xe</a:t>
            </a:r>
            <a:r>
              <a:rPr lang="en-US" sz="1100" dirty="0"/>
              <a:t> (</a:t>
            </a:r>
            <a:r>
              <a:rPr lang="en-US" sz="1100" dirty="0" err="1"/>
              <a:t>Nếu</a:t>
            </a:r>
            <a:r>
              <a:rPr lang="en-US" sz="1100" dirty="0"/>
              <a:t> 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lái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ra </a:t>
            </a:r>
            <a:r>
              <a:rPr lang="en-US" sz="1100" dirty="0" err="1"/>
              <a:t>ngân</a:t>
            </a:r>
            <a:r>
              <a:rPr lang="en-US" sz="1100" dirty="0"/>
              <a:t> hang </a:t>
            </a:r>
            <a:r>
              <a:rPr lang="en-US" sz="1100" dirty="0" err="1"/>
              <a:t>nạp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</a:t>
            </a:r>
            <a:r>
              <a:rPr lang="en-US" sz="1100" dirty="0" err="1"/>
              <a:t>hàng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</a:t>
            </a:r>
            <a:r>
              <a:rPr lang="en-US" sz="1100" dirty="0" err="1"/>
              <a:t>bạn</a:t>
            </a:r>
            <a:r>
              <a:rPr lang="en-US" sz="1100" dirty="0"/>
              <a:t> </a:t>
            </a:r>
            <a:r>
              <a:rPr lang="en-US" sz="1100" dirty="0" err="1"/>
              <a:t>và</a:t>
            </a:r>
            <a:r>
              <a:rPr lang="en-US" sz="1100" dirty="0"/>
              <a:t> </a:t>
            </a:r>
            <a:r>
              <a:rPr lang="en-US" sz="1100" dirty="0" err="1"/>
              <a:t>ghi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giấy</a:t>
            </a:r>
            <a:r>
              <a:rPr lang="en-US" sz="1100" dirty="0"/>
              <a:t> </a:t>
            </a:r>
            <a:r>
              <a:rPr lang="en-US" sz="1100" dirty="0" err="1"/>
              <a:t>nạp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, </a:t>
            </a:r>
            <a:r>
              <a:rPr lang="en-US" sz="1100" dirty="0" err="1"/>
              <a:t>Chụp</a:t>
            </a:r>
            <a:r>
              <a:rPr lang="en-US" sz="1100" dirty="0"/>
              <a:t> </a:t>
            </a:r>
            <a:r>
              <a:rPr lang="en-US" sz="1100" dirty="0" err="1"/>
              <a:t>lại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 </a:t>
            </a:r>
            <a:r>
              <a:rPr lang="en-US" sz="1100" dirty="0" err="1"/>
              <a:t>khi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mộc</a:t>
            </a:r>
            <a:r>
              <a:rPr lang="en-US" sz="1100" dirty="0"/>
              <a:t> </a:t>
            </a:r>
            <a:r>
              <a:rPr lang="en-US" sz="1100" dirty="0" err="1"/>
              <a:t>đỏ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hang, up </a:t>
            </a:r>
            <a:r>
              <a:rPr lang="en-US" sz="1100" dirty="0" err="1"/>
              <a:t>lên</a:t>
            </a:r>
            <a:r>
              <a:rPr lang="en-US" sz="1100" dirty="0"/>
              <a:t>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).</a:t>
            </a:r>
          </a:p>
          <a:p>
            <a:r>
              <a:rPr lang="en-US" sz="1100" dirty="0" err="1"/>
              <a:t>Bời</a:t>
            </a:r>
            <a:r>
              <a:rPr lang="en-US" sz="1100" dirty="0"/>
              <a:t> </a:t>
            </a:r>
            <a:r>
              <a:rPr lang="en-US" sz="1100" dirty="0" err="1"/>
              <a:t>vì</a:t>
            </a:r>
            <a:r>
              <a:rPr lang="en-US" sz="1100" dirty="0"/>
              <a:t> b</a:t>
            </a:r>
            <a:r>
              <a:rPr lang="vi-VN" sz="1100" dirty="0"/>
              <a:t>ư</a:t>
            </a:r>
            <a:r>
              <a:rPr lang="en-US" sz="1100" dirty="0" err="1"/>
              <a:t>ớc</a:t>
            </a:r>
            <a:r>
              <a:rPr lang="en-US" sz="1100" dirty="0"/>
              <a:t>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ở </a:t>
            </a:r>
            <a:r>
              <a:rPr lang="en-US" sz="1100" dirty="0" err="1"/>
              <a:t>phần</a:t>
            </a:r>
            <a:r>
              <a:rPr lang="en-US" sz="1100" dirty="0"/>
              <a:t> </a:t>
            </a:r>
            <a:r>
              <a:rPr lang="en-US" sz="1100" dirty="0" err="1"/>
              <a:t>đầu</a:t>
            </a:r>
            <a:r>
              <a:rPr lang="en-US" sz="1100" dirty="0"/>
              <a:t>,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bạn</a:t>
            </a:r>
            <a:r>
              <a:rPr lang="en-US" sz="1100" dirty="0"/>
              <a:t> hay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CMND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đến</a:t>
            </a:r>
            <a:r>
              <a:rPr lang="en-US" sz="1100" dirty="0"/>
              <a:t> </a:t>
            </a:r>
            <a:r>
              <a:rPr lang="en-US" sz="1100" dirty="0" err="1"/>
              <a:t>tk</a:t>
            </a:r>
            <a:r>
              <a:rPr lang="en-US" sz="1100" dirty="0"/>
              <a:t> </a:t>
            </a:r>
            <a:r>
              <a:rPr lang="en-US" sz="1100" dirty="0" err="1"/>
              <a:t>lâu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hoặc</a:t>
            </a:r>
            <a:r>
              <a:rPr lang="en-US" sz="1100" dirty="0"/>
              <a:t> ko đ</a:t>
            </a:r>
            <a:r>
              <a:rPr lang="vi-VN" sz="1100" dirty="0"/>
              <a:t>ư</a:t>
            </a:r>
            <a:r>
              <a:rPr lang="en-US" sz="1100" dirty="0" err="1"/>
              <a:t>ợc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. </a:t>
            </a:r>
            <a:r>
              <a:rPr lang="en-US" sz="1100" dirty="0" err="1"/>
              <a:t>Nhắc</a:t>
            </a:r>
            <a:r>
              <a:rPr lang="en-US" sz="1100" dirty="0"/>
              <a:t> </a:t>
            </a:r>
            <a:r>
              <a:rPr lang="en-US" sz="1100" dirty="0" err="1"/>
              <a:t>lại</a:t>
            </a:r>
            <a:r>
              <a:rPr lang="en-US" sz="1100" dirty="0"/>
              <a:t> ko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CMND </a:t>
            </a:r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lái</a:t>
            </a:r>
            <a:r>
              <a:rPr lang="en-US" sz="1100" dirty="0"/>
              <a:t> </a:t>
            </a:r>
            <a:r>
              <a:rPr lang="en-US" sz="1100" dirty="0" err="1"/>
              <a:t>xe</a:t>
            </a:r>
            <a:r>
              <a:rPr lang="en-US" sz="1100" dirty="0"/>
              <a:t> </a:t>
            </a:r>
            <a:r>
              <a:rPr lang="en-US" sz="1100" dirty="0" err="1"/>
              <a:t>hoặc</a:t>
            </a:r>
            <a:r>
              <a:rPr lang="en-US" sz="1100" dirty="0"/>
              <a:t> </a:t>
            </a:r>
            <a:r>
              <a:rPr lang="en-US" sz="1100" dirty="0" err="1"/>
              <a:t>giấy</a:t>
            </a:r>
            <a:r>
              <a:rPr lang="en-US" sz="1100" dirty="0"/>
              <a:t> </a:t>
            </a:r>
            <a:r>
              <a:rPr lang="en-US" sz="1100" dirty="0" err="1"/>
              <a:t>tờ</a:t>
            </a:r>
            <a:r>
              <a:rPr lang="en-US" sz="1100" dirty="0"/>
              <a:t> </a:t>
            </a:r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bạn</a:t>
            </a:r>
            <a:r>
              <a:rPr lang="en-US" sz="1100" dirty="0"/>
              <a:t>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dùng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)</a:t>
            </a:r>
          </a:p>
          <a:p>
            <a:r>
              <a:rPr lang="en-US" sz="1100" dirty="0">
                <a:hlinkClick r:id="rId5"/>
              </a:rPr>
              <a:t>https://youtu.be/JvqzYvDWcTs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dirty="0" err="1"/>
              <a:t>Nạp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tối</a:t>
            </a:r>
            <a:r>
              <a:rPr lang="en-US" sz="1100" dirty="0"/>
              <a:t> </a:t>
            </a:r>
            <a:r>
              <a:rPr lang="en-US" sz="1100" dirty="0" err="1"/>
              <a:t>thiểu</a:t>
            </a:r>
            <a:r>
              <a:rPr lang="en-US" sz="1100" dirty="0"/>
              <a:t> 220$,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đủ</a:t>
            </a:r>
            <a:r>
              <a:rPr lang="en-US" sz="1100" dirty="0"/>
              <a:t> 10$ </a:t>
            </a:r>
            <a:r>
              <a:rPr lang="en-US" sz="1100" dirty="0" err="1"/>
              <a:t>phí</a:t>
            </a:r>
            <a:r>
              <a:rPr lang="en-US" sz="1100" dirty="0"/>
              <a:t>. (1 </a:t>
            </a:r>
            <a:r>
              <a:rPr lang="en-US" sz="1100" dirty="0" err="1"/>
              <a:t>lệnh</a:t>
            </a:r>
            <a:r>
              <a:rPr lang="en-US" sz="1100" dirty="0"/>
              <a:t> Buy EU 100U </a:t>
            </a:r>
            <a:r>
              <a:rPr lang="en-US" sz="1100" dirty="0" err="1"/>
              <a:t>đòn</a:t>
            </a:r>
            <a:r>
              <a:rPr lang="en-US" sz="1100" dirty="0"/>
              <a:t> </a:t>
            </a:r>
            <a:r>
              <a:rPr lang="en-US" sz="1100" dirty="0" err="1"/>
              <a:t>bẫy</a:t>
            </a:r>
            <a:r>
              <a:rPr lang="en-US" sz="1100" dirty="0"/>
              <a:t> x400, </a:t>
            </a:r>
            <a:r>
              <a:rPr lang="en-US" sz="1100" dirty="0" err="1"/>
              <a:t>hoặc</a:t>
            </a:r>
            <a:r>
              <a:rPr lang="en-US" sz="1100" dirty="0"/>
              <a:t> chia </a:t>
            </a:r>
            <a:r>
              <a:rPr lang="en-US" sz="1100" dirty="0" err="1"/>
              <a:t>nhỏ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nhiều</a:t>
            </a:r>
            <a:r>
              <a:rPr lang="en-US" sz="1100" dirty="0"/>
              <a:t> </a:t>
            </a:r>
            <a:r>
              <a:rPr lang="en-US" sz="1100" dirty="0" err="1"/>
              <a:t>lệnh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4. Thanh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phí</a:t>
            </a:r>
            <a:r>
              <a:rPr lang="en-US" sz="1100" dirty="0"/>
              <a:t> Partners</a:t>
            </a:r>
          </a:p>
          <a:p>
            <a:r>
              <a:rPr lang="en-US" sz="1100" dirty="0" err="1"/>
              <a:t>Chuyển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thẻ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: L</a:t>
            </a:r>
            <a:r>
              <a:rPr lang="vi-VN" sz="1100" dirty="0"/>
              <a:t>ư</a:t>
            </a:r>
            <a:r>
              <a:rPr lang="en-US" sz="1100" dirty="0"/>
              <a:t>u ý </a:t>
            </a:r>
            <a:r>
              <a:rPr lang="en-US" sz="1100" dirty="0" err="1"/>
              <a:t>chọn</a:t>
            </a:r>
            <a:r>
              <a:rPr lang="en-US" sz="1100" dirty="0"/>
              <a:t> </a:t>
            </a:r>
            <a:r>
              <a:rPr lang="en-US" sz="1100" dirty="0" err="1"/>
              <a:t>mục</a:t>
            </a:r>
            <a:r>
              <a:rPr lang="en-US" sz="1100" dirty="0"/>
              <a:t> </a:t>
            </a:r>
            <a:r>
              <a:rPr lang="en-US" sz="1100" dirty="0" err="1"/>
              <a:t>chuyển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thẻ</a:t>
            </a:r>
            <a:r>
              <a:rPr lang="en-US" sz="1100" dirty="0"/>
              <a:t> (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phải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)</a:t>
            </a:r>
          </a:p>
          <a:p>
            <a:r>
              <a:rPr lang="en-US" sz="1100" dirty="0"/>
              <a:t>9704229237471649</a:t>
            </a:r>
          </a:p>
          <a:p>
            <a:r>
              <a:rPr lang="en-US" sz="1100" dirty="0" err="1"/>
              <a:t>Tên</a:t>
            </a:r>
            <a:r>
              <a:rPr lang="en-US" sz="1100" dirty="0"/>
              <a:t> </a:t>
            </a:r>
            <a:r>
              <a:rPr lang="en-US" sz="1100" dirty="0" err="1"/>
              <a:t>chủ</a:t>
            </a:r>
            <a:r>
              <a:rPr lang="en-US" sz="1100" dirty="0"/>
              <a:t> </a:t>
            </a:r>
            <a:r>
              <a:rPr lang="en-US" sz="1100" dirty="0" err="1"/>
              <a:t>thẻ</a:t>
            </a:r>
            <a:r>
              <a:rPr lang="en-US" sz="1100" dirty="0"/>
              <a:t>: </a:t>
            </a:r>
            <a:r>
              <a:rPr lang="en-US" sz="1100" dirty="0" err="1"/>
              <a:t>Huỳnh</a:t>
            </a:r>
            <a:r>
              <a:rPr lang="en-US" sz="1100" dirty="0"/>
              <a:t> </a:t>
            </a:r>
            <a:r>
              <a:rPr lang="en-US" sz="1100" dirty="0" err="1"/>
              <a:t>Ngọc</a:t>
            </a:r>
            <a:r>
              <a:rPr lang="en-US" sz="1100" dirty="0"/>
              <a:t> </a:t>
            </a:r>
            <a:r>
              <a:rPr lang="en-US" sz="1100" dirty="0" err="1"/>
              <a:t>Luận</a:t>
            </a:r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Ghi</a:t>
            </a:r>
            <a:r>
              <a:rPr lang="en-US" sz="1100" dirty="0"/>
              <a:t> </a:t>
            </a:r>
            <a:r>
              <a:rPr lang="en-US" sz="1100" dirty="0" err="1"/>
              <a:t>chú</a:t>
            </a:r>
            <a:r>
              <a:rPr lang="en-US" sz="1100" dirty="0"/>
              <a:t> </a:t>
            </a:r>
            <a:r>
              <a:rPr lang="en-US" sz="1100" dirty="0" err="1"/>
              <a:t>chuyển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: [User name </a:t>
            </a:r>
            <a:r>
              <a:rPr lang="en-US" sz="1100" dirty="0" err="1"/>
              <a:t>tk</a:t>
            </a:r>
            <a:r>
              <a:rPr lang="en-US" sz="1100" dirty="0"/>
              <a:t> partners] + </a:t>
            </a:r>
            <a:r>
              <a:rPr lang="en-US" sz="1100" dirty="0" err="1"/>
              <a:t>sdt</a:t>
            </a:r>
            <a:endParaRPr lang="en-US" sz="1100" dirty="0"/>
          </a:p>
          <a:p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: 150$ x </a:t>
            </a:r>
            <a:r>
              <a:rPr lang="en-US" sz="1100" dirty="0" err="1"/>
              <a:t>tỷ</a:t>
            </a:r>
            <a:r>
              <a:rPr lang="en-US" sz="1100" dirty="0"/>
              <a:t> </a:t>
            </a:r>
            <a:r>
              <a:rPr lang="en-US" sz="1100" dirty="0" err="1"/>
              <a:t>giá</a:t>
            </a:r>
            <a:r>
              <a:rPr lang="en-US" sz="1100" dirty="0"/>
              <a:t> 23,000 (3 </a:t>
            </a:r>
            <a:r>
              <a:rPr lang="en-US" sz="1100" dirty="0" err="1"/>
              <a:t>tháng</a:t>
            </a:r>
            <a:r>
              <a:rPr lang="en-US" sz="1100" dirty="0"/>
              <a:t> Partners </a:t>
            </a:r>
            <a:r>
              <a:rPr lang="en-US" sz="1100" dirty="0" err="1"/>
              <a:t>Vip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thông</a:t>
            </a:r>
            <a:r>
              <a:rPr lang="en-US" sz="1100" dirty="0"/>
              <a:t> tin 2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mục</a:t>
            </a:r>
            <a:r>
              <a:rPr lang="en-US" sz="1100" dirty="0"/>
              <a:t> “</a:t>
            </a: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</a:t>
            </a:r>
            <a:r>
              <a:rPr lang="en-US" sz="1100" dirty="0" err="1"/>
              <a:t>Vip</a:t>
            </a:r>
            <a:r>
              <a:rPr lang="en-US" sz="1100" dirty="0"/>
              <a:t>” </a:t>
            </a:r>
            <a:r>
              <a:rPr lang="en-US" sz="1100" dirty="0" err="1"/>
              <a:t>và</a:t>
            </a:r>
            <a:r>
              <a:rPr lang="en-US" sz="1100" dirty="0"/>
              <a:t> </a:t>
            </a:r>
            <a:r>
              <a:rPr lang="en-US" sz="1100" dirty="0" err="1"/>
              <a:t>chờ</a:t>
            </a:r>
            <a:r>
              <a:rPr lang="en-US" sz="1100" dirty="0"/>
              <a:t> đ</a:t>
            </a:r>
            <a:r>
              <a:rPr lang="vi-VN" sz="1100" dirty="0"/>
              <a:t>ư</a:t>
            </a:r>
            <a:r>
              <a:rPr lang="en-US" sz="1100" dirty="0" err="1"/>
              <a:t>ợc</a:t>
            </a:r>
            <a:r>
              <a:rPr lang="en-US" sz="1100" dirty="0"/>
              <a:t> </a:t>
            </a:r>
            <a:r>
              <a:rPr lang="en-US" sz="1100" dirty="0" err="1"/>
              <a:t>duyệt</a:t>
            </a:r>
            <a:r>
              <a:rPr lang="en-US" sz="11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A3E44-F6E1-4FFE-979B-2843081EB6D8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32251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88239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9585E-C0F6-41EE-8249-C6332C38FF44}"/>
              </a:ext>
            </a:extLst>
          </p:cNvPr>
          <p:cNvSpPr/>
          <p:nvPr/>
        </p:nvSpPr>
        <p:spPr>
          <a:xfrm>
            <a:off x="4525860" y="2319556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tài khoản Partners eToro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50CA2-32B8-4EAA-A790-5FC604F51334}"/>
              </a:ext>
            </a:extLst>
          </p:cNvPr>
          <p:cNvSpPr/>
          <p:nvPr/>
        </p:nvSpPr>
        <p:spPr>
          <a:xfrm>
            <a:off x="4525860" y="2785145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name tài khoản Partners eToro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8D1E1-DFCF-4D0D-BBEF-F94F08ABC74B}"/>
              </a:ext>
            </a:extLst>
          </p:cNvPr>
          <p:cNvSpPr/>
          <p:nvPr/>
        </p:nvSpPr>
        <p:spPr>
          <a:xfrm>
            <a:off x="4525859" y="3330429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tài khoản giao dịch eToro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45AD5-7C5A-4DF9-9D49-41074206BE39}"/>
              </a:ext>
            </a:extLst>
          </p:cNvPr>
          <p:cNvSpPr/>
          <p:nvPr/>
        </p:nvSpPr>
        <p:spPr>
          <a:xfrm>
            <a:off x="4525858" y="3875713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name tài khoản giao dịch eToro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D5410-0AAF-47DD-BB0E-E03A3FC920EF}"/>
              </a:ext>
            </a:extLst>
          </p:cNvPr>
          <p:cNvSpPr/>
          <p:nvPr/>
        </p:nvSpPr>
        <p:spPr>
          <a:xfrm>
            <a:off x="4525858" y="4428682"/>
            <a:ext cx="4236441" cy="64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  <a:r>
              <a:rPr lang="vi-VN"/>
              <a:t>ư</a:t>
            </a:r>
            <a:r>
              <a:rPr lang="en-US"/>
              <a:t>u ý: chỉ bấm gửi khi bạn đã thanh toán phí Partners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B401AE-FEA8-4505-A325-CE03CD8D4A0C}"/>
              </a:ext>
            </a:extLst>
          </p:cNvPr>
          <p:cNvSpPr/>
          <p:nvPr/>
        </p:nvSpPr>
        <p:spPr>
          <a:xfrm>
            <a:off x="5863905" y="5368250"/>
            <a:ext cx="1711354" cy="3110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C724E2-2AC0-4CC7-9BA3-1E6033CD0B77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4766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9"/>
            <a:ext cx="8430935" cy="37247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9585E-C0F6-41EE-8249-C6332C38FF44}"/>
              </a:ext>
            </a:extLst>
          </p:cNvPr>
          <p:cNvSpPr/>
          <p:nvPr/>
        </p:nvSpPr>
        <p:spPr>
          <a:xfrm>
            <a:off x="4525860" y="2319556"/>
            <a:ext cx="2806117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th</a:t>
            </a:r>
            <a:r>
              <a:rPr lang="vi-VN"/>
              <a:t>ư</a:t>
            </a:r>
            <a:r>
              <a:rPr lang="en-US"/>
              <a:t>ơng hiệu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50CA2-32B8-4EAA-A790-5FC604F51334}"/>
              </a:ext>
            </a:extLst>
          </p:cNvPr>
          <p:cNvSpPr/>
          <p:nvPr/>
        </p:nvSpPr>
        <p:spPr>
          <a:xfrm>
            <a:off x="4525860" y="2785145"/>
            <a:ext cx="2806117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Name Card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8D1E1-DFCF-4D0D-BBEF-F94F08ABC74B}"/>
              </a:ext>
            </a:extLst>
          </p:cNvPr>
          <p:cNvSpPr/>
          <p:nvPr/>
        </p:nvSpPr>
        <p:spPr>
          <a:xfrm>
            <a:off x="4525860" y="3330429"/>
            <a:ext cx="2806118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Landing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B401AE-FEA8-4505-A325-CE03CD8D4A0C}"/>
              </a:ext>
            </a:extLst>
          </p:cNvPr>
          <p:cNvSpPr/>
          <p:nvPr/>
        </p:nvSpPr>
        <p:spPr>
          <a:xfrm>
            <a:off x="6929307" y="4723002"/>
            <a:ext cx="1711354" cy="3110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18EAE4-4445-42D4-8928-45D615D1A4C1}"/>
              </a:ext>
            </a:extLst>
          </p:cNvPr>
          <p:cNvSpPr/>
          <p:nvPr/>
        </p:nvSpPr>
        <p:spPr>
          <a:xfrm>
            <a:off x="7495563" y="2336333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]@patacademy.com.vn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D2140-6033-4F74-9850-F087AD0C5EBB}"/>
              </a:ext>
            </a:extLst>
          </p:cNvPr>
          <p:cNvSpPr/>
          <p:nvPr/>
        </p:nvSpPr>
        <p:spPr>
          <a:xfrm>
            <a:off x="7495563" y="2773265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D08386-2BCB-413B-BBED-6DA636219E82}"/>
              </a:ext>
            </a:extLst>
          </p:cNvPr>
          <p:cNvSpPr/>
          <p:nvPr/>
        </p:nvSpPr>
        <p:spPr>
          <a:xfrm>
            <a:off x="7495563" y="3330429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Patacademy.com.vn/[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83F416-FDE3-40E8-BF80-69609486B2D7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128142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7439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266CD3D3-F3F8-4916-A80C-298AC4A4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62233"/>
              </p:ext>
            </p:extLst>
          </p:nvPr>
        </p:nvGraphicFramePr>
        <p:xfrm>
          <a:off x="3800677" y="2928130"/>
          <a:ext cx="8128001" cy="189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21">
                  <a:extLst>
                    <a:ext uri="{9D8B030D-6E8A-4147-A177-3AD203B41FA5}">
                      <a16:colId xmlns:a16="http://schemas.microsoft.com/office/drawing/2014/main" val="131157814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791848946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3557275811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991291413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576330440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1360853493"/>
                    </a:ext>
                  </a:extLst>
                </a:gridCol>
                <a:gridCol w="2046447">
                  <a:extLst>
                    <a:ext uri="{9D8B030D-6E8A-4147-A177-3AD203B41FA5}">
                      <a16:colId xmlns:a16="http://schemas.microsoft.com/office/drawing/2014/main" val="2810828167"/>
                    </a:ext>
                  </a:extLst>
                </a:gridCol>
              </a:tblGrid>
              <a:tr h="550998">
                <a:tc>
                  <a:txBody>
                    <a:bodyPr/>
                    <a:lstStyle/>
                    <a:p>
                      <a:r>
                        <a:rPr lang="en-US" sz="120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Họ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ID tài khoản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Email tk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User name 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Phí học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Ghi chú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589"/>
                  </a:ext>
                </a:extLst>
              </a:tr>
              <a:tr h="44692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91592"/>
                  </a:ext>
                </a:extLst>
              </a:tr>
              <a:tr h="44692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61969"/>
                  </a:ext>
                </a:extLst>
              </a:tr>
              <a:tr h="446920">
                <a:tc gridSpan="5">
                  <a:txBody>
                    <a:bodyPr/>
                    <a:lstStyle/>
                    <a:p>
                      <a:r>
                        <a:rPr lang="en-US"/>
                        <a:t>Tổng phí học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491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57C9BC3-E888-4B33-8D3D-E6206B68AC64}"/>
              </a:ext>
            </a:extLst>
          </p:cNvPr>
          <p:cNvSpPr/>
          <p:nvPr/>
        </p:nvSpPr>
        <p:spPr>
          <a:xfrm>
            <a:off x="3884103" y="5390630"/>
            <a:ext cx="7155809" cy="50263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Thanh toán tổng phí học viên vào ngày 15 hang tháng, hoặc khi bạn đã nhận đ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ợc hoa hồng Partners từ eToro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888F9-3643-4885-95D6-2D2C2154B135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15997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7439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/>
              <a:t>&lt;Text&gt; làm sau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22EC7-7FC8-4274-8EA2-226989B4CB35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92330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7439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/>
              <a:t>&lt;&lt;Gắn Pluin chat&gt;&gt;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22EC7-7FC8-4274-8EA2-226989B4CB35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hệ/chat trực tiếp</a:t>
            </a:r>
          </a:p>
        </p:txBody>
      </p:sp>
    </p:spTree>
    <p:extLst>
      <p:ext uri="{BB962C8B-B14F-4D97-AF65-F5344CB8AC3E}">
        <p14:creationId xmlns:p14="http://schemas.microsoft.com/office/powerpoint/2010/main" val="385178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815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ngocl</dc:creator>
  <cp:lastModifiedBy>pthx79@gmail.com</cp:lastModifiedBy>
  <cp:revision>10</cp:revision>
  <dcterms:created xsi:type="dcterms:W3CDTF">2020-02-10T15:36:40Z</dcterms:created>
  <dcterms:modified xsi:type="dcterms:W3CDTF">2020-03-02T17:56:15Z</dcterms:modified>
</cp:coreProperties>
</file>