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63DE9-1DEC-46DE-917C-D3517B02ED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E951F6E-2194-483B-9BC0-7BDC52573C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C7D632-4FEA-4C99-88A4-07CC7D83E9D8}"/>
              </a:ext>
            </a:extLst>
          </p:cNvPr>
          <p:cNvSpPr>
            <a:spLocks noGrp="1"/>
          </p:cNvSpPr>
          <p:nvPr>
            <p:ph type="dt" sz="half" idx="10"/>
          </p:nvPr>
        </p:nvSpPr>
        <p:spPr/>
        <p:txBody>
          <a:bodyPr/>
          <a:lstStyle/>
          <a:p>
            <a:fld id="{16D0F77D-2E47-4D2D-A704-75827A6B8852}" type="datetimeFigureOut">
              <a:rPr lang="en-US" smtClean="0"/>
              <a:t>2/29/2020</a:t>
            </a:fld>
            <a:endParaRPr lang="en-US"/>
          </a:p>
        </p:txBody>
      </p:sp>
      <p:sp>
        <p:nvSpPr>
          <p:cNvPr id="5" name="Footer Placeholder 4">
            <a:extLst>
              <a:ext uri="{FF2B5EF4-FFF2-40B4-BE49-F238E27FC236}">
                <a16:creationId xmlns:a16="http://schemas.microsoft.com/office/drawing/2014/main" id="{8210171F-8E09-481F-A056-25937F21AF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811E5C-A86C-451B-9150-6D1E7DC60F34}"/>
              </a:ext>
            </a:extLst>
          </p:cNvPr>
          <p:cNvSpPr>
            <a:spLocks noGrp="1"/>
          </p:cNvSpPr>
          <p:nvPr>
            <p:ph type="sldNum" sz="quarter" idx="12"/>
          </p:nvPr>
        </p:nvSpPr>
        <p:spPr/>
        <p:txBody>
          <a:bodyPr/>
          <a:lstStyle/>
          <a:p>
            <a:fld id="{4BD9A80A-0BCD-40E3-B044-398038CBFC3E}" type="slidenum">
              <a:rPr lang="en-US" smtClean="0"/>
              <a:t>‹#›</a:t>
            </a:fld>
            <a:endParaRPr lang="en-US"/>
          </a:p>
        </p:txBody>
      </p:sp>
    </p:spTree>
    <p:extLst>
      <p:ext uri="{BB962C8B-B14F-4D97-AF65-F5344CB8AC3E}">
        <p14:creationId xmlns:p14="http://schemas.microsoft.com/office/powerpoint/2010/main" val="3050023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E64DB-E2A3-47C8-AB11-665005E94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70363A5-CB9F-4936-BD26-C864DA1987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7BCD9B-A3C9-4459-8B34-C7A8A6CB07F6}"/>
              </a:ext>
            </a:extLst>
          </p:cNvPr>
          <p:cNvSpPr>
            <a:spLocks noGrp="1"/>
          </p:cNvSpPr>
          <p:nvPr>
            <p:ph type="dt" sz="half" idx="10"/>
          </p:nvPr>
        </p:nvSpPr>
        <p:spPr/>
        <p:txBody>
          <a:bodyPr/>
          <a:lstStyle/>
          <a:p>
            <a:fld id="{16D0F77D-2E47-4D2D-A704-75827A6B8852}" type="datetimeFigureOut">
              <a:rPr lang="en-US" smtClean="0"/>
              <a:t>2/29/2020</a:t>
            </a:fld>
            <a:endParaRPr lang="en-US"/>
          </a:p>
        </p:txBody>
      </p:sp>
      <p:sp>
        <p:nvSpPr>
          <p:cNvPr id="5" name="Footer Placeholder 4">
            <a:extLst>
              <a:ext uri="{FF2B5EF4-FFF2-40B4-BE49-F238E27FC236}">
                <a16:creationId xmlns:a16="http://schemas.microsoft.com/office/drawing/2014/main" id="{14C49BFE-BA61-4363-ACA3-8435D83F19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FED43A-9B84-4521-B0B5-861B50309641}"/>
              </a:ext>
            </a:extLst>
          </p:cNvPr>
          <p:cNvSpPr>
            <a:spLocks noGrp="1"/>
          </p:cNvSpPr>
          <p:nvPr>
            <p:ph type="sldNum" sz="quarter" idx="12"/>
          </p:nvPr>
        </p:nvSpPr>
        <p:spPr/>
        <p:txBody>
          <a:bodyPr/>
          <a:lstStyle/>
          <a:p>
            <a:fld id="{4BD9A80A-0BCD-40E3-B044-398038CBFC3E}" type="slidenum">
              <a:rPr lang="en-US" smtClean="0"/>
              <a:t>‹#›</a:t>
            </a:fld>
            <a:endParaRPr lang="en-US"/>
          </a:p>
        </p:txBody>
      </p:sp>
    </p:spTree>
    <p:extLst>
      <p:ext uri="{BB962C8B-B14F-4D97-AF65-F5344CB8AC3E}">
        <p14:creationId xmlns:p14="http://schemas.microsoft.com/office/powerpoint/2010/main" val="1371251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97ECDB-0AB3-4F9A-BE18-07AE5DA35B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0B8B09-AF4C-4DA6-8995-D8488C1081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2BD49D-7EC6-46A5-AED6-650001A28AD7}"/>
              </a:ext>
            </a:extLst>
          </p:cNvPr>
          <p:cNvSpPr>
            <a:spLocks noGrp="1"/>
          </p:cNvSpPr>
          <p:nvPr>
            <p:ph type="dt" sz="half" idx="10"/>
          </p:nvPr>
        </p:nvSpPr>
        <p:spPr/>
        <p:txBody>
          <a:bodyPr/>
          <a:lstStyle/>
          <a:p>
            <a:fld id="{16D0F77D-2E47-4D2D-A704-75827A6B8852}" type="datetimeFigureOut">
              <a:rPr lang="en-US" smtClean="0"/>
              <a:t>2/29/2020</a:t>
            </a:fld>
            <a:endParaRPr lang="en-US"/>
          </a:p>
        </p:txBody>
      </p:sp>
      <p:sp>
        <p:nvSpPr>
          <p:cNvPr id="5" name="Footer Placeholder 4">
            <a:extLst>
              <a:ext uri="{FF2B5EF4-FFF2-40B4-BE49-F238E27FC236}">
                <a16:creationId xmlns:a16="http://schemas.microsoft.com/office/drawing/2014/main" id="{9ADE8EBB-790B-4544-9225-3499B0B95A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703270-21EF-49E0-8A5D-41A7B01A4657}"/>
              </a:ext>
            </a:extLst>
          </p:cNvPr>
          <p:cNvSpPr>
            <a:spLocks noGrp="1"/>
          </p:cNvSpPr>
          <p:nvPr>
            <p:ph type="sldNum" sz="quarter" idx="12"/>
          </p:nvPr>
        </p:nvSpPr>
        <p:spPr/>
        <p:txBody>
          <a:bodyPr/>
          <a:lstStyle/>
          <a:p>
            <a:fld id="{4BD9A80A-0BCD-40E3-B044-398038CBFC3E}" type="slidenum">
              <a:rPr lang="en-US" smtClean="0"/>
              <a:t>‹#›</a:t>
            </a:fld>
            <a:endParaRPr lang="en-US"/>
          </a:p>
        </p:txBody>
      </p:sp>
    </p:spTree>
    <p:extLst>
      <p:ext uri="{BB962C8B-B14F-4D97-AF65-F5344CB8AC3E}">
        <p14:creationId xmlns:p14="http://schemas.microsoft.com/office/powerpoint/2010/main" val="1469714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2D9E2-045F-4A23-8283-E5DCA4CA51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6A248-3951-4BB4-8F46-E28B5E95EB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011D89-AF19-4DEB-8C76-356AE0DCA2B1}"/>
              </a:ext>
            </a:extLst>
          </p:cNvPr>
          <p:cNvSpPr>
            <a:spLocks noGrp="1"/>
          </p:cNvSpPr>
          <p:nvPr>
            <p:ph type="dt" sz="half" idx="10"/>
          </p:nvPr>
        </p:nvSpPr>
        <p:spPr/>
        <p:txBody>
          <a:bodyPr/>
          <a:lstStyle/>
          <a:p>
            <a:fld id="{16D0F77D-2E47-4D2D-A704-75827A6B8852}" type="datetimeFigureOut">
              <a:rPr lang="en-US" smtClean="0"/>
              <a:t>2/29/2020</a:t>
            </a:fld>
            <a:endParaRPr lang="en-US"/>
          </a:p>
        </p:txBody>
      </p:sp>
      <p:sp>
        <p:nvSpPr>
          <p:cNvPr id="5" name="Footer Placeholder 4">
            <a:extLst>
              <a:ext uri="{FF2B5EF4-FFF2-40B4-BE49-F238E27FC236}">
                <a16:creationId xmlns:a16="http://schemas.microsoft.com/office/drawing/2014/main" id="{D89CFC58-BC2B-4CB9-97A2-160E72AB94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0F7F9B-6D5D-4656-9A5E-B4C4715423E2}"/>
              </a:ext>
            </a:extLst>
          </p:cNvPr>
          <p:cNvSpPr>
            <a:spLocks noGrp="1"/>
          </p:cNvSpPr>
          <p:nvPr>
            <p:ph type="sldNum" sz="quarter" idx="12"/>
          </p:nvPr>
        </p:nvSpPr>
        <p:spPr/>
        <p:txBody>
          <a:bodyPr/>
          <a:lstStyle/>
          <a:p>
            <a:fld id="{4BD9A80A-0BCD-40E3-B044-398038CBFC3E}" type="slidenum">
              <a:rPr lang="en-US" smtClean="0"/>
              <a:t>‹#›</a:t>
            </a:fld>
            <a:endParaRPr lang="en-US"/>
          </a:p>
        </p:txBody>
      </p:sp>
    </p:spTree>
    <p:extLst>
      <p:ext uri="{BB962C8B-B14F-4D97-AF65-F5344CB8AC3E}">
        <p14:creationId xmlns:p14="http://schemas.microsoft.com/office/powerpoint/2010/main" val="69266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57FED-E572-49D0-BCC2-1EA282C7EF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82201AD-0928-42A0-B55E-7C6F1EFB38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05AFD6-E4D3-46E0-B047-F0B33F261235}"/>
              </a:ext>
            </a:extLst>
          </p:cNvPr>
          <p:cNvSpPr>
            <a:spLocks noGrp="1"/>
          </p:cNvSpPr>
          <p:nvPr>
            <p:ph type="dt" sz="half" idx="10"/>
          </p:nvPr>
        </p:nvSpPr>
        <p:spPr/>
        <p:txBody>
          <a:bodyPr/>
          <a:lstStyle/>
          <a:p>
            <a:fld id="{16D0F77D-2E47-4D2D-A704-75827A6B8852}" type="datetimeFigureOut">
              <a:rPr lang="en-US" smtClean="0"/>
              <a:t>2/29/2020</a:t>
            </a:fld>
            <a:endParaRPr lang="en-US"/>
          </a:p>
        </p:txBody>
      </p:sp>
      <p:sp>
        <p:nvSpPr>
          <p:cNvPr id="5" name="Footer Placeholder 4">
            <a:extLst>
              <a:ext uri="{FF2B5EF4-FFF2-40B4-BE49-F238E27FC236}">
                <a16:creationId xmlns:a16="http://schemas.microsoft.com/office/drawing/2014/main" id="{427A1017-0481-4A20-9BA1-31C24A702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DCBA73-D428-409E-A4EF-0E235CF456BB}"/>
              </a:ext>
            </a:extLst>
          </p:cNvPr>
          <p:cNvSpPr>
            <a:spLocks noGrp="1"/>
          </p:cNvSpPr>
          <p:nvPr>
            <p:ph type="sldNum" sz="quarter" idx="12"/>
          </p:nvPr>
        </p:nvSpPr>
        <p:spPr/>
        <p:txBody>
          <a:bodyPr/>
          <a:lstStyle/>
          <a:p>
            <a:fld id="{4BD9A80A-0BCD-40E3-B044-398038CBFC3E}" type="slidenum">
              <a:rPr lang="en-US" smtClean="0"/>
              <a:t>‹#›</a:t>
            </a:fld>
            <a:endParaRPr lang="en-US"/>
          </a:p>
        </p:txBody>
      </p:sp>
    </p:spTree>
    <p:extLst>
      <p:ext uri="{BB962C8B-B14F-4D97-AF65-F5344CB8AC3E}">
        <p14:creationId xmlns:p14="http://schemas.microsoft.com/office/powerpoint/2010/main" val="1032368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C7DDF-FB95-4BED-85E8-F6DD3B37ED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615A15-3A81-4F30-B8EB-3BBB543F2E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A65882-0B65-4A55-9857-FBA87F9C7A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432122E-BD88-4EAB-ADCF-BD395CC0E856}"/>
              </a:ext>
            </a:extLst>
          </p:cNvPr>
          <p:cNvSpPr>
            <a:spLocks noGrp="1"/>
          </p:cNvSpPr>
          <p:nvPr>
            <p:ph type="dt" sz="half" idx="10"/>
          </p:nvPr>
        </p:nvSpPr>
        <p:spPr/>
        <p:txBody>
          <a:bodyPr/>
          <a:lstStyle/>
          <a:p>
            <a:fld id="{16D0F77D-2E47-4D2D-A704-75827A6B8852}" type="datetimeFigureOut">
              <a:rPr lang="en-US" smtClean="0"/>
              <a:t>2/29/2020</a:t>
            </a:fld>
            <a:endParaRPr lang="en-US"/>
          </a:p>
        </p:txBody>
      </p:sp>
      <p:sp>
        <p:nvSpPr>
          <p:cNvPr id="6" name="Footer Placeholder 5">
            <a:extLst>
              <a:ext uri="{FF2B5EF4-FFF2-40B4-BE49-F238E27FC236}">
                <a16:creationId xmlns:a16="http://schemas.microsoft.com/office/drawing/2014/main" id="{39033CC9-C5F5-4E3F-AE92-D6639689F9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937381-A307-4CDC-805E-3F50E561D403}"/>
              </a:ext>
            </a:extLst>
          </p:cNvPr>
          <p:cNvSpPr>
            <a:spLocks noGrp="1"/>
          </p:cNvSpPr>
          <p:nvPr>
            <p:ph type="sldNum" sz="quarter" idx="12"/>
          </p:nvPr>
        </p:nvSpPr>
        <p:spPr/>
        <p:txBody>
          <a:bodyPr/>
          <a:lstStyle/>
          <a:p>
            <a:fld id="{4BD9A80A-0BCD-40E3-B044-398038CBFC3E}" type="slidenum">
              <a:rPr lang="en-US" smtClean="0"/>
              <a:t>‹#›</a:t>
            </a:fld>
            <a:endParaRPr lang="en-US"/>
          </a:p>
        </p:txBody>
      </p:sp>
    </p:spTree>
    <p:extLst>
      <p:ext uri="{BB962C8B-B14F-4D97-AF65-F5344CB8AC3E}">
        <p14:creationId xmlns:p14="http://schemas.microsoft.com/office/powerpoint/2010/main" val="1706366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CF7D9-7726-486A-B9F2-B7B3E6D811A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2C0E557-119A-4B9F-B228-7EFA2A3EFD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201214-3BD5-48B1-962E-69AF39C7CF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40F0B51-E221-4C9B-A64D-735C305672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47D3FD-FCB7-418E-A6F1-E7D8EAD3F7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B6E5FA-E6B4-4883-8090-AE3AAC97DE1F}"/>
              </a:ext>
            </a:extLst>
          </p:cNvPr>
          <p:cNvSpPr>
            <a:spLocks noGrp="1"/>
          </p:cNvSpPr>
          <p:nvPr>
            <p:ph type="dt" sz="half" idx="10"/>
          </p:nvPr>
        </p:nvSpPr>
        <p:spPr/>
        <p:txBody>
          <a:bodyPr/>
          <a:lstStyle/>
          <a:p>
            <a:fld id="{16D0F77D-2E47-4D2D-A704-75827A6B8852}" type="datetimeFigureOut">
              <a:rPr lang="en-US" smtClean="0"/>
              <a:t>2/29/2020</a:t>
            </a:fld>
            <a:endParaRPr lang="en-US"/>
          </a:p>
        </p:txBody>
      </p:sp>
      <p:sp>
        <p:nvSpPr>
          <p:cNvPr id="8" name="Footer Placeholder 7">
            <a:extLst>
              <a:ext uri="{FF2B5EF4-FFF2-40B4-BE49-F238E27FC236}">
                <a16:creationId xmlns:a16="http://schemas.microsoft.com/office/drawing/2014/main" id="{40F03919-2023-45E6-AAA1-D17EBD54D6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1EEAEE2-C05A-4165-99E2-CAE76AD8402A}"/>
              </a:ext>
            </a:extLst>
          </p:cNvPr>
          <p:cNvSpPr>
            <a:spLocks noGrp="1"/>
          </p:cNvSpPr>
          <p:nvPr>
            <p:ph type="sldNum" sz="quarter" idx="12"/>
          </p:nvPr>
        </p:nvSpPr>
        <p:spPr/>
        <p:txBody>
          <a:bodyPr/>
          <a:lstStyle/>
          <a:p>
            <a:fld id="{4BD9A80A-0BCD-40E3-B044-398038CBFC3E}" type="slidenum">
              <a:rPr lang="en-US" smtClean="0"/>
              <a:t>‹#›</a:t>
            </a:fld>
            <a:endParaRPr lang="en-US"/>
          </a:p>
        </p:txBody>
      </p:sp>
    </p:spTree>
    <p:extLst>
      <p:ext uri="{BB962C8B-B14F-4D97-AF65-F5344CB8AC3E}">
        <p14:creationId xmlns:p14="http://schemas.microsoft.com/office/powerpoint/2010/main" val="1597433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4299A-3063-464F-B00A-8894FCBB96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EE9C082-0C69-4C2C-9F3E-4C3DE7B6837E}"/>
              </a:ext>
            </a:extLst>
          </p:cNvPr>
          <p:cNvSpPr>
            <a:spLocks noGrp="1"/>
          </p:cNvSpPr>
          <p:nvPr>
            <p:ph type="dt" sz="half" idx="10"/>
          </p:nvPr>
        </p:nvSpPr>
        <p:spPr/>
        <p:txBody>
          <a:bodyPr/>
          <a:lstStyle/>
          <a:p>
            <a:fld id="{16D0F77D-2E47-4D2D-A704-75827A6B8852}" type="datetimeFigureOut">
              <a:rPr lang="en-US" smtClean="0"/>
              <a:t>2/29/2020</a:t>
            </a:fld>
            <a:endParaRPr lang="en-US"/>
          </a:p>
        </p:txBody>
      </p:sp>
      <p:sp>
        <p:nvSpPr>
          <p:cNvPr id="4" name="Footer Placeholder 3">
            <a:extLst>
              <a:ext uri="{FF2B5EF4-FFF2-40B4-BE49-F238E27FC236}">
                <a16:creationId xmlns:a16="http://schemas.microsoft.com/office/drawing/2014/main" id="{19EEA442-270E-4F57-9605-45948C9C21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98B1B99-9BDB-4DEE-9A40-E07DEFA31BD6}"/>
              </a:ext>
            </a:extLst>
          </p:cNvPr>
          <p:cNvSpPr>
            <a:spLocks noGrp="1"/>
          </p:cNvSpPr>
          <p:nvPr>
            <p:ph type="sldNum" sz="quarter" idx="12"/>
          </p:nvPr>
        </p:nvSpPr>
        <p:spPr/>
        <p:txBody>
          <a:bodyPr/>
          <a:lstStyle/>
          <a:p>
            <a:fld id="{4BD9A80A-0BCD-40E3-B044-398038CBFC3E}" type="slidenum">
              <a:rPr lang="en-US" smtClean="0"/>
              <a:t>‹#›</a:t>
            </a:fld>
            <a:endParaRPr lang="en-US"/>
          </a:p>
        </p:txBody>
      </p:sp>
    </p:spTree>
    <p:extLst>
      <p:ext uri="{BB962C8B-B14F-4D97-AF65-F5344CB8AC3E}">
        <p14:creationId xmlns:p14="http://schemas.microsoft.com/office/powerpoint/2010/main" val="2938602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767CFE-233F-420C-AE01-373FEA4EFA5B}"/>
              </a:ext>
            </a:extLst>
          </p:cNvPr>
          <p:cNvSpPr>
            <a:spLocks noGrp="1"/>
          </p:cNvSpPr>
          <p:nvPr>
            <p:ph type="dt" sz="half" idx="10"/>
          </p:nvPr>
        </p:nvSpPr>
        <p:spPr/>
        <p:txBody>
          <a:bodyPr/>
          <a:lstStyle/>
          <a:p>
            <a:fld id="{16D0F77D-2E47-4D2D-A704-75827A6B8852}" type="datetimeFigureOut">
              <a:rPr lang="en-US" smtClean="0"/>
              <a:t>2/29/2020</a:t>
            </a:fld>
            <a:endParaRPr lang="en-US"/>
          </a:p>
        </p:txBody>
      </p:sp>
      <p:sp>
        <p:nvSpPr>
          <p:cNvPr id="3" name="Footer Placeholder 2">
            <a:extLst>
              <a:ext uri="{FF2B5EF4-FFF2-40B4-BE49-F238E27FC236}">
                <a16:creationId xmlns:a16="http://schemas.microsoft.com/office/drawing/2014/main" id="{C15E8B2A-AEFF-4CDF-8F0C-0CBE100C9B6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A54CA2-EA8B-4A5C-88F5-7A16BD45F444}"/>
              </a:ext>
            </a:extLst>
          </p:cNvPr>
          <p:cNvSpPr>
            <a:spLocks noGrp="1"/>
          </p:cNvSpPr>
          <p:nvPr>
            <p:ph type="sldNum" sz="quarter" idx="12"/>
          </p:nvPr>
        </p:nvSpPr>
        <p:spPr/>
        <p:txBody>
          <a:bodyPr/>
          <a:lstStyle/>
          <a:p>
            <a:fld id="{4BD9A80A-0BCD-40E3-B044-398038CBFC3E}" type="slidenum">
              <a:rPr lang="en-US" smtClean="0"/>
              <a:t>‹#›</a:t>
            </a:fld>
            <a:endParaRPr lang="en-US"/>
          </a:p>
        </p:txBody>
      </p:sp>
    </p:spTree>
    <p:extLst>
      <p:ext uri="{BB962C8B-B14F-4D97-AF65-F5344CB8AC3E}">
        <p14:creationId xmlns:p14="http://schemas.microsoft.com/office/powerpoint/2010/main" val="3570692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CA408-56B8-492E-B97E-1D06A3FE2B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3D07EA-4D9D-48D4-9822-2785067D57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38F457D-2B21-4459-AFA8-C91223CE28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487E93-D15B-4BD2-9AA1-8C6BA0876133}"/>
              </a:ext>
            </a:extLst>
          </p:cNvPr>
          <p:cNvSpPr>
            <a:spLocks noGrp="1"/>
          </p:cNvSpPr>
          <p:nvPr>
            <p:ph type="dt" sz="half" idx="10"/>
          </p:nvPr>
        </p:nvSpPr>
        <p:spPr/>
        <p:txBody>
          <a:bodyPr/>
          <a:lstStyle/>
          <a:p>
            <a:fld id="{16D0F77D-2E47-4D2D-A704-75827A6B8852}" type="datetimeFigureOut">
              <a:rPr lang="en-US" smtClean="0"/>
              <a:t>2/29/2020</a:t>
            </a:fld>
            <a:endParaRPr lang="en-US"/>
          </a:p>
        </p:txBody>
      </p:sp>
      <p:sp>
        <p:nvSpPr>
          <p:cNvPr id="6" name="Footer Placeholder 5">
            <a:extLst>
              <a:ext uri="{FF2B5EF4-FFF2-40B4-BE49-F238E27FC236}">
                <a16:creationId xmlns:a16="http://schemas.microsoft.com/office/drawing/2014/main" id="{8BF1D987-C199-4FB1-BB58-005E046F99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D9A6F9-97C3-470D-B482-4866F8BF8A99}"/>
              </a:ext>
            </a:extLst>
          </p:cNvPr>
          <p:cNvSpPr>
            <a:spLocks noGrp="1"/>
          </p:cNvSpPr>
          <p:nvPr>
            <p:ph type="sldNum" sz="quarter" idx="12"/>
          </p:nvPr>
        </p:nvSpPr>
        <p:spPr/>
        <p:txBody>
          <a:bodyPr/>
          <a:lstStyle/>
          <a:p>
            <a:fld id="{4BD9A80A-0BCD-40E3-B044-398038CBFC3E}" type="slidenum">
              <a:rPr lang="en-US" smtClean="0"/>
              <a:t>‹#›</a:t>
            </a:fld>
            <a:endParaRPr lang="en-US"/>
          </a:p>
        </p:txBody>
      </p:sp>
    </p:spTree>
    <p:extLst>
      <p:ext uri="{BB962C8B-B14F-4D97-AF65-F5344CB8AC3E}">
        <p14:creationId xmlns:p14="http://schemas.microsoft.com/office/powerpoint/2010/main" val="3244827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5D0A-749B-46C0-AA11-2E9CE3EDCE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F3AF4C7-5E4A-4B4C-B49F-8A954DDF96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FFF0DA0-2FCB-4CB0-8219-801BD08DC4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E9B955-8E57-40EA-BC14-080204CCA8E6}"/>
              </a:ext>
            </a:extLst>
          </p:cNvPr>
          <p:cNvSpPr>
            <a:spLocks noGrp="1"/>
          </p:cNvSpPr>
          <p:nvPr>
            <p:ph type="dt" sz="half" idx="10"/>
          </p:nvPr>
        </p:nvSpPr>
        <p:spPr/>
        <p:txBody>
          <a:bodyPr/>
          <a:lstStyle/>
          <a:p>
            <a:fld id="{16D0F77D-2E47-4D2D-A704-75827A6B8852}" type="datetimeFigureOut">
              <a:rPr lang="en-US" smtClean="0"/>
              <a:t>2/29/2020</a:t>
            </a:fld>
            <a:endParaRPr lang="en-US"/>
          </a:p>
        </p:txBody>
      </p:sp>
      <p:sp>
        <p:nvSpPr>
          <p:cNvPr id="6" name="Footer Placeholder 5">
            <a:extLst>
              <a:ext uri="{FF2B5EF4-FFF2-40B4-BE49-F238E27FC236}">
                <a16:creationId xmlns:a16="http://schemas.microsoft.com/office/drawing/2014/main" id="{C4D81DFB-BD53-4AEB-8F9B-F82474B2E2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E5F72F-0818-41EF-B957-BB4766986E12}"/>
              </a:ext>
            </a:extLst>
          </p:cNvPr>
          <p:cNvSpPr>
            <a:spLocks noGrp="1"/>
          </p:cNvSpPr>
          <p:nvPr>
            <p:ph type="sldNum" sz="quarter" idx="12"/>
          </p:nvPr>
        </p:nvSpPr>
        <p:spPr/>
        <p:txBody>
          <a:bodyPr/>
          <a:lstStyle/>
          <a:p>
            <a:fld id="{4BD9A80A-0BCD-40E3-B044-398038CBFC3E}" type="slidenum">
              <a:rPr lang="en-US" smtClean="0"/>
              <a:t>‹#›</a:t>
            </a:fld>
            <a:endParaRPr lang="en-US"/>
          </a:p>
        </p:txBody>
      </p:sp>
    </p:spTree>
    <p:extLst>
      <p:ext uri="{BB962C8B-B14F-4D97-AF65-F5344CB8AC3E}">
        <p14:creationId xmlns:p14="http://schemas.microsoft.com/office/powerpoint/2010/main" val="1318517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4AD142-3E80-4D43-A654-587604FD86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2B11505-B022-493C-8555-BB6CB29B39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E884D0-2D50-49C2-9191-3B5EAB7C60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D0F77D-2E47-4D2D-A704-75827A6B8852}" type="datetimeFigureOut">
              <a:rPr lang="en-US" smtClean="0"/>
              <a:t>2/29/2020</a:t>
            </a:fld>
            <a:endParaRPr lang="en-US"/>
          </a:p>
        </p:txBody>
      </p:sp>
      <p:sp>
        <p:nvSpPr>
          <p:cNvPr id="5" name="Footer Placeholder 4">
            <a:extLst>
              <a:ext uri="{FF2B5EF4-FFF2-40B4-BE49-F238E27FC236}">
                <a16:creationId xmlns:a16="http://schemas.microsoft.com/office/drawing/2014/main" id="{D819F477-726B-4E50-B786-2453D4001C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BBFCB7C-3BC1-4961-A039-D4F7455987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D9A80A-0BCD-40E3-B044-398038CBFC3E}" type="slidenum">
              <a:rPr lang="en-US" smtClean="0"/>
              <a:t>‹#›</a:t>
            </a:fld>
            <a:endParaRPr lang="en-US"/>
          </a:p>
        </p:txBody>
      </p:sp>
    </p:spTree>
    <p:extLst>
      <p:ext uri="{BB962C8B-B14F-4D97-AF65-F5344CB8AC3E}">
        <p14:creationId xmlns:p14="http://schemas.microsoft.com/office/powerpoint/2010/main" val="982492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rive.google.com/open?id=1K5uEe70lnCbA96GFZL-Hax6HbVhszjCE" TargetMode="External"/><Relationship Id="rId2" Type="http://schemas.openxmlformats.org/officeDocument/2006/relationships/hyperlink" Target="http://www.etoro.com/TJoinT2_A83700.aspx" TargetMode="External"/><Relationship Id="rId1" Type="http://schemas.openxmlformats.org/officeDocument/2006/relationships/slideLayout" Target="../slideLayouts/slideLayout1.xml"/><Relationship Id="rId5" Type="http://schemas.openxmlformats.org/officeDocument/2006/relationships/hyperlink" Target="https://youtu.be/JvqzYvDWcTs" TargetMode="External"/><Relationship Id="rId4" Type="http://schemas.openxmlformats.org/officeDocument/2006/relationships/hyperlink" Target="http://partners.etoro.com/A83700_TClick.aspx"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7E08453-3917-4933-8161-F70C8375D18B}"/>
              </a:ext>
            </a:extLst>
          </p:cNvPr>
          <p:cNvSpPr/>
          <p:nvPr/>
        </p:nvSpPr>
        <p:spPr>
          <a:xfrm>
            <a:off x="7969541" y="385894"/>
            <a:ext cx="1585520" cy="3271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Tên Partners</a:t>
            </a:r>
          </a:p>
        </p:txBody>
      </p:sp>
      <p:sp>
        <p:nvSpPr>
          <p:cNvPr id="5" name="Rectangle 4">
            <a:extLst>
              <a:ext uri="{FF2B5EF4-FFF2-40B4-BE49-F238E27FC236}">
                <a16:creationId xmlns:a16="http://schemas.microsoft.com/office/drawing/2014/main" id="{0259F7C7-7F0F-4847-A10D-715B41B17654}"/>
              </a:ext>
            </a:extLst>
          </p:cNvPr>
          <p:cNvSpPr/>
          <p:nvPr/>
        </p:nvSpPr>
        <p:spPr>
          <a:xfrm>
            <a:off x="7969541" y="973124"/>
            <a:ext cx="2608976" cy="3271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Ngày hết hạn Vip: …/…/…</a:t>
            </a:r>
          </a:p>
        </p:txBody>
      </p:sp>
      <p:sp>
        <p:nvSpPr>
          <p:cNvPr id="6" name="TextBox 5">
            <a:extLst>
              <a:ext uri="{FF2B5EF4-FFF2-40B4-BE49-F238E27FC236}">
                <a16:creationId xmlns:a16="http://schemas.microsoft.com/office/drawing/2014/main" id="{944F9B58-F9DD-496F-99C2-9DFDFF04BBEC}"/>
              </a:ext>
            </a:extLst>
          </p:cNvPr>
          <p:cNvSpPr txBox="1"/>
          <p:nvPr/>
        </p:nvSpPr>
        <p:spPr>
          <a:xfrm>
            <a:off x="10360403" y="268448"/>
            <a:ext cx="1719743" cy="1200329"/>
          </a:xfrm>
          <a:prstGeom prst="rect">
            <a:avLst/>
          </a:prstGeom>
          <a:noFill/>
        </p:spPr>
        <p:txBody>
          <a:bodyPr wrap="square" rtlCol="0">
            <a:spAutoFit/>
          </a:bodyPr>
          <a:lstStyle/>
          <a:p>
            <a:r>
              <a:rPr lang="en-US"/>
              <a:t>Bấm vào tên Partners sẽ hiện lên thông tin cá nhân</a:t>
            </a:r>
          </a:p>
        </p:txBody>
      </p:sp>
      <p:sp>
        <p:nvSpPr>
          <p:cNvPr id="7" name="Rectangle 6">
            <a:extLst>
              <a:ext uri="{FF2B5EF4-FFF2-40B4-BE49-F238E27FC236}">
                <a16:creationId xmlns:a16="http://schemas.microsoft.com/office/drawing/2014/main" id="{A7AD779E-7186-46C2-B0EC-6FA46B14E7EF}"/>
              </a:ext>
            </a:extLst>
          </p:cNvPr>
          <p:cNvSpPr/>
          <p:nvPr/>
        </p:nvSpPr>
        <p:spPr>
          <a:xfrm>
            <a:off x="570451" y="1845578"/>
            <a:ext cx="1585520" cy="5704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H</a:t>
            </a:r>
            <a:r>
              <a:rPr lang="vi-VN"/>
              <a:t>ư</a:t>
            </a:r>
            <a:r>
              <a:rPr lang="en-US"/>
              <a:t>ớng dẫn đăng ký Vip</a:t>
            </a:r>
          </a:p>
        </p:txBody>
      </p:sp>
      <p:sp>
        <p:nvSpPr>
          <p:cNvPr id="8" name="Rectangle 7">
            <a:extLst>
              <a:ext uri="{FF2B5EF4-FFF2-40B4-BE49-F238E27FC236}">
                <a16:creationId xmlns:a16="http://schemas.microsoft.com/office/drawing/2014/main" id="{5B17E9FA-A946-4816-BBC7-81260AC24E8A}"/>
              </a:ext>
            </a:extLst>
          </p:cNvPr>
          <p:cNvSpPr/>
          <p:nvPr/>
        </p:nvSpPr>
        <p:spPr>
          <a:xfrm>
            <a:off x="570451" y="2718034"/>
            <a:ext cx="1585520" cy="3271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Đăng ký Vip</a:t>
            </a:r>
          </a:p>
        </p:txBody>
      </p:sp>
      <p:sp>
        <p:nvSpPr>
          <p:cNvPr id="10" name="Rectangle 9">
            <a:extLst>
              <a:ext uri="{FF2B5EF4-FFF2-40B4-BE49-F238E27FC236}">
                <a16:creationId xmlns:a16="http://schemas.microsoft.com/office/drawing/2014/main" id="{E9511042-BDD1-45CA-AD9A-6C0A0C1F9668}"/>
              </a:ext>
            </a:extLst>
          </p:cNvPr>
          <p:cNvSpPr/>
          <p:nvPr/>
        </p:nvSpPr>
        <p:spPr>
          <a:xfrm>
            <a:off x="570451" y="3429000"/>
            <a:ext cx="2365696" cy="3271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Đăng ký công cụ sales</a:t>
            </a:r>
          </a:p>
        </p:txBody>
      </p:sp>
      <p:sp>
        <p:nvSpPr>
          <p:cNvPr id="11" name="Rectangle 10">
            <a:extLst>
              <a:ext uri="{FF2B5EF4-FFF2-40B4-BE49-F238E27FC236}">
                <a16:creationId xmlns:a16="http://schemas.microsoft.com/office/drawing/2014/main" id="{BADBF183-C534-4FCE-86F4-FBFAC0BB6BC6}"/>
              </a:ext>
            </a:extLst>
          </p:cNvPr>
          <p:cNvSpPr/>
          <p:nvPr/>
        </p:nvSpPr>
        <p:spPr>
          <a:xfrm>
            <a:off x="570451" y="4139966"/>
            <a:ext cx="2365696" cy="3271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Đăng ký khách đào tạo</a:t>
            </a:r>
          </a:p>
        </p:txBody>
      </p:sp>
      <p:sp>
        <p:nvSpPr>
          <p:cNvPr id="12" name="Rectangle 11">
            <a:extLst>
              <a:ext uri="{FF2B5EF4-FFF2-40B4-BE49-F238E27FC236}">
                <a16:creationId xmlns:a16="http://schemas.microsoft.com/office/drawing/2014/main" id="{88D13AE3-5A05-41F7-943D-A1F8AC8C41CD}"/>
              </a:ext>
            </a:extLst>
          </p:cNvPr>
          <p:cNvSpPr/>
          <p:nvPr/>
        </p:nvSpPr>
        <p:spPr>
          <a:xfrm>
            <a:off x="570451" y="4769141"/>
            <a:ext cx="2743200" cy="3271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Chuyển khách hang lạc link</a:t>
            </a:r>
          </a:p>
        </p:txBody>
      </p:sp>
      <p:sp>
        <p:nvSpPr>
          <p:cNvPr id="14" name="TextBox 13">
            <a:extLst>
              <a:ext uri="{FF2B5EF4-FFF2-40B4-BE49-F238E27FC236}">
                <a16:creationId xmlns:a16="http://schemas.microsoft.com/office/drawing/2014/main" id="{7E88C4A3-0FB2-41D7-9F51-2A8B29C67BDC}"/>
              </a:ext>
            </a:extLst>
          </p:cNvPr>
          <p:cNvSpPr txBox="1"/>
          <p:nvPr/>
        </p:nvSpPr>
        <p:spPr>
          <a:xfrm>
            <a:off x="3749879" y="1652631"/>
            <a:ext cx="8070209" cy="4493538"/>
          </a:xfrm>
          <a:prstGeom prst="rect">
            <a:avLst/>
          </a:prstGeom>
          <a:noFill/>
        </p:spPr>
        <p:txBody>
          <a:bodyPr wrap="square" rtlCol="0">
            <a:spAutoFit/>
          </a:bodyPr>
          <a:lstStyle/>
          <a:p>
            <a:r>
              <a:rPr lang="en-US" sz="1100"/>
              <a:t>H</a:t>
            </a:r>
            <a:r>
              <a:rPr lang="vi-VN" sz="1100"/>
              <a:t>ư</a:t>
            </a:r>
            <a:r>
              <a:rPr lang="en-US" sz="1100"/>
              <a:t>ớng dẫn đăng ký Partners Vip tại PAT:</a:t>
            </a:r>
          </a:p>
          <a:p>
            <a:pPr marL="342900" indent="-342900">
              <a:buAutoNum type="arabicPeriod"/>
            </a:pPr>
            <a:r>
              <a:rPr lang="en-US" sz="1100"/>
              <a:t>Đăng ký tài khoản Partners eToro theo link sau: (nếu đã có tài khoản thì bỏ qua b</a:t>
            </a:r>
            <a:r>
              <a:rPr lang="vi-VN" sz="1100"/>
              <a:t>ư</a:t>
            </a:r>
            <a:r>
              <a:rPr lang="en-US" sz="1100"/>
              <a:t>ớc này)</a:t>
            </a:r>
          </a:p>
          <a:p>
            <a:r>
              <a:rPr lang="en-US" sz="1100">
                <a:hlinkClick r:id="rId2"/>
              </a:rPr>
              <a:t>http://www.etoro.com/TJoinT2_A83700.aspx</a:t>
            </a:r>
            <a:endParaRPr lang="en-US" sz="1100"/>
          </a:p>
          <a:p>
            <a:r>
              <a:rPr lang="en-US" sz="1100"/>
              <a:t>H</a:t>
            </a:r>
            <a:r>
              <a:rPr lang="vi-VN" sz="1100"/>
              <a:t>ư</a:t>
            </a:r>
            <a:r>
              <a:rPr lang="en-US" sz="1100"/>
              <a:t>ớng dẫn xác minh tài khoản Partners:</a:t>
            </a:r>
          </a:p>
          <a:p>
            <a:r>
              <a:rPr lang="en-US" sz="1100">
                <a:hlinkClick r:id="rId3"/>
              </a:rPr>
              <a:t>https://drive.google.com/open?id=1K5uEe70lnCbA96GFZL-Hax6HbVhszjCE</a:t>
            </a:r>
            <a:endParaRPr lang="en-US" sz="1100"/>
          </a:p>
          <a:p>
            <a:endParaRPr lang="en-US" sz="1100"/>
          </a:p>
          <a:p>
            <a:r>
              <a:rPr lang="en-US" sz="1100"/>
              <a:t>2. Đăng ký tài khoản giao dịch eToro theo link sau: (nếu đã có tài khoản, bắt buộc tạo tài khoản mới)</a:t>
            </a:r>
          </a:p>
          <a:p>
            <a:r>
              <a:rPr lang="en-US" sz="1100">
                <a:hlinkClick r:id="rId4"/>
              </a:rPr>
              <a:t>http://partners.etoro.com/A83700_TClick.aspx</a:t>
            </a:r>
            <a:endParaRPr lang="en-US" sz="1100"/>
          </a:p>
          <a:p>
            <a:r>
              <a:rPr lang="en-US" sz="1100"/>
              <a:t>Xác minh tài  khoản giao dịch theo h</a:t>
            </a:r>
            <a:r>
              <a:rPr lang="vi-VN" sz="1100"/>
              <a:t>ư</a:t>
            </a:r>
            <a:r>
              <a:rPr lang="en-US" sz="1100"/>
              <a:t>ớng dẫn sau:</a:t>
            </a:r>
          </a:p>
          <a:p>
            <a:r>
              <a:rPr lang="en-US" sz="1100" b="1"/>
              <a:t>L</a:t>
            </a:r>
            <a:r>
              <a:rPr lang="vi-VN" sz="1100" b="1"/>
              <a:t>ư</a:t>
            </a:r>
            <a:r>
              <a:rPr lang="en-US" sz="1100" b="1"/>
              <a:t>u ý quan trọng: </a:t>
            </a:r>
            <a:r>
              <a:rPr lang="en-US" sz="1100"/>
              <a:t>Địa chỉ nhập trên eToro phải là địa chỉ trên bằng lái xe (Nếu không có bằng lái thì có thể ra ngân hang nạp tiền vào tài khoản ngân hàng của bạn và ghi địa chỉ trên giấy nạp tiền, Chụp lại sau khi đã có mộc đỏ của ngân hang, up lên eToro để xác minh địa chỉ).</a:t>
            </a:r>
          </a:p>
          <a:p>
            <a:r>
              <a:rPr lang="en-US" sz="1100"/>
              <a:t>Bời vì b</a:t>
            </a:r>
            <a:r>
              <a:rPr lang="vi-VN" sz="1100"/>
              <a:t>ư</a:t>
            </a:r>
            <a:r>
              <a:rPr lang="en-US" sz="1100"/>
              <a:t>ớc nhập địa chỉ ở phần đầu, các bạn hay nhập địa chỉ trên CMND dẫn đến tk lâu xác minh hoặc ko đ</a:t>
            </a:r>
            <a:r>
              <a:rPr lang="vi-VN" sz="1100"/>
              <a:t>ư</a:t>
            </a:r>
            <a:r>
              <a:rPr lang="en-US" sz="1100"/>
              <a:t>ợc xác minh. Nhắc lại ko nhập địa chỉ trên CMND mà nhập địa chỉ trên bằng lái xe hoặc giấy tờ mà bạn sẽ dùng để xác minh địa chỉ)</a:t>
            </a:r>
          </a:p>
          <a:p>
            <a:r>
              <a:rPr lang="en-US" sz="1100">
                <a:hlinkClick r:id="rId5"/>
              </a:rPr>
              <a:t>https://youtu.be/JvqzYvDWcTs</a:t>
            </a:r>
            <a:endParaRPr lang="en-US" sz="1100"/>
          </a:p>
          <a:p>
            <a:endParaRPr lang="en-US" sz="1100"/>
          </a:p>
          <a:p>
            <a:r>
              <a:rPr lang="en-US" sz="1100"/>
              <a:t>3. Nạp tiền vào tài khoản giao dịch tối thiểu 220$, giao dịch đủ 10$ phí. (1 lệnh Buy EU 100U đòn bẫy x400, hoặc chia nhỏ thành nhiều lệnh)</a:t>
            </a:r>
          </a:p>
          <a:p>
            <a:endParaRPr lang="en-US" sz="1100"/>
          </a:p>
          <a:p>
            <a:r>
              <a:rPr lang="en-US" sz="1100"/>
              <a:t>4. Thanh toán phí Partners</a:t>
            </a:r>
          </a:p>
          <a:p>
            <a:r>
              <a:rPr lang="en-US" sz="1100"/>
              <a:t>Chuyển khoản vào số thẻ sau: L</a:t>
            </a:r>
            <a:r>
              <a:rPr lang="vi-VN" sz="1100"/>
              <a:t>ư</a:t>
            </a:r>
            <a:r>
              <a:rPr lang="en-US" sz="1100"/>
              <a:t>u ý chọn mục chuyển vào số thẻ (không phải số tài khoản)</a:t>
            </a:r>
          </a:p>
          <a:p>
            <a:r>
              <a:rPr lang="en-US" sz="1100"/>
              <a:t>9704229237471649</a:t>
            </a:r>
          </a:p>
          <a:p>
            <a:r>
              <a:rPr lang="en-US" sz="1100"/>
              <a:t>Tên chủ thẻ: Huỳnh Ngọc Luận</a:t>
            </a:r>
          </a:p>
          <a:p>
            <a:r>
              <a:rPr lang="en-US" sz="1100"/>
              <a:t>(Ghi chú chuyển tiền: [User name tk partners] + sdt</a:t>
            </a:r>
          </a:p>
          <a:p>
            <a:r>
              <a:rPr lang="en-US" sz="1100"/>
              <a:t>Số tiền: 150$ x tỷ giá 23,000 (3 tháng Partners Vip)</a:t>
            </a:r>
          </a:p>
          <a:p>
            <a:endParaRPr lang="en-US" sz="1100"/>
          </a:p>
          <a:p>
            <a:r>
              <a:rPr lang="en-US" sz="1100"/>
              <a:t>3. Nhập thông tin 2 tài khoản trên vào mục “Đăng ký Vip” và chờ đ</a:t>
            </a:r>
            <a:r>
              <a:rPr lang="vi-VN" sz="1100"/>
              <a:t>ư</a:t>
            </a:r>
            <a:r>
              <a:rPr lang="en-US" sz="1100"/>
              <a:t>ợc duyệt.</a:t>
            </a:r>
          </a:p>
        </p:txBody>
      </p:sp>
      <p:sp>
        <p:nvSpPr>
          <p:cNvPr id="13" name="Rectangle 12">
            <a:extLst>
              <a:ext uri="{FF2B5EF4-FFF2-40B4-BE49-F238E27FC236}">
                <a16:creationId xmlns:a16="http://schemas.microsoft.com/office/drawing/2014/main" id="{A47A3E44-F6E1-4FFE-979B-2843081EB6D8}"/>
              </a:ext>
            </a:extLst>
          </p:cNvPr>
          <p:cNvSpPr/>
          <p:nvPr/>
        </p:nvSpPr>
        <p:spPr>
          <a:xfrm>
            <a:off x="570451" y="5316522"/>
            <a:ext cx="2743200" cy="3271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Liên hệ</a:t>
            </a:r>
          </a:p>
        </p:txBody>
      </p:sp>
    </p:spTree>
    <p:extLst>
      <p:ext uri="{BB962C8B-B14F-4D97-AF65-F5344CB8AC3E}">
        <p14:creationId xmlns:p14="http://schemas.microsoft.com/office/powerpoint/2010/main" val="3225116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7E08453-3917-4933-8161-F70C8375D18B}"/>
              </a:ext>
            </a:extLst>
          </p:cNvPr>
          <p:cNvSpPr/>
          <p:nvPr/>
        </p:nvSpPr>
        <p:spPr>
          <a:xfrm>
            <a:off x="7969541" y="385894"/>
            <a:ext cx="1585520" cy="3271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Tên Partners</a:t>
            </a:r>
          </a:p>
        </p:txBody>
      </p:sp>
      <p:sp>
        <p:nvSpPr>
          <p:cNvPr id="5" name="Rectangle 4">
            <a:extLst>
              <a:ext uri="{FF2B5EF4-FFF2-40B4-BE49-F238E27FC236}">
                <a16:creationId xmlns:a16="http://schemas.microsoft.com/office/drawing/2014/main" id="{0259F7C7-7F0F-4847-A10D-715B41B17654}"/>
              </a:ext>
            </a:extLst>
          </p:cNvPr>
          <p:cNvSpPr/>
          <p:nvPr/>
        </p:nvSpPr>
        <p:spPr>
          <a:xfrm>
            <a:off x="7969541" y="973124"/>
            <a:ext cx="2608976" cy="3271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Ngày hết hạn Vip: …/…/…</a:t>
            </a:r>
          </a:p>
        </p:txBody>
      </p:sp>
      <p:sp>
        <p:nvSpPr>
          <p:cNvPr id="6" name="TextBox 5">
            <a:extLst>
              <a:ext uri="{FF2B5EF4-FFF2-40B4-BE49-F238E27FC236}">
                <a16:creationId xmlns:a16="http://schemas.microsoft.com/office/drawing/2014/main" id="{944F9B58-F9DD-496F-99C2-9DFDFF04BBEC}"/>
              </a:ext>
            </a:extLst>
          </p:cNvPr>
          <p:cNvSpPr txBox="1"/>
          <p:nvPr/>
        </p:nvSpPr>
        <p:spPr>
          <a:xfrm>
            <a:off x="10360403" y="268448"/>
            <a:ext cx="1719743" cy="1200329"/>
          </a:xfrm>
          <a:prstGeom prst="rect">
            <a:avLst/>
          </a:prstGeom>
          <a:noFill/>
        </p:spPr>
        <p:txBody>
          <a:bodyPr wrap="square" rtlCol="0">
            <a:spAutoFit/>
          </a:bodyPr>
          <a:lstStyle/>
          <a:p>
            <a:r>
              <a:rPr lang="en-US"/>
              <a:t>Bấm vào tên Partners sẽ hiện lên thông tin cá nhân</a:t>
            </a:r>
          </a:p>
        </p:txBody>
      </p:sp>
      <p:sp>
        <p:nvSpPr>
          <p:cNvPr id="7" name="Rectangle 6">
            <a:extLst>
              <a:ext uri="{FF2B5EF4-FFF2-40B4-BE49-F238E27FC236}">
                <a16:creationId xmlns:a16="http://schemas.microsoft.com/office/drawing/2014/main" id="{A7AD779E-7186-46C2-B0EC-6FA46B14E7EF}"/>
              </a:ext>
            </a:extLst>
          </p:cNvPr>
          <p:cNvSpPr/>
          <p:nvPr/>
        </p:nvSpPr>
        <p:spPr>
          <a:xfrm>
            <a:off x="570451" y="1845578"/>
            <a:ext cx="1585520" cy="5704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a:t>
            </a:r>
            <a:r>
              <a:rPr lang="vi-VN"/>
              <a:t>ư</a:t>
            </a:r>
            <a:r>
              <a:rPr lang="en-US"/>
              <a:t>ớng dẫn đăng ký Vip</a:t>
            </a:r>
          </a:p>
        </p:txBody>
      </p:sp>
      <p:sp>
        <p:nvSpPr>
          <p:cNvPr id="8" name="Rectangle 7">
            <a:extLst>
              <a:ext uri="{FF2B5EF4-FFF2-40B4-BE49-F238E27FC236}">
                <a16:creationId xmlns:a16="http://schemas.microsoft.com/office/drawing/2014/main" id="{5B17E9FA-A946-4816-BBC7-81260AC24E8A}"/>
              </a:ext>
            </a:extLst>
          </p:cNvPr>
          <p:cNvSpPr/>
          <p:nvPr/>
        </p:nvSpPr>
        <p:spPr>
          <a:xfrm>
            <a:off x="570451" y="2718034"/>
            <a:ext cx="1585520" cy="32717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Đăng ký Vip</a:t>
            </a:r>
          </a:p>
        </p:txBody>
      </p:sp>
      <p:sp>
        <p:nvSpPr>
          <p:cNvPr id="10" name="Rectangle 9">
            <a:extLst>
              <a:ext uri="{FF2B5EF4-FFF2-40B4-BE49-F238E27FC236}">
                <a16:creationId xmlns:a16="http://schemas.microsoft.com/office/drawing/2014/main" id="{E9511042-BDD1-45CA-AD9A-6C0A0C1F9668}"/>
              </a:ext>
            </a:extLst>
          </p:cNvPr>
          <p:cNvSpPr/>
          <p:nvPr/>
        </p:nvSpPr>
        <p:spPr>
          <a:xfrm>
            <a:off x="570451" y="3429000"/>
            <a:ext cx="2365696" cy="3271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Đăng ký công cụ sales</a:t>
            </a:r>
          </a:p>
        </p:txBody>
      </p:sp>
      <p:sp>
        <p:nvSpPr>
          <p:cNvPr id="11" name="Rectangle 10">
            <a:extLst>
              <a:ext uri="{FF2B5EF4-FFF2-40B4-BE49-F238E27FC236}">
                <a16:creationId xmlns:a16="http://schemas.microsoft.com/office/drawing/2014/main" id="{BADBF183-C534-4FCE-86F4-FBFAC0BB6BC6}"/>
              </a:ext>
            </a:extLst>
          </p:cNvPr>
          <p:cNvSpPr/>
          <p:nvPr/>
        </p:nvSpPr>
        <p:spPr>
          <a:xfrm>
            <a:off x="570451" y="4139966"/>
            <a:ext cx="2365696" cy="3271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Đăng ký khách đào tạo</a:t>
            </a:r>
          </a:p>
        </p:txBody>
      </p:sp>
      <p:sp>
        <p:nvSpPr>
          <p:cNvPr id="12" name="Rectangle 11">
            <a:extLst>
              <a:ext uri="{FF2B5EF4-FFF2-40B4-BE49-F238E27FC236}">
                <a16:creationId xmlns:a16="http://schemas.microsoft.com/office/drawing/2014/main" id="{88D13AE3-5A05-41F7-943D-A1F8AC8C41CD}"/>
              </a:ext>
            </a:extLst>
          </p:cNvPr>
          <p:cNvSpPr/>
          <p:nvPr/>
        </p:nvSpPr>
        <p:spPr>
          <a:xfrm>
            <a:off x="570451" y="4769141"/>
            <a:ext cx="2743200" cy="3271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Chuyển khách hang lạc link</a:t>
            </a:r>
          </a:p>
        </p:txBody>
      </p:sp>
      <p:sp>
        <p:nvSpPr>
          <p:cNvPr id="2" name="Rectangle 1">
            <a:extLst>
              <a:ext uri="{FF2B5EF4-FFF2-40B4-BE49-F238E27FC236}">
                <a16:creationId xmlns:a16="http://schemas.microsoft.com/office/drawing/2014/main" id="{33CAA6C5-81D7-4FD3-98A8-5BAB08AAA20A}"/>
              </a:ext>
            </a:extLst>
          </p:cNvPr>
          <p:cNvSpPr/>
          <p:nvPr/>
        </p:nvSpPr>
        <p:spPr>
          <a:xfrm>
            <a:off x="3649211" y="1845578"/>
            <a:ext cx="8430935" cy="4882393"/>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3" name="Rectangle 2">
            <a:extLst>
              <a:ext uri="{FF2B5EF4-FFF2-40B4-BE49-F238E27FC236}">
                <a16:creationId xmlns:a16="http://schemas.microsoft.com/office/drawing/2014/main" id="{8B99585E-C0F6-41EE-8249-C6332C38FF44}"/>
              </a:ext>
            </a:extLst>
          </p:cNvPr>
          <p:cNvSpPr/>
          <p:nvPr/>
        </p:nvSpPr>
        <p:spPr>
          <a:xfrm>
            <a:off x="4525860" y="2319556"/>
            <a:ext cx="4236441" cy="2600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Email tài khoản Partners eToro</a:t>
            </a:r>
          </a:p>
        </p:txBody>
      </p:sp>
      <p:sp>
        <p:nvSpPr>
          <p:cNvPr id="13" name="Rectangle 12">
            <a:extLst>
              <a:ext uri="{FF2B5EF4-FFF2-40B4-BE49-F238E27FC236}">
                <a16:creationId xmlns:a16="http://schemas.microsoft.com/office/drawing/2014/main" id="{08E50CA2-32B8-4EAA-A790-5FC604F51334}"/>
              </a:ext>
            </a:extLst>
          </p:cNvPr>
          <p:cNvSpPr/>
          <p:nvPr/>
        </p:nvSpPr>
        <p:spPr>
          <a:xfrm>
            <a:off x="4525860" y="2785145"/>
            <a:ext cx="4236441" cy="2600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User name tài khoản Partners eToro</a:t>
            </a:r>
          </a:p>
        </p:txBody>
      </p:sp>
      <p:sp>
        <p:nvSpPr>
          <p:cNvPr id="15" name="Rectangle 14">
            <a:extLst>
              <a:ext uri="{FF2B5EF4-FFF2-40B4-BE49-F238E27FC236}">
                <a16:creationId xmlns:a16="http://schemas.microsoft.com/office/drawing/2014/main" id="{00D8D1E1-DFCF-4D0D-BBEF-F94F08ABC74B}"/>
              </a:ext>
            </a:extLst>
          </p:cNvPr>
          <p:cNvSpPr/>
          <p:nvPr/>
        </p:nvSpPr>
        <p:spPr>
          <a:xfrm>
            <a:off x="4525859" y="3330429"/>
            <a:ext cx="4236441" cy="2600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Email tài khoản giao dịch eToro</a:t>
            </a:r>
          </a:p>
        </p:txBody>
      </p:sp>
      <p:sp>
        <p:nvSpPr>
          <p:cNvPr id="16" name="Rectangle 15">
            <a:extLst>
              <a:ext uri="{FF2B5EF4-FFF2-40B4-BE49-F238E27FC236}">
                <a16:creationId xmlns:a16="http://schemas.microsoft.com/office/drawing/2014/main" id="{17E45AD5-7C5A-4DF9-9D49-41074206BE39}"/>
              </a:ext>
            </a:extLst>
          </p:cNvPr>
          <p:cNvSpPr/>
          <p:nvPr/>
        </p:nvSpPr>
        <p:spPr>
          <a:xfrm>
            <a:off x="4525858" y="3875713"/>
            <a:ext cx="4236441" cy="2600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User name tài khoản giao dịch eToro</a:t>
            </a:r>
          </a:p>
        </p:txBody>
      </p:sp>
      <p:sp>
        <p:nvSpPr>
          <p:cNvPr id="17" name="Rectangle 16">
            <a:extLst>
              <a:ext uri="{FF2B5EF4-FFF2-40B4-BE49-F238E27FC236}">
                <a16:creationId xmlns:a16="http://schemas.microsoft.com/office/drawing/2014/main" id="{BF5D5410-0AAF-47DD-BB0E-E03A3FC920EF}"/>
              </a:ext>
            </a:extLst>
          </p:cNvPr>
          <p:cNvSpPr/>
          <p:nvPr/>
        </p:nvSpPr>
        <p:spPr>
          <a:xfrm>
            <a:off x="4525858" y="4428682"/>
            <a:ext cx="4236441" cy="6466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a:t>
            </a:r>
            <a:r>
              <a:rPr lang="vi-VN"/>
              <a:t>ư</a:t>
            </a:r>
            <a:r>
              <a:rPr lang="en-US"/>
              <a:t>u ý: chỉ bấm gửi khi bạn đã thanh toán phí Partners</a:t>
            </a:r>
          </a:p>
        </p:txBody>
      </p:sp>
      <p:sp>
        <p:nvSpPr>
          <p:cNvPr id="18" name="Rectangle 17">
            <a:extLst>
              <a:ext uri="{FF2B5EF4-FFF2-40B4-BE49-F238E27FC236}">
                <a16:creationId xmlns:a16="http://schemas.microsoft.com/office/drawing/2014/main" id="{BFB401AE-FEA8-4505-A325-CE03CD8D4A0C}"/>
              </a:ext>
            </a:extLst>
          </p:cNvPr>
          <p:cNvSpPr/>
          <p:nvPr/>
        </p:nvSpPr>
        <p:spPr>
          <a:xfrm>
            <a:off x="5863905" y="5368250"/>
            <a:ext cx="1711354" cy="31109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t>Gửi</a:t>
            </a:r>
          </a:p>
        </p:txBody>
      </p:sp>
      <p:sp>
        <p:nvSpPr>
          <p:cNvPr id="19" name="Rectangle 18">
            <a:extLst>
              <a:ext uri="{FF2B5EF4-FFF2-40B4-BE49-F238E27FC236}">
                <a16:creationId xmlns:a16="http://schemas.microsoft.com/office/drawing/2014/main" id="{34C724E2-2AC0-4CC7-9BA3-1E6033CD0B77}"/>
              </a:ext>
            </a:extLst>
          </p:cNvPr>
          <p:cNvSpPr/>
          <p:nvPr/>
        </p:nvSpPr>
        <p:spPr>
          <a:xfrm>
            <a:off x="570451" y="5316522"/>
            <a:ext cx="2743200" cy="3271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Liên hệ</a:t>
            </a:r>
          </a:p>
        </p:txBody>
      </p:sp>
    </p:spTree>
    <p:extLst>
      <p:ext uri="{BB962C8B-B14F-4D97-AF65-F5344CB8AC3E}">
        <p14:creationId xmlns:p14="http://schemas.microsoft.com/office/powerpoint/2010/main" val="476682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7E08453-3917-4933-8161-F70C8375D18B}"/>
              </a:ext>
            </a:extLst>
          </p:cNvPr>
          <p:cNvSpPr/>
          <p:nvPr/>
        </p:nvSpPr>
        <p:spPr>
          <a:xfrm>
            <a:off x="7969541" y="385894"/>
            <a:ext cx="1585520" cy="3271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Tên Partners</a:t>
            </a:r>
          </a:p>
        </p:txBody>
      </p:sp>
      <p:sp>
        <p:nvSpPr>
          <p:cNvPr id="5" name="Rectangle 4">
            <a:extLst>
              <a:ext uri="{FF2B5EF4-FFF2-40B4-BE49-F238E27FC236}">
                <a16:creationId xmlns:a16="http://schemas.microsoft.com/office/drawing/2014/main" id="{0259F7C7-7F0F-4847-A10D-715B41B17654}"/>
              </a:ext>
            </a:extLst>
          </p:cNvPr>
          <p:cNvSpPr/>
          <p:nvPr/>
        </p:nvSpPr>
        <p:spPr>
          <a:xfrm>
            <a:off x="7969541" y="973124"/>
            <a:ext cx="2608976" cy="3271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Ngày hết hạn Vip: …/…/…</a:t>
            </a:r>
          </a:p>
        </p:txBody>
      </p:sp>
      <p:sp>
        <p:nvSpPr>
          <p:cNvPr id="6" name="TextBox 5">
            <a:extLst>
              <a:ext uri="{FF2B5EF4-FFF2-40B4-BE49-F238E27FC236}">
                <a16:creationId xmlns:a16="http://schemas.microsoft.com/office/drawing/2014/main" id="{944F9B58-F9DD-496F-99C2-9DFDFF04BBEC}"/>
              </a:ext>
            </a:extLst>
          </p:cNvPr>
          <p:cNvSpPr txBox="1"/>
          <p:nvPr/>
        </p:nvSpPr>
        <p:spPr>
          <a:xfrm>
            <a:off x="10360403" y="268448"/>
            <a:ext cx="1719743" cy="1200329"/>
          </a:xfrm>
          <a:prstGeom prst="rect">
            <a:avLst/>
          </a:prstGeom>
          <a:noFill/>
        </p:spPr>
        <p:txBody>
          <a:bodyPr wrap="square" rtlCol="0">
            <a:spAutoFit/>
          </a:bodyPr>
          <a:lstStyle/>
          <a:p>
            <a:r>
              <a:rPr lang="en-US"/>
              <a:t>Bấm vào tên Partners sẽ hiện lên thông tin cá nhân</a:t>
            </a:r>
          </a:p>
        </p:txBody>
      </p:sp>
      <p:sp>
        <p:nvSpPr>
          <p:cNvPr id="7" name="Rectangle 6">
            <a:extLst>
              <a:ext uri="{FF2B5EF4-FFF2-40B4-BE49-F238E27FC236}">
                <a16:creationId xmlns:a16="http://schemas.microsoft.com/office/drawing/2014/main" id="{A7AD779E-7186-46C2-B0EC-6FA46B14E7EF}"/>
              </a:ext>
            </a:extLst>
          </p:cNvPr>
          <p:cNvSpPr/>
          <p:nvPr/>
        </p:nvSpPr>
        <p:spPr>
          <a:xfrm>
            <a:off x="570451" y="1845578"/>
            <a:ext cx="1585520" cy="5704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a:t>
            </a:r>
            <a:r>
              <a:rPr lang="vi-VN"/>
              <a:t>ư</a:t>
            </a:r>
            <a:r>
              <a:rPr lang="en-US"/>
              <a:t>ớng dẫn đăng ký Vip</a:t>
            </a:r>
          </a:p>
        </p:txBody>
      </p:sp>
      <p:sp>
        <p:nvSpPr>
          <p:cNvPr id="8" name="Rectangle 7">
            <a:extLst>
              <a:ext uri="{FF2B5EF4-FFF2-40B4-BE49-F238E27FC236}">
                <a16:creationId xmlns:a16="http://schemas.microsoft.com/office/drawing/2014/main" id="{5B17E9FA-A946-4816-BBC7-81260AC24E8A}"/>
              </a:ext>
            </a:extLst>
          </p:cNvPr>
          <p:cNvSpPr/>
          <p:nvPr/>
        </p:nvSpPr>
        <p:spPr>
          <a:xfrm>
            <a:off x="570451" y="2718034"/>
            <a:ext cx="1585520" cy="3271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Đăng ký Vip</a:t>
            </a:r>
          </a:p>
        </p:txBody>
      </p:sp>
      <p:sp>
        <p:nvSpPr>
          <p:cNvPr id="10" name="Rectangle 9">
            <a:extLst>
              <a:ext uri="{FF2B5EF4-FFF2-40B4-BE49-F238E27FC236}">
                <a16:creationId xmlns:a16="http://schemas.microsoft.com/office/drawing/2014/main" id="{E9511042-BDD1-45CA-AD9A-6C0A0C1F9668}"/>
              </a:ext>
            </a:extLst>
          </p:cNvPr>
          <p:cNvSpPr/>
          <p:nvPr/>
        </p:nvSpPr>
        <p:spPr>
          <a:xfrm>
            <a:off x="570451" y="3429000"/>
            <a:ext cx="2365696" cy="32717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Đăng ký công cụ sales</a:t>
            </a:r>
          </a:p>
        </p:txBody>
      </p:sp>
      <p:sp>
        <p:nvSpPr>
          <p:cNvPr id="11" name="Rectangle 10">
            <a:extLst>
              <a:ext uri="{FF2B5EF4-FFF2-40B4-BE49-F238E27FC236}">
                <a16:creationId xmlns:a16="http://schemas.microsoft.com/office/drawing/2014/main" id="{BADBF183-C534-4FCE-86F4-FBFAC0BB6BC6}"/>
              </a:ext>
            </a:extLst>
          </p:cNvPr>
          <p:cNvSpPr/>
          <p:nvPr/>
        </p:nvSpPr>
        <p:spPr>
          <a:xfrm>
            <a:off x="570451" y="4139966"/>
            <a:ext cx="2365696" cy="3271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Đăng ký khách đào tạo</a:t>
            </a:r>
          </a:p>
        </p:txBody>
      </p:sp>
      <p:sp>
        <p:nvSpPr>
          <p:cNvPr id="12" name="Rectangle 11">
            <a:extLst>
              <a:ext uri="{FF2B5EF4-FFF2-40B4-BE49-F238E27FC236}">
                <a16:creationId xmlns:a16="http://schemas.microsoft.com/office/drawing/2014/main" id="{88D13AE3-5A05-41F7-943D-A1F8AC8C41CD}"/>
              </a:ext>
            </a:extLst>
          </p:cNvPr>
          <p:cNvSpPr/>
          <p:nvPr/>
        </p:nvSpPr>
        <p:spPr>
          <a:xfrm>
            <a:off x="570451" y="4769141"/>
            <a:ext cx="2743200" cy="3271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Chuyển khách hang lạc link</a:t>
            </a:r>
          </a:p>
        </p:txBody>
      </p:sp>
      <p:sp>
        <p:nvSpPr>
          <p:cNvPr id="2" name="Rectangle 1">
            <a:extLst>
              <a:ext uri="{FF2B5EF4-FFF2-40B4-BE49-F238E27FC236}">
                <a16:creationId xmlns:a16="http://schemas.microsoft.com/office/drawing/2014/main" id="{33CAA6C5-81D7-4FD3-98A8-5BAB08AAA20A}"/>
              </a:ext>
            </a:extLst>
          </p:cNvPr>
          <p:cNvSpPr/>
          <p:nvPr/>
        </p:nvSpPr>
        <p:spPr>
          <a:xfrm>
            <a:off x="3649211" y="1845579"/>
            <a:ext cx="8430935" cy="3724712"/>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3" name="Rectangle 2">
            <a:extLst>
              <a:ext uri="{FF2B5EF4-FFF2-40B4-BE49-F238E27FC236}">
                <a16:creationId xmlns:a16="http://schemas.microsoft.com/office/drawing/2014/main" id="{8B99585E-C0F6-41EE-8249-C6332C38FF44}"/>
              </a:ext>
            </a:extLst>
          </p:cNvPr>
          <p:cNvSpPr/>
          <p:nvPr/>
        </p:nvSpPr>
        <p:spPr>
          <a:xfrm>
            <a:off x="4525860" y="2319556"/>
            <a:ext cx="2806117" cy="2600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Email th</a:t>
            </a:r>
            <a:r>
              <a:rPr lang="vi-VN"/>
              <a:t>ư</a:t>
            </a:r>
            <a:r>
              <a:rPr lang="en-US"/>
              <a:t>ơng hiệu</a:t>
            </a:r>
          </a:p>
        </p:txBody>
      </p:sp>
      <p:sp>
        <p:nvSpPr>
          <p:cNvPr id="13" name="Rectangle 12">
            <a:extLst>
              <a:ext uri="{FF2B5EF4-FFF2-40B4-BE49-F238E27FC236}">
                <a16:creationId xmlns:a16="http://schemas.microsoft.com/office/drawing/2014/main" id="{08E50CA2-32B8-4EAA-A790-5FC604F51334}"/>
              </a:ext>
            </a:extLst>
          </p:cNvPr>
          <p:cNvSpPr/>
          <p:nvPr/>
        </p:nvSpPr>
        <p:spPr>
          <a:xfrm>
            <a:off x="4525860" y="2785145"/>
            <a:ext cx="2806117" cy="2600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Name Card</a:t>
            </a:r>
          </a:p>
        </p:txBody>
      </p:sp>
      <p:sp>
        <p:nvSpPr>
          <p:cNvPr id="15" name="Rectangle 14">
            <a:extLst>
              <a:ext uri="{FF2B5EF4-FFF2-40B4-BE49-F238E27FC236}">
                <a16:creationId xmlns:a16="http://schemas.microsoft.com/office/drawing/2014/main" id="{00D8D1E1-DFCF-4D0D-BBEF-F94F08ABC74B}"/>
              </a:ext>
            </a:extLst>
          </p:cNvPr>
          <p:cNvSpPr/>
          <p:nvPr/>
        </p:nvSpPr>
        <p:spPr>
          <a:xfrm>
            <a:off x="4525860" y="3330429"/>
            <a:ext cx="2806118" cy="2600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Landing Page</a:t>
            </a:r>
          </a:p>
        </p:txBody>
      </p:sp>
      <p:sp>
        <p:nvSpPr>
          <p:cNvPr id="18" name="Rectangle 17">
            <a:extLst>
              <a:ext uri="{FF2B5EF4-FFF2-40B4-BE49-F238E27FC236}">
                <a16:creationId xmlns:a16="http://schemas.microsoft.com/office/drawing/2014/main" id="{BFB401AE-FEA8-4505-A325-CE03CD8D4A0C}"/>
              </a:ext>
            </a:extLst>
          </p:cNvPr>
          <p:cNvSpPr/>
          <p:nvPr/>
        </p:nvSpPr>
        <p:spPr>
          <a:xfrm>
            <a:off x="6929307" y="4723002"/>
            <a:ext cx="1711354" cy="31109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t>Gửi</a:t>
            </a:r>
          </a:p>
        </p:txBody>
      </p:sp>
      <p:sp>
        <p:nvSpPr>
          <p:cNvPr id="19" name="Rectangle 18">
            <a:extLst>
              <a:ext uri="{FF2B5EF4-FFF2-40B4-BE49-F238E27FC236}">
                <a16:creationId xmlns:a16="http://schemas.microsoft.com/office/drawing/2014/main" id="{C118EAE4-4445-42D4-8928-45D615D1A4C1}"/>
              </a:ext>
            </a:extLst>
          </p:cNvPr>
          <p:cNvSpPr/>
          <p:nvPr/>
        </p:nvSpPr>
        <p:spPr>
          <a:xfrm>
            <a:off x="7495563" y="2336333"/>
            <a:ext cx="4236441" cy="2600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[tên bạn muốn đặt]@patacademy.com.vn</a:t>
            </a:r>
          </a:p>
        </p:txBody>
      </p:sp>
      <p:sp>
        <p:nvSpPr>
          <p:cNvPr id="20" name="Rectangle 19">
            <a:extLst>
              <a:ext uri="{FF2B5EF4-FFF2-40B4-BE49-F238E27FC236}">
                <a16:creationId xmlns:a16="http://schemas.microsoft.com/office/drawing/2014/main" id="{F50D2140-6033-4F74-9850-F087AD0C5EBB}"/>
              </a:ext>
            </a:extLst>
          </p:cNvPr>
          <p:cNvSpPr/>
          <p:nvPr/>
        </p:nvSpPr>
        <p:spPr>
          <a:xfrm>
            <a:off x="7495563" y="2773265"/>
            <a:ext cx="4236441" cy="2600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Bấm để tải mẫu</a:t>
            </a:r>
          </a:p>
        </p:txBody>
      </p:sp>
      <p:sp>
        <p:nvSpPr>
          <p:cNvPr id="21" name="Rectangle 20">
            <a:extLst>
              <a:ext uri="{FF2B5EF4-FFF2-40B4-BE49-F238E27FC236}">
                <a16:creationId xmlns:a16="http://schemas.microsoft.com/office/drawing/2014/main" id="{9AD08386-2BCB-413B-BBED-6DA636219E82}"/>
              </a:ext>
            </a:extLst>
          </p:cNvPr>
          <p:cNvSpPr/>
          <p:nvPr/>
        </p:nvSpPr>
        <p:spPr>
          <a:xfrm>
            <a:off x="7495563" y="3330429"/>
            <a:ext cx="4236441" cy="2600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Patacademy.com.vn/[tên bạn muốn đặt]</a:t>
            </a:r>
          </a:p>
        </p:txBody>
      </p:sp>
      <p:sp>
        <p:nvSpPr>
          <p:cNvPr id="22" name="Rectangle 21">
            <a:extLst>
              <a:ext uri="{FF2B5EF4-FFF2-40B4-BE49-F238E27FC236}">
                <a16:creationId xmlns:a16="http://schemas.microsoft.com/office/drawing/2014/main" id="{C683F416-FDE3-40E8-BF80-69609486B2D7}"/>
              </a:ext>
            </a:extLst>
          </p:cNvPr>
          <p:cNvSpPr/>
          <p:nvPr/>
        </p:nvSpPr>
        <p:spPr>
          <a:xfrm>
            <a:off x="570451" y="5316522"/>
            <a:ext cx="2743200" cy="3271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Liên hệ</a:t>
            </a:r>
          </a:p>
        </p:txBody>
      </p:sp>
    </p:spTree>
    <p:extLst>
      <p:ext uri="{BB962C8B-B14F-4D97-AF65-F5344CB8AC3E}">
        <p14:creationId xmlns:p14="http://schemas.microsoft.com/office/powerpoint/2010/main" val="1281429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7E08453-3917-4933-8161-F70C8375D18B}"/>
              </a:ext>
            </a:extLst>
          </p:cNvPr>
          <p:cNvSpPr/>
          <p:nvPr/>
        </p:nvSpPr>
        <p:spPr>
          <a:xfrm>
            <a:off x="7969541" y="385894"/>
            <a:ext cx="1585520" cy="3271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Tên Partners</a:t>
            </a:r>
          </a:p>
        </p:txBody>
      </p:sp>
      <p:sp>
        <p:nvSpPr>
          <p:cNvPr id="5" name="Rectangle 4">
            <a:extLst>
              <a:ext uri="{FF2B5EF4-FFF2-40B4-BE49-F238E27FC236}">
                <a16:creationId xmlns:a16="http://schemas.microsoft.com/office/drawing/2014/main" id="{0259F7C7-7F0F-4847-A10D-715B41B17654}"/>
              </a:ext>
            </a:extLst>
          </p:cNvPr>
          <p:cNvSpPr/>
          <p:nvPr/>
        </p:nvSpPr>
        <p:spPr>
          <a:xfrm>
            <a:off x="7969541" y="973124"/>
            <a:ext cx="2608976" cy="3271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Ngày hết hạn Vip: …/…/…</a:t>
            </a:r>
          </a:p>
        </p:txBody>
      </p:sp>
      <p:sp>
        <p:nvSpPr>
          <p:cNvPr id="6" name="TextBox 5">
            <a:extLst>
              <a:ext uri="{FF2B5EF4-FFF2-40B4-BE49-F238E27FC236}">
                <a16:creationId xmlns:a16="http://schemas.microsoft.com/office/drawing/2014/main" id="{944F9B58-F9DD-496F-99C2-9DFDFF04BBEC}"/>
              </a:ext>
            </a:extLst>
          </p:cNvPr>
          <p:cNvSpPr txBox="1"/>
          <p:nvPr/>
        </p:nvSpPr>
        <p:spPr>
          <a:xfrm>
            <a:off x="10360403" y="268448"/>
            <a:ext cx="1719743" cy="1200329"/>
          </a:xfrm>
          <a:prstGeom prst="rect">
            <a:avLst/>
          </a:prstGeom>
          <a:noFill/>
        </p:spPr>
        <p:txBody>
          <a:bodyPr wrap="square" rtlCol="0">
            <a:spAutoFit/>
          </a:bodyPr>
          <a:lstStyle/>
          <a:p>
            <a:r>
              <a:rPr lang="en-US"/>
              <a:t>Bấm vào tên Partners sẽ hiện lên thông tin cá nhân</a:t>
            </a:r>
          </a:p>
        </p:txBody>
      </p:sp>
      <p:sp>
        <p:nvSpPr>
          <p:cNvPr id="7" name="Rectangle 6">
            <a:extLst>
              <a:ext uri="{FF2B5EF4-FFF2-40B4-BE49-F238E27FC236}">
                <a16:creationId xmlns:a16="http://schemas.microsoft.com/office/drawing/2014/main" id="{A7AD779E-7186-46C2-B0EC-6FA46B14E7EF}"/>
              </a:ext>
            </a:extLst>
          </p:cNvPr>
          <p:cNvSpPr/>
          <p:nvPr/>
        </p:nvSpPr>
        <p:spPr>
          <a:xfrm>
            <a:off x="570451" y="1845578"/>
            <a:ext cx="1585520" cy="5704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a:t>
            </a:r>
            <a:r>
              <a:rPr lang="vi-VN"/>
              <a:t>ư</a:t>
            </a:r>
            <a:r>
              <a:rPr lang="en-US"/>
              <a:t>ớng dẫn đăng ký Vip</a:t>
            </a:r>
          </a:p>
        </p:txBody>
      </p:sp>
      <p:sp>
        <p:nvSpPr>
          <p:cNvPr id="8" name="Rectangle 7">
            <a:extLst>
              <a:ext uri="{FF2B5EF4-FFF2-40B4-BE49-F238E27FC236}">
                <a16:creationId xmlns:a16="http://schemas.microsoft.com/office/drawing/2014/main" id="{5B17E9FA-A946-4816-BBC7-81260AC24E8A}"/>
              </a:ext>
            </a:extLst>
          </p:cNvPr>
          <p:cNvSpPr/>
          <p:nvPr/>
        </p:nvSpPr>
        <p:spPr>
          <a:xfrm>
            <a:off x="570451" y="2718034"/>
            <a:ext cx="1585520" cy="3271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Đăng ký Vip</a:t>
            </a:r>
          </a:p>
        </p:txBody>
      </p:sp>
      <p:sp>
        <p:nvSpPr>
          <p:cNvPr id="10" name="Rectangle 9">
            <a:extLst>
              <a:ext uri="{FF2B5EF4-FFF2-40B4-BE49-F238E27FC236}">
                <a16:creationId xmlns:a16="http://schemas.microsoft.com/office/drawing/2014/main" id="{E9511042-BDD1-45CA-AD9A-6C0A0C1F9668}"/>
              </a:ext>
            </a:extLst>
          </p:cNvPr>
          <p:cNvSpPr/>
          <p:nvPr/>
        </p:nvSpPr>
        <p:spPr>
          <a:xfrm>
            <a:off x="570451" y="3429000"/>
            <a:ext cx="2365696" cy="3271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Đăng ký công cụ sales</a:t>
            </a:r>
          </a:p>
        </p:txBody>
      </p:sp>
      <p:sp>
        <p:nvSpPr>
          <p:cNvPr id="11" name="Rectangle 10">
            <a:extLst>
              <a:ext uri="{FF2B5EF4-FFF2-40B4-BE49-F238E27FC236}">
                <a16:creationId xmlns:a16="http://schemas.microsoft.com/office/drawing/2014/main" id="{BADBF183-C534-4FCE-86F4-FBFAC0BB6BC6}"/>
              </a:ext>
            </a:extLst>
          </p:cNvPr>
          <p:cNvSpPr/>
          <p:nvPr/>
        </p:nvSpPr>
        <p:spPr>
          <a:xfrm>
            <a:off x="570451" y="4139966"/>
            <a:ext cx="2365696" cy="32717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Đăng ký khách đào tạo</a:t>
            </a:r>
          </a:p>
        </p:txBody>
      </p:sp>
      <p:sp>
        <p:nvSpPr>
          <p:cNvPr id="12" name="Rectangle 11">
            <a:extLst>
              <a:ext uri="{FF2B5EF4-FFF2-40B4-BE49-F238E27FC236}">
                <a16:creationId xmlns:a16="http://schemas.microsoft.com/office/drawing/2014/main" id="{88D13AE3-5A05-41F7-943D-A1F8AC8C41CD}"/>
              </a:ext>
            </a:extLst>
          </p:cNvPr>
          <p:cNvSpPr/>
          <p:nvPr/>
        </p:nvSpPr>
        <p:spPr>
          <a:xfrm>
            <a:off x="570451" y="4769141"/>
            <a:ext cx="2743200" cy="3271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Chuyển khách hang lạc link</a:t>
            </a:r>
          </a:p>
        </p:txBody>
      </p:sp>
      <p:sp>
        <p:nvSpPr>
          <p:cNvPr id="2" name="Rectangle 1">
            <a:extLst>
              <a:ext uri="{FF2B5EF4-FFF2-40B4-BE49-F238E27FC236}">
                <a16:creationId xmlns:a16="http://schemas.microsoft.com/office/drawing/2014/main" id="{33CAA6C5-81D7-4FD3-98A8-5BAB08AAA20A}"/>
              </a:ext>
            </a:extLst>
          </p:cNvPr>
          <p:cNvSpPr/>
          <p:nvPr/>
        </p:nvSpPr>
        <p:spPr>
          <a:xfrm>
            <a:off x="3649211" y="1845578"/>
            <a:ext cx="8430935" cy="4743973"/>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graphicFrame>
        <p:nvGraphicFramePr>
          <p:cNvPr id="9" name="Table 13">
            <a:extLst>
              <a:ext uri="{FF2B5EF4-FFF2-40B4-BE49-F238E27FC236}">
                <a16:creationId xmlns:a16="http://schemas.microsoft.com/office/drawing/2014/main" id="{266CD3D3-F3F8-4916-A80C-298AC4A4F544}"/>
              </a:ext>
            </a:extLst>
          </p:cNvPr>
          <p:cNvGraphicFramePr>
            <a:graphicFrameLocks noGrp="1"/>
          </p:cNvGraphicFramePr>
          <p:nvPr>
            <p:extLst>
              <p:ext uri="{D42A27DB-BD31-4B8C-83A1-F6EECF244321}">
                <p14:modId xmlns:p14="http://schemas.microsoft.com/office/powerpoint/2010/main" val="2702062233"/>
              </p:ext>
            </p:extLst>
          </p:nvPr>
        </p:nvGraphicFramePr>
        <p:xfrm>
          <a:off x="3800677" y="2928130"/>
          <a:ext cx="8128001" cy="1891758"/>
        </p:xfrm>
        <a:graphic>
          <a:graphicData uri="http://schemas.openxmlformats.org/drawingml/2006/table">
            <a:tbl>
              <a:tblPr firstRow="1" bandRow="1">
                <a:tableStyleId>{5C22544A-7EE6-4342-B048-85BDC9FD1C3A}</a:tableStyleId>
              </a:tblPr>
              <a:tblGrid>
                <a:gridCol w="620321">
                  <a:extLst>
                    <a:ext uri="{9D8B030D-6E8A-4147-A177-3AD203B41FA5}">
                      <a16:colId xmlns:a16="http://schemas.microsoft.com/office/drawing/2014/main" val="1311578146"/>
                    </a:ext>
                  </a:extLst>
                </a:gridCol>
                <a:gridCol w="771787">
                  <a:extLst>
                    <a:ext uri="{9D8B030D-6E8A-4147-A177-3AD203B41FA5}">
                      <a16:colId xmlns:a16="http://schemas.microsoft.com/office/drawing/2014/main" val="3791848946"/>
                    </a:ext>
                  </a:extLst>
                </a:gridCol>
                <a:gridCol w="1107347">
                  <a:extLst>
                    <a:ext uri="{9D8B030D-6E8A-4147-A177-3AD203B41FA5}">
                      <a16:colId xmlns:a16="http://schemas.microsoft.com/office/drawing/2014/main" val="3557275811"/>
                    </a:ext>
                  </a:extLst>
                </a:gridCol>
                <a:gridCol w="1065402">
                  <a:extLst>
                    <a:ext uri="{9D8B030D-6E8A-4147-A177-3AD203B41FA5}">
                      <a16:colId xmlns:a16="http://schemas.microsoft.com/office/drawing/2014/main" val="3991291413"/>
                    </a:ext>
                  </a:extLst>
                </a:gridCol>
                <a:gridCol w="1006679">
                  <a:extLst>
                    <a:ext uri="{9D8B030D-6E8A-4147-A177-3AD203B41FA5}">
                      <a16:colId xmlns:a16="http://schemas.microsoft.com/office/drawing/2014/main" val="576330440"/>
                    </a:ext>
                  </a:extLst>
                </a:gridCol>
                <a:gridCol w="1510018">
                  <a:extLst>
                    <a:ext uri="{9D8B030D-6E8A-4147-A177-3AD203B41FA5}">
                      <a16:colId xmlns:a16="http://schemas.microsoft.com/office/drawing/2014/main" val="1360853493"/>
                    </a:ext>
                  </a:extLst>
                </a:gridCol>
                <a:gridCol w="2046447">
                  <a:extLst>
                    <a:ext uri="{9D8B030D-6E8A-4147-A177-3AD203B41FA5}">
                      <a16:colId xmlns:a16="http://schemas.microsoft.com/office/drawing/2014/main" val="2810828167"/>
                    </a:ext>
                  </a:extLst>
                </a:gridCol>
              </a:tblGrid>
              <a:tr h="550998">
                <a:tc>
                  <a:txBody>
                    <a:bodyPr/>
                    <a:lstStyle/>
                    <a:p>
                      <a:r>
                        <a:rPr lang="en-US" sz="1200"/>
                        <a:t>STT</a:t>
                      </a:r>
                    </a:p>
                  </a:txBody>
                  <a:tcPr/>
                </a:tc>
                <a:tc>
                  <a:txBody>
                    <a:bodyPr/>
                    <a:lstStyle/>
                    <a:p>
                      <a:r>
                        <a:rPr lang="en-US" sz="1200"/>
                        <a:t>Họ tên</a:t>
                      </a:r>
                    </a:p>
                  </a:txBody>
                  <a:tcPr/>
                </a:tc>
                <a:tc>
                  <a:txBody>
                    <a:bodyPr/>
                    <a:lstStyle/>
                    <a:p>
                      <a:r>
                        <a:rPr lang="en-US" sz="1200"/>
                        <a:t>ID tài khoản giao dịch</a:t>
                      </a:r>
                    </a:p>
                  </a:txBody>
                  <a:tcPr/>
                </a:tc>
                <a:tc>
                  <a:txBody>
                    <a:bodyPr/>
                    <a:lstStyle/>
                    <a:p>
                      <a:r>
                        <a:rPr lang="en-US" sz="1200"/>
                        <a:t>Email tk giao dịch</a:t>
                      </a:r>
                    </a:p>
                  </a:txBody>
                  <a:tcPr/>
                </a:tc>
                <a:tc>
                  <a:txBody>
                    <a:bodyPr/>
                    <a:lstStyle/>
                    <a:p>
                      <a:r>
                        <a:rPr lang="en-US" sz="1200"/>
                        <a:t>User name Telegram</a:t>
                      </a:r>
                    </a:p>
                  </a:txBody>
                  <a:tcPr/>
                </a:tc>
                <a:tc>
                  <a:txBody>
                    <a:bodyPr/>
                    <a:lstStyle/>
                    <a:p>
                      <a:r>
                        <a:rPr lang="en-US" sz="1200"/>
                        <a:t>Phí học viên</a:t>
                      </a:r>
                    </a:p>
                  </a:txBody>
                  <a:tcPr/>
                </a:tc>
                <a:tc>
                  <a:txBody>
                    <a:bodyPr/>
                    <a:lstStyle/>
                    <a:p>
                      <a:r>
                        <a:rPr lang="en-US" sz="1200"/>
                        <a:t>Ghi chú</a:t>
                      </a:r>
                    </a:p>
                  </a:txBody>
                  <a:tcPr/>
                </a:tc>
                <a:extLst>
                  <a:ext uri="{0D108BD9-81ED-4DB2-BD59-A6C34878D82A}">
                    <a16:rowId xmlns:a16="http://schemas.microsoft.com/office/drawing/2014/main" val="23067589"/>
                  </a:ext>
                </a:extLst>
              </a:tr>
              <a:tr h="446920">
                <a:tc>
                  <a:txBody>
                    <a:bodyPr/>
                    <a:lstStyle/>
                    <a:p>
                      <a:r>
                        <a:rPr lang="en-US"/>
                        <a:t>1</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a:t>25$</a:t>
                      </a:r>
                    </a:p>
                  </a:txBody>
                  <a:tcPr/>
                </a:tc>
                <a:tc>
                  <a:txBody>
                    <a:bodyPr/>
                    <a:lstStyle/>
                    <a:p>
                      <a:endParaRPr lang="en-US"/>
                    </a:p>
                  </a:txBody>
                  <a:tcPr/>
                </a:tc>
                <a:extLst>
                  <a:ext uri="{0D108BD9-81ED-4DB2-BD59-A6C34878D82A}">
                    <a16:rowId xmlns:a16="http://schemas.microsoft.com/office/drawing/2014/main" val="3290091592"/>
                  </a:ext>
                </a:extLst>
              </a:tr>
              <a:tr h="446920">
                <a:tc>
                  <a:txBody>
                    <a:bodyPr/>
                    <a:lstStyle/>
                    <a:p>
                      <a:r>
                        <a:rPr lang="en-US"/>
                        <a:t>2</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a:t>25$</a:t>
                      </a:r>
                    </a:p>
                  </a:txBody>
                  <a:tcPr/>
                </a:tc>
                <a:tc>
                  <a:txBody>
                    <a:bodyPr/>
                    <a:lstStyle/>
                    <a:p>
                      <a:endParaRPr lang="en-US"/>
                    </a:p>
                  </a:txBody>
                  <a:tcPr/>
                </a:tc>
                <a:extLst>
                  <a:ext uri="{0D108BD9-81ED-4DB2-BD59-A6C34878D82A}">
                    <a16:rowId xmlns:a16="http://schemas.microsoft.com/office/drawing/2014/main" val="2845361969"/>
                  </a:ext>
                </a:extLst>
              </a:tr>
              <a:tr h="446920">
                <a:tc gridSpan="5">
                  <a:txBody>
                    <a:bodyPr/>
                    <a:lstStyle/>
                    <a:p>
                      <a:r>
                        <a:rPr lang="en-US"/>
                        <a:t>Tổng phí học viên</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r>
                        <a:rPr lang="en-US"/>
                        <a:t>50$</a:t>
                      </a:r>
                    </a:p>
                  </a:txBody>
                  <a:tcPr/>
                </a:tc>
                <a:tc>
                  <a:txBody>
                    <a:bodyPr/>
                    <a:lstStyle/>
                    <a:p>
                      <a:endParaRPr lang="en-US"/>
                    </a:p>
                  </a:txBody>
                  <a:tcPr/>
                </a:tc>
                <a:extLst>
                  <a:ext uri="{0D108BD9-81ED-4DB2-BD59-A6C34878D82A}">
                    <a16:rowId xmlns:a16="http://schemas.microsoft.com/office/drawing/2014/main" val="2957449169"/>
                  </a:ext>
                </a:extLst>
              </a:tr>
            </a:tbl>
          </a:graphicData>
        </a:graphic>
      </p:graphicFrame>
      <p:sp>
        <p:nvSpPr>
          <p:cNvPr id="16" name="Rectangle 15">
            <a:extLst>
              <a:ext uri="{FF2B5EF4-FFF2-40B4-BE49-F238E27FC236}">
                <a16:creationId xmlns:a16="http://schemas.microsoft.com/office/drawing/2014/main" id="{657C9BC3-E888-4B33-8D3D-E6206B68AC64}"/>
              </a:ext>
            </a:extLst>
          </p:cNvPr>
          <p:cNvSpPr/>
          <p:nvPr/>
        </p:nvSpPr>
        <p:spPr>
          <a:xfrm>
            <a:off x="3884103" y="5390630"/>
            <a:ext cx="7155809" cy="502635"/>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a:solidFill>
                  <a:schemeClr val="tx1"/>
                </a:solidFill>
              </a:rPr>
              <a:t>Thanh toán tổng phí học viên vào ngày 15 hang tháng, hoặc khi bạn đã nhận đ</a:t>
            </a:r>
            <a:r>
              <a:rPr lang="vi-VN">
                <a:solidFill>
                  <a:schemeClr val="tx1"/>
                </a:solidFill>
              </a:rPr>
              <a:t>ư</a:t>
            </a:r>
            <a:r>
              <a:rPr lang="en-US">
                <a:solidFill>
                  <a:schemeClr val="tx1"/>
                </a:solidFill>
              </a:rPr>
              <a:t>ợc hoa hồng Partners từ eToro</a:t>
            </a:r>
          </a:p>
        </p:txBody>
      </p:sp>
      <p:sp>
        <p:nvSpPr>
          <p:cNvPr id="22" name="Rectangle 21">
            <a:extLst>
              <a:ext uri="{FF2B5EF4-FFF2-40B4-BE49-F238E27FC236}">
                <a16:creationId xmlns:a16="http://schemas.microsoft.com/office/drawing/2014/main" id="{B7F888F9-3643-4885-95D6-2D2C2154B135}"/>
              </a:ext>
            </a:extLst>
          </p:cNvPr>
          <p:cNvSpPr/>
          <p:nvPr/>
        </p:nvSpPr>
        <p:spPr>
          <a:xfrm>
            <a:off x="570451" y="5316522"/>
            <a:ext cx="2743200" cy="3271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Liên hệ</a:t>
            </a:r>
          </a:p>
        </p:txBody>
      </p:sp>
    </p:spTree>
    <p:extLst>
      <p:ext uri="{BB962C8B-B14F-4D97-AF65-F5344CB8AC3E}">
        <p14:creationId xmlns:p14="http://schemas.microsoft.com/office/powerpoint/2010/main" val="159975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7E08453-3917-4933-8161-F70C8375D18B}"/>
              </a:ext>
            </a:extLst>
          </p:cNvPr>
          <p:cNvSpPr/>
          <p:nvPr/>
        </p:nvSpPr>
        <p:spPr>
          <a:xfrm>
            <a:off x="7969541" y="385894"/>
            <a:ext cx="1585520" cy="3271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Tên Partners</a:t>
            </a:r>
          </a:p>
        </p:txBody>
      </p:sp>
      <p:sp>
        <p:nvSpPr>
          <p:cNvPr id="5" name="Rectangle 4">
            <a:extLst>
              <a:ext uri="{FF2B5EF4-FFF2-40B4-BE49-F238E27FC236}">
                <a16:creationId xmlns:a16="http://schemas.microsoft.com/office/drawing/2014/main" id="{0259F7C7-7F0F-4847-A10D-715B41B17654}"/>
              </a:ext>
            </a:extLst>
          </p:cNvPr>
          <p:cNvSpPr/>
          <p:nvPr/>
        </p:nvSpPr>
        <p:spPr>
          <a:xfrm>
            <a:off x="7969541" y="973124"/>
            <a:ext cx="2608976" cy="3271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Ngày hết hạn Vip: …/…/…</a:t>
            </a:r>
          </a:p>
        </p:txBody>
      </p:sp>
      <p:sp>
        <p:nvSpPr>
          <p:cNvPr id="6" name="TextBox 5">
            <a:extLst>
              <a:ext uri="{FF2B5EF4-FFF2-40B4-BE49-F238E27FC236}">
                <a16:creationId xmlns:a16="http://schemas.microsoft.com/office/drawing/2014/main" id="{944F9B58-F9DD-496F-99C2-9DFDFF04BBEC}"/>
              </a:ext>
            </a:extLst>
          </p:cNvPr>
          <p:cNvSpPr txBox="1"/>
          <p:nvPr/>
        </p:nvSpPr>
        <p:spPr>
          <a:xfrm>
            <a:off x="10360403" y="268448"/>
            <a:ext cx="1719743" cy="1200329"/>
          </a:xfrm>
          <a:prstGeom prst="rect">
            <a:avLst/>
          </a:prstGeom>
          <a:noFill/>
        </p:spPr>
        <p:txBody>
          <a:bodyPr wrap="square" rtlCol="0">
            <a:spAutoFit/>
          </a:bodyPr>
          <a:lstStyle/>
          <a:p>
            <a:r>
              <a:rPr lang="en-US"/>
              <a:t>Bấm vào tên Partners sẽ hiện lên thông tin cá nhân</a:t>
            </a:r>
          </a:p>
        </p:txBody>
      </p:sp>
      <p:sp>
        <p:nvSpPr>
          <p:cNvPr id="7" name="Rectangle 6">
            <a:extLst>
              <a:ext uri="{FF2B5EF4-FFF2-40B4-BE49-F238E27FC236}">
                <a16:creationId xmlns:a16="http://schemas.microsoft.com/office/drawing/2014/main" id="{A7AD779E-7186-46C2-B0EC-6FA46B14E7EF}"/>
              </a:ext>
            </a:extLst>
          </p:cNvPr>
          <p:cNvSpPr/>
          <p:nvPr/>
        </p:nvSpPr>
        <p:spPr>
          <a:xfrm>
            <a:off x="570451" y="1845578"/>
            <a:ext cx="1585520" cy="5704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a:t>
            </a:r>
            <a:r>
              <a:rPr lang="vi-VN"/>
              <a:t>ư</a:t>
            </a:r>
            <a:r>
              <a:rPr lang="en-US"/>
              <a:t>ớng dẫn đăng ký Vip</a:t>
            </a:r>
          </a:p>
        </p:txBody>
      </p:sp>
      <p:sp>
        <p:nvSpPr>
          <p:cNvPr id="8" name="Rectangle 7">
            <a:extLst>
              <a:ext uri="{FF2B5EF4-FFF2-40B4-BE49-F238E27FC236}">
                <a16:creationId xmlns:a16="http://schemas.microsoft.com/office/drawing/2014/main" id="{5B17E9FA-A946-4816-BBC7-81260AC24E8A}"/>
              </a:ext>
            </a:extLst>
          </p:cNvPr>
          <p:cNvSpPr/>
          <p:nvPr/>
        </p:nvSpPr>
        <p:spPr>
          <a:xfrm>
            <a:off x="570451" y="2718034"/>
            <a:ext cx="1585520" cy="3271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Đăng ký Vip</a:t>
            </a:r>
          </a:p>
        </p:txBody>
      </p:sp>
      <p:sp>
        <p:nvSpPr>
          <p:cNvPr id="10" name="Rectangle 9">
            <a:extLst>
              <a:ext uri="{FF2B5EF4-FFF2-40B4-BE49-F238E27FC236}">
                <a16:creationId xmlns:a16="http://schemas.microsoft.com/office/drawing/2014/main" id="{E9511042-BDD1-45CA-AD9A-6C0A0C1F9668}"/>
              </a:ext>
            </a:extLst>
          </p:cNvPr>
          <p:cNvSpPr/>
          <p:nvPr/>
        </p:nvSpPr>
        <p:spPr>
          <a:xfrm>
            <a:off x="570451" y="3429000"/>
            <a:ext cx="2365696" cy="3271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Đăng ký công cụ sales</a:t>
            </a:r>
          </a:p>
        </p:txBody>
      </p:sp>
      <p:sp>
        <p:nvSpPr>
          <p:cNvPr id="11" name="Rectangle 10">
            <a:extLst>
              <a:ext uri="{FF2B5EF4-FFF2-40B4-BE49-F238E27FC236}">
                <a16:creationId xmlns:a16="http://schemas.microsoft.com/office/drawing/2014/main" id="{BADBF183-C534-4FCE-86F4-FBFAC0BB6BC6}"/>
              </a:ext>
            </a:extLst>
          </p:cNvPr>
          <p:cNvSpPr/>
          <p:nvPr/>
        </p:nvSpPr>
        <p:spPr>
          <a:xfrm>
            <a:off x="570451" y="4139966"/>
            <a:ext cx="2365696" cy="3271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Đăng ký khách đào tạo</a:t>
            </a:r>
          </a:p>
        </p:txBody>
      </p:sp>
      <p:sp>
        <p:nvSpPr>
          <p:cNvPr id="12" name="Rectangle 11">
            <a:extLst>
              <a:ext uri="{FF2B5EF4-FFF2-40B4-BE49-F238E27FC236}">
                <a16:creationId xmlns:a16="http://schemas.microsoft.com/office/drawing/2014/main" id="{88D13AE3-5A05-41F7-943D-A1F8AC8C41CD}"/>
              </a:ext>
            </a:extLst>
          </p:cNvPr>
          <p:cNvSpPr/>
          <p:nvPr/>
        </p:nvSpPr>
        <p:spPr>
          <a:xfrm>
            <a:off x="570451" y="4769141"/>
            <a:ext cx="2743200" cy="32717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Chuyển khách hang lạc link</a:t>
            </a:r>
          </a:p>
        </p:txBody>
      </p:sp>
      <p:sp>
        <p:nvSpPr>
          <p:cNvPr id="2" name="Rectangle 1">
            <a:extLst>
              <a:ext uri="{FF2B5EF4-FFF2-40B4-BE49-F238E27FC236}">
                <a16:creationId xmlns:a16="http://schemas.microsoft.com/office/drawing/2014/main" id="{33CAA6C5-81D7-4FD3-98A8-5BAB08AAA20A}"/>
              </a:ext>
            </a:extLst>
          </p:cNvPr>
          <p:cNvSpPr/>
          <p:nvPr/>
        </p:nvSpPr>
        <p:spPr>
          <a:xfrm>
            <a:off x="3649211" y="1845578"/>
            <a:ext cx="8430935" cy="4743973"/>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r>
              <a:rPr lang="en-US"/>
              <a:t>&lt;Text&gt; làm sau</a:t>
            </a:r>
          </a:p>
        </p:txBody>
      </p:sp>
      <p:sp>
        <p:nvSpPr>
          <p:cNvPr id="13" name="Rectangle 12">
            <a:extLst>
              <a:ext uri="{FF2B5EF4-FFF2-40B4-BE49-F238E27FC236}">
                <a16:creationId xmlns:a16="http://schemas.microsoft.com/office/drawing/2014/main" id="{C6F22EC7-7FC8-4274-8EA2-226989B4CB35}"/>
              </a:ext>
            </a:extLst>
          </p:cNvPr>
          <p:cNvSpPr/>
          <p:nvPr/>
        </p:nvSpPr>
        <p:spPr>
          <a:xfrm>
            <a:off x="570451" y="5316522"/>
            <a:ext cx="2743200" cy="3271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Liên hệ</a:t>
            </a:r>
          </a:p>
        </p:txBody>
      </p:sp>
    </p:spTree>
    <p:extLst>
      <p:ext uri="{BB962C8B-B14F-4D97-AF65-F5344CB8AC3E}">
        <p14:creationId xmlns:p14="http://schemas.microsoft.com/office/powerpoint/2010/main" val="923301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7E08453-3917-4933-8161-F70C8375D18B}"/>
              </a:ext>
            </a:extLst>
          </p:cNvPr>
          <p:cNvSpPr/>
          <p:nvPr/>
        </p:nvSpPr>
        <p:spPr>
          <a:xfrm>
            <a:off x="7969541" y="385894"/>
            <a:ext cx="1585520" cy="3271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Tên Partners</a:t>
            </a:r>
          </a:p>
        </p:txBody>
      </p:sp>
      <p:sp>
        <p:nvSpPr>
          <p:cNvPr id="5" name="Rectangle 4">
            <a:extLst>
              <a:ext uri="{FF2B5EF4-FFF2-40B4-BE49-F238E27FC236}">
                <a16:creationId xmlns:a16="http://schemas.microsoft.com/office/drawing/2014/main" id="{0259F7C7-7F0F-4847-A10D-715B41B17654}"/>
              </a:ext>
            </a:extLst>
          </p:cNvPr>
          <p:cNvSpPr/>
          <p:nvPr/>
        </p:nvSpPr>
        <p:spPr>
          <a:xfrm>
            <a:off x="7969541" y="973124"/>
            <a:ext cx="2608976" cy="3271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Ngày hết hạn Vip: …/…/…</a:t>
            </a:r>
          </a:p>
        </p:txBody>
      </p:sp>
      <p:sp>
        <p:nvSpPr>
          <p:cNvPr id="6" name="TextBox 5">
            <a:extLst>
              <a:ext uri="{FF2B5EF4-FFF2-40B4-BE49-F238E27FC236}">
                <a16:creationId xmlns:a16="http://schemas.microsoft.com/office/drawing/2014/main" id="{944F9B58-F9DD-496F-99C2-9DFDFF04BBEC}"/>
              </a:ext>
            </a:extLst>
          </p:cNvPr>
          <p:cNvSpPr txBox="1"/>
          <p:nvPr/>
        </p:nvSpPr>
        <p:spPr>
          <a:xfrm>
            <a:off x="10360403" y="268448"/>
            <a:ext cx="1719743" cy="1200329"/>
          </a:xfrm>
          <a:prstGeom prst="rect">
            <a:avLst/>
          </a:prstGeom>
          <a:noFill/>
        </p:spPr>
        <p:txBody>
          <a:bodyPr wrap="square" rtlCol="0">
            <a:spAutoFit/>
          </a:bodyPr>
          <a:lstStyle/>
          <a:p>
            <a:r>
              <a:rPr lang="en-US"/>
              <a:t>Bấm vào tên Partners sẽ hiện lên thông tin cá nhân</a:t>
            </a:r>
          </a:p>
        </p:txBody>
      </p:sp>
      <p:sp>
        <p:nvSpPr>
          <p:cNvPr id="7" name="Rectangle 6">
            <a:extLst>
              <a:ext uri="{FF2B5EF4-FFF2-40B4-BE49-F238E27FC236}">
                <a16:creationId xmlns:a16="http://schemas.microsoft.com/office/drawing/2014/main" id="{A7AD779E-7186-46C2-B0EC-6FA46B14E7EF}"/>
              </a:ext>
            </a:extLst>
          </p:cNvPr>
          <p:cNvSpPr/>
          <p:nvPr/>
        </p:nvSpPr>
        <p:spPr>
          <a:xfrm>
            <a:off x="570451" y="1845578"/>
            <a:ext cx="1585520" cy="5704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a:t>
            </a:r>
            <a:r>
              <a:rPr lang="vi-VN"/>
              <a:t>ư</a:t>
            </a:r>
            <a:r>
              <a:rPr lang="en-US"/>
              <a:t>ớng dẫn đăng ký Vip</a:t>
            </a:r>
          </a:p>
        </p:txBody>
      </p:sp>
      <p:sp>
        <p:nvSpPr>
          <p:cNvPr id="8" name="Rectangle 7">
            <a:extLst>
              <a:ext uri="{FF2B5EF4-FFF2-40B4-BE49-F238E27FC236}">
                <a16:creationId xmlns:a16="http://schemas.microsoft.com/office/drawing/2014/main" id="{5B17E9FA-A946-4816-BBC7-81260AC24E8A}"/>
              </a:ext>
            </a:extLst>
          </p:cNvPr>
          <p:cNvSpPr/>
          <p:nvPr/>
        </p:nvSpPr>
        <p:spPr>
          <a:xfrm>
            <a:off x="570451" y="2718034"/>
            <a:ext cx="1585520" cy="3271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Đăng ký Vip</a:t>
            </a:r>
          </a:p>
        </p:txBody>
      </p:sp>
      <p:sp>
        <p:nvSpPr>
          <p:cNvPr id="10" name="Rectangle 9">
            <a:extLst>
              <a:ext uri="{FF2B5EF4-FFF2-40B4-BE49-F238E27FC236}">
                <a16:creationId xmlns:a16="http://schemas.microsoft.com/office/drawing/2014/main" id="{E9511042-BDD1-45CA-AD9A-6C0A0C1F9668}"/>
              </a:ext>
            </a:extLst>
          </p:cNvPr>
          <p:cNvSpPr/>
          <p:nvPr/>
        </p:nvSpPr>
        <p:spPr>
          <a:xfrm>
            <a:off x="570451" y="3429000"/>
            <a:ext cx="2365696" cy="3271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Đăng ký công cụ sales</a:t>
            </a:r>
          </a:p>
        </p:txBody>
      </p:sp>
      <p:sp>
        <p:nvSpPr>
          <p:cNvPr id="11" name="Rectangle 10">
            <a:extLst>
              <a:ext uri="{FF2B5EF4-FFF2-40B4-BE49-F238E27FC236}">
                <a16:creationId xmlns:a16="http://schemas.microsoft.com/office/drawing/2014/main" id="{BADBF183-C534-4FCE-86F4-FBFAC0BB6BC6}"/>
              </a:ext>
            </a:extLst>
          </p:cNvPr>
          <p:cNvSpPr/>
          <p:nvPr/>
        </p:nvSpPr>
        <p:spPr>
          <a:xfrm>
            <a:off x="570451" y="4139966"/>
            <a:ext cx="2365696" cy="3271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Đăng ký khách đào tạo</a:t>
            </a:r>
          </a:p>
        </p:txBody>
      </p:sp>
      <p:sp>
        <p:nvSpPr>
          <p:cNvPr id="12" name="Rectangle 11">
            <a:extLst>
              <a:ext uri="{FF2B5EF4-FFF2-40B4-BE49-F238E27FC236}">
                <a16:creationId xmlns:a16="http://schemas.microsoft.com/office/drawing/2014/main" id="{88D13AE3-5A05-41F7-943D-A1F8AC8C41CD}"/>
              </a:ext>
            </a:extLst>
          </p:cNvPr>
          <p:cNvSpPr/>
          <p:nvPr/>
        </p:nvSpPr>
        <p:spPr>
          <a:xfrm>
            <a:off x="570451" y="4769141"/>
            <a:ext cx="2743200" cy="3271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Chuyển khách hang lạc link</a:t>
            </a:r>
          </a:p>
        </p:txBody>
      </p:sp>
      <p:sp>
        <p:nvSpPr>
          <p:cNvPr id="2" name="Rectangle 1">
            <a:extLst>
              <a:ext uri="{FF2B5EF4-FFF2-40B4-BE49-F238E27FC236}">
                <a16:creationId xmlns:a16="http://schemas.microsoft.com/office/drawing/2014/main" id="{33CAA6C5-81D7-4FD3-98A8-5BAB08AAA20A}"/>
              </a:ext>
            </a:extLst>
          </p:cNvPr>
          <p:cNvSpPr/>
          <p:nvPr/>
        </p:nvSpPr>
        <p:spPr>
          <a:xfrm>
            <a:off x="3649211" y="1845578"/>
            <a:ext cx="8430935" cy="4743973"/>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r>
              <a:rPr lang="en-US"/>
              <a:t>&lt;&lt;Gắn Pluin chat&gt;&gt;</a:t>
            </a:r>
          </a:p>
        </p:txBody>
      </p:sp>
      <p:sp>
        <p:nvSpPr>
          <p:cNvPr id="13" name="Rectangle 12">
            <a:extLst>
              <a:ext uri="{FF2B5EF4-FFF2-40B4-BE49-F238E27FC236}">
                <a16:creationId xmlns:a16="http://schemas.microsoft.com/office/drawing/2014/main" id="{C6F22EC7-7FC8-4274-8EA2-226989B4CB35}"/>
              </a:ext>
            </a:extLst>
          </p:cNvPr>
          <p:cNvSpPr/>
          <p:nvPr/>
        </p:nvSpPr>
        <p:spPr>
          <a:xfrm>
            <a:off x="570451" y="5316522"/>
            <a:ext cx="2743200" cy="32717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Liên hệ/chat trực tiếp</a:t>
            </a:r>
          </a:p>
        </p:txBody>
      </p:sp>
    </p:spTree>
    <p:extLst>
      <p:ext uri="{BB962C8B-B14F-4D97-AF65-F5344CB8AC3E}">
        <p14:creationId xmlns:p14="http://schemas.microsoft.com/office/powerpoint/2010/main" val="38517866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771</Words>
  <Application>Microsoft Office PowerPoint</Application>
  <PresentationFormat>Widescreen</PresentationFormat>
  <Paragraphs>106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ngocl</dc:creator>
  <cp:lastModifiedBy>vương nguyễn</cp:lastModifiedBy>
  <cp:revision>7</cp:revision>
  <dcterms:created xsi:type="dcterms:W3CDTF">2020-02-10T15:36:40Z</dcterms:created>
  <dcterms:modified xsi:type="dcterms:W3CDTF">2020-02-29T05:09:11Z</dcterms:modified>
</cp:coreProperties>
</file>