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FD3F8-1F63-134A-91E4-63A46881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13A69-364A-BC42-9D58-B71CE0EAF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A6901-0E3D-C344-91F1-49D3F2C1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35F71-7683-3045-B2D8-AA38842A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A92F9-E87C-1443-910B-E6B0E555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0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D9313-C70B-2A44-BCBD-BEDDF7CA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528FC-DE8E-5441-935C-BA03006A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76A4D-E9BB-9D47-86CA-D9ABBC63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05E0E-03C8-534D-B92C-715176DD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848D9-72BF-EB40-97BA-9D38A51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2015BF-078E-244F-8F4D-96058140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481925-E71F-8C4D-A0C1-FDA19915E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BE1B3-3767-8042-A157-141D4DE0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7609C-8DD9-5A40-BC4D-6030808F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8F855-6E3D-9E49-AA30-2E172DF5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8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5175E-F2DC-0742-93C4-F89F6144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29F786-006C-4347-BAE3-5FC58F3E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720A3-AA96-8049-AE68-088B538A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AB9E8-59ED-9944-B774-B8BBA27E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7FF96-B4C1-014A-BCAC-ABB78E15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6270F-7FE5-EB41-BFEC-BA27D50A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0EE2A8-848D-D240-AA5C-D058C3E5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A716C-DAC3-9647-8A07-617BA54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5CD03-D427-5F4E-BE2E-616E36DF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BA27A-D4E5-664A-887A-89A85FBB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17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E69FD-04BA-5243-A8AE-893D6CB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C2380-C0CA-DB48-ABB9-EBFEE79C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6BAE05-D80F-434E-AB73-6457667C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CA0C61-F1F5-854A-AD87-F5E68771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E8980F-9C5E-D04A-B9F6-1B0B9C99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812FEC-A964-9342-BB6F-20C2F25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83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A6AF-D7A0-A649-9EDC-87BA5478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757323-37BA-7A45-8F8C-822D56B1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A98FF-C0AC-244E-A900-19F96198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7DD997-11C0-AC4E-B845-92887F84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A4BAF-587F-624B-9A82-E6F1B6529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CD2C11-1F1B-1840-99E3-2EC084B5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BABA32-42F3-AA4B-95C4-E92ED02F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7F7B37-2E19-9D4D-97CF-EB06A093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F80D-2D01-2E41-BB05-BBF128F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22D9A5-0383-5945-9DDE-02BB0817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7F4D7-221C-2145-A336-ACCDA110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36C61-3530-2647-8F58-E9A19564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4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52035C-1CDE-9541-BA48-CB3BE7B3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9C28B7-93F5-544B-9A40-B876422F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E164E-2135-6545-86AE-4E40012C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4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43C5A-F889-4B47-9EC5-B1F881B5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5C278-52EB-2548-AB42-9EDF2FE3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485AE9-D301-464E-84C4-2E5199F13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A7736-B3EA-144E-BE1E-2A8BA8B5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1C6970-310D-6541-99C1-18FAD4D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4CA7F-07A4-C647-ABF7-08B3A8BD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440BE-440A-5A44-B565-3920D0A1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69FD94-9145-2E4D-BAFB-259F4B17A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B2AC4F-4887-EF46-B4C7-78181FD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92623-24B5-414C-AE54-948E7965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532111-1E2A-594C-B002-35862ACB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C6DC75-39CE-DC40-AF8F-3422CE1B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58A716-6F4C-B040-8A1A-897F0694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1EC2A7-B5CA-984F-8FD4-A4C686E8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E99495-41EE-4A4A-A0E1-005EB3F14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B9D3-064D-4D47-81E8-F8984A0DB9E1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B2F4AB-CAF9-EA4E-9B8E-26DA6FB4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97F4F-1D9D-044D-824F-C90DADF3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41736-8934-A647-9DA9-5004BAC05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B47266-D492-A241-BA1A-2A422D31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2" y="443429"/>
            <a:ext cx="1655022" cy="17292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6652D3-662A-C843-92A7-B2489CAB9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4494" t="32863" r="32753" b="20802"/>
          <a:stretch/>
        </p:blipFill>
        <p:spPr>
          <a:xfrm>
            <a:off x="467574" y="3159961"/>
            <a:ext cx="2156478" cy="3050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65194B2-A3C9-4444-914A-4BCC51E40FD1}"/>
              </a:ext>
            </a:extLst>
          </p:cNvPr>
          <p:cNvSpPr/>
          <p:nvPr/>
        </p:nvSpPr>
        <p:spPr>
          <a:xfrm>
            <a:off x="4868562" y="1383956"/>
            <a:ext cx="3620529" cy="36205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E8CE4-28BC-5C43-B7C3-E645D0315BDF}"/>
              </a:ext>
            </a:extLst>
          </p:cNvPr>
          <p:cNvSpPr/>
          <p:nvPr/>
        </p:nvSpPr>
        <p:spPr>
          <a:xfrm>
            <a:off x="6474939" y="5004485"/>
            <a:ext cx="407773" cy="197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F4BCBF1-ADB0-B543-A66A-AB3E3FA0734B}"/>
              </a:ext>
            </a:extLst>
          </p:cNvPr>
          <p:cNvSpPr/>
          <p:nvPr/>
        </p:nvSpPr>
        <p:spPr>
          <a:xfrm>
            <a:off x="5922958" y="4139514"/>
            <a:ext cx="397518" cy="397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E3920B5-56A0-BC4C-B937-A53705B4EA90}"/>
              </a:ext>
            </a:extLst>
          </p:cNvPr>
          <p:cNvSpPr/>
          <p:nvPr/>
        </p:nvSpPr>
        <p:spPr>
          <a:xfrm>
            <a:off x="7084497" y="4139514"/>
            <a:ext cx="397518" cy="397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3370A2B-C8F6-104F-8520-976C88BB820C}"/>
              </a:ext>
            </a:extLst>
          </p:cNvPr>
          <p:cNvSpPr/>
          <p:nvPr/>
        </p:nvSpPr>
        <p:spPr>
          <a:xfrm>
            <a:off x="6480066" y="2961202"/>
            <a:ext cx="397518" cy="3975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041CC81-DC77-004C-BA6F-75EE6FB95AED}"/>
              </a:ext>
            </a:extLst>
          </p:cNvPr>
          <p:cNvSpPr/>
          <p:nvPr/>
        </p:nvSpPr>
        <p:spPr>
          <a:xfrm>
            <a:off x="6480066" y="1634609"/>
            <a:ext cx="397518" cy="3975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69D6048-8C5A-6D4F-9FA4-3AA00AE6809A}"/>
              </a:ext>
            </a:extLst>
          </p:cNvPr>
          <p:cNvSpPr/>
          <p:nvPr/>
        </p:nvSpPr>
        <p:spPr>
          <a:xfrm>
            <a:off x="7569478" y="2172687"/>
            <a:ext cx="397518" cy="3975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66C854-3F13-3041-A6FF-9C9F83A87F9F}"/>
              </a:ext>
            </a:extLst>
          </p:cNvPr>
          <p:cNvSpPr/>
          <p:nvPr/>
        </p:nvSpPr>
        <p:spPr>
          <a:xfrm>
            <a:off x="7736274" y="3230241"/>
            <a:ext cx="397518" cy="397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117E854-F68A-E746-8DFB-7B03FF623BE2}"/>
              </a:ext>
            </a:extLst>
          </p:cNvPr>
          <p:cNvSpPr/>
          <p:nvPr/>
        </p:nvSpPr>
        <p:spPr>
          <a:xfrm>
            <a:off x="5464709" y="2172687"/>
            <a:ext cx="397518" cy="39751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11A6541-92A2-6948-BADC-E0348BA7E16E}"/>
              </a:ext>
            </a:extLst>
          </p:cNvPr>
          <p:cNvSpPr/>
          <p:nvPr/>
        </p:nvSpPr>
        <p:spPr>
          <a:xfrm>
            <a:off x="5223858" y="3230241"/>
            <a:ext cx="397518" cy="3975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872B99-DDB0-A044-A86E-38F854739798}"/>
              </a:ext>
            </a:extLst>
          </p:cNvPr>
          <p:cNvCxnSpPr>
            <a:cxnSpLocks/>
          </p:cNvCxnSpPr>
          <p:nvPr/>
        </p:nvCxnSpPr>
        <p:spPr>
          <a:xfrm flipV="1">
            <a:off x="7966996" y="1383956"/>
            <a:ext cx="917512" cy="78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9EE6796-5442-1242-80E3-7684A74BDF6F}"/>
              </a:ext>
            </a:extLst>
          </p:cNvPr>
          <p:cNvSpPr txBox="1"/>
          <p:nvPr/>
        </p:nvSpPr>
        <p:spPr>
          <a:xfrm>
            <a:off x="7385866" y="2545905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Orange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BF6D834-9896-4A4B-ABB4-8A94CA749B9D}"/>
              </a:ext>
            </a:extLst>
          </p:cNvPr>
          <p:cNvSpPr txBox="1"/>
          <p:nvPr/>
        </p:nvSpPr>
        <p:spPr>
          <a:xfrm>
            <a:off x="7674333" y="3627759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8C98A0B-E743-F44F-ADC8-D4FD8AF1F3A3}"/>
              </a:ext>
            </a:extLst>
          </p:cNvPr>
          <p:cNvSpPr txBox="1"/>
          <p:nvPr/>
        </p:nvSpPr>
        <p:spPr>
          <a:xfrm>
            <a:off x="5049655" y="3627759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Green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424CDBD-5B04-0646-8F61-99CAB1EB09B7}"/>
              </a:ext>
            </a:extLst>
          </p:cNvPr>
          <p:cNvSpPr txBox="1"/>
          <p:nvPr/>
        </p:nvSpPr>
        <p:spPr>
          <a:xfrm>
            <a:off x="5223858" y="2557849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1622EB2-11EE-464B-B07D-86664FF14568}"/>
              </a:ext>
            </a:extLst>
          </p:cNvPr>
          <p:cNvSpPr txBox="1"/>
          <p:nvPr/>
        </p:nvSpPr>
        <p:spPr>
          <a:xfrm>
            <a:off x="6376133" y="340055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6AB298-8F5C-7E49-BC5B-92FD8C21AD27}"/>
              </a:ext>
            </a:extLst>
          </p:cNvPr>
          <p:cNvSpPr txBox="1"/>
          <p:nvPr/>
        </p:nvSpPr>
        <p:spPr>
          <a:xfrm>
            <a:off x="6567691" y="21044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D0A89AB-DD97-4D45-9C92-FA81DA33253E}"/>
              </a:ext>
            </a:extLst>
          </p:cNvPr>
          <p:cNvSpPr txBox="1"/>
          <p:nvPr/>
        </p:nvSpPr>
        <p:spPr>
          <a:xfrm>
            <a:off x="5949966" y="453703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11AE51-448D-8F4E-B0A2-1E8DEA96BE27}"/>
              </a:ext>
            </a:extLst>
          </p:cNvPr>
          <p:cNvSpPr txBox="1"/>
          <p:nvPr/>
        </p:nvSpPr>
        <p:spPr>
          <a:xfrm>
            <a:off x="7151936" y="450064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8B8C2B-23A9-194E-A730-2EF33230CEDA}"/>
              </a:ext>
            </a:extLst>
          </p:cNvPr>
          <p:cNvSpPr txBox="1"/>
          <p:nvPr/>
        </p:nvSpPr>
        <p:spPr>
          <a:xfrm>
            <a:off x="8884508" y="11992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28V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E07502A-7351-8D4A-8249-DED78CE9DEB1}"/>
              </a:ext>
            </a:extLst>
          </p:cNvPr>
          <p:cNvCxnSpPr>
            <a:cxnSpLocks/>
          </p:cNvCxnSpPr>
          <p:nvPr/>
        </p:nvCxnSpPr>
        <p:spPr>
          <a:xfrm flipV="1">
            <a:off x="7011924" y="2915237"/>
            <a:ext cx="2073314" cy="24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8A59240-4697-C740-B65A-500F6CBC65F2}"/>
              </a:ext>
            </a:extLst>
          </p:cNvPr>
          <p:cNvSpPr txBox="1"/>
          <p:nvPr/>
        </p:nvSpPr>
        <p:spPr>
          <a:xfrm>
            <a:off x="9184104" y="27232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1075B71-41E3-6749-8CB6-AA149868E264}"/>
              </a:ext>
            </a:extLst>
          </p:cNvPr>
          <p:cNvCxnSpPr>
            <a:cxnSpLocks/>
          </p:cNvCxnSpPr>
          <p:nvPr/>
        </p:nvCxnSpPr>
        <p:spPr>
          <a:xfrm flipH="1">
            <a:off x="4455727" y="3430994"/>
            <a:ext cx="622895" cy="26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12808DB-134F-9644-8576-DEA6DAB349A0}"/>
              </a:ext>
            </a:extLst>
          </p:cNvPr>
          <p:cNvCxnSpPr>
            <a:cxnSpLocks/>
          </p:cNvCxnSpPr>
          <p:nvPr/>
        </p:nvCxnSpPr>
        <p:spPr>
          <a:xfrm flipH="1" flipV="1">
            <a:off x="4587359" y="2032127"/>
            <a:ext cx="785545" cy="30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B988FF1-FFA5-C141-91B2-3E23175A54C4}"/>
              </a:ext>
            </a:extLst>
          </p:cNvPr>
          <p:cNvSpPr txBox="1"/>
          <p:nvPr/>
        </p:nvSpPr>
        <p:spPr>
          <a:xfrm>
            <a:off x="3655222" y="367083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6C9C9A0-BA51-CA4F-92E9-1A9EB965717F}"/>
              </a:ext>
            </a:extLst>
          </p:cNvPr>
          <p:cNvSpPr txBox="1"/>
          <p:nvPr/>
        </p:nvSpPr>
        <p:spPr>
          <a:xfrm>
            <a:off x="3764376" y="17006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 H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98A7425-3EDC-BA42-B3B7-6526C59A70C7}"/>
              </a:ext>
            </a:extLst>
          </p:cNvPr>
          <p:cNvSpPr txBox="1"/>
          <p:nvPr/>
        </p:nvSpPr>
        <p:spPr>
          <a:xfrm>
            <a:off x="6261471" y="5618565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Female</a:t>
            </a:r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8DFE6B-200D-B64E-8FDD-610FF17879D2}"/>
              </a:ext>
            </a:extLst>
          </p:cNvPr>
          <p:cNvCxnSpPr>
            <a:cxnSpLocks/>
          </p:cNvCxnSpPr>
          <p:nvPr/>
        </p:nvCxnSpPr>
        <p:spPr>
          <a:xfrm>
            <a:off x="8192374" y="3551213"/>
            <a:ext cx="1103454" cy="30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29B8C2B-B5EE-B548-A70D-1D142251DEDC}"/>
              </a:ext>
            </a:extLst>
          </p:cNvPr>
          <p:cNvSpPr txBox="1"/>
          <p:nvPr/>
        </p:nvSpPr>
        <p:spPr>
          <a:xfrm>
            <a:off x="9354410" y="37012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5V OUT</a:t>
            </a:r>
          </a:p>
        </p:txBody>
      </p:sp>
    </p:spTree>
    <p:extLst>
      <p:ext uri="{BB962C8B-B14F-4D97-AF65-F5344CB8AC3E}">
        <p14:creationId xmlns:p14="http://schemas.microsoft.com/office/powerpoint/2010/main" val="3936220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P.</dc:creator>
  <cp:lastModifiedBy>Vincent P.</cp:lastModifiedBy>
  <cp:revision>4</cp:revision>
  <dcterms:created xsi:type="dcterms:W3CDTF">2023-05-27T13:05:09Z</dcterms:created>
  <dcterms:modified xsi:type="dcterms:W3CDTF">2023-05-27T13:22:24Z</dcterms:modified>
</cp:coreProperties>
</file>