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1F2"/>
    <a:srgbClr val="A08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683FD-C16F-462B-A4EE-B057D64A8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A48A36-7125-49E6-A6FC-50E89A77E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9CB52-67FD-4D5D-9F7D-79D2659D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55F06-CF75-47CA-85C2-CCDB701F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CB8D0-832C-4EA3-9640-C18DD817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6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A0C72-8A6B-490E-85F7-D3FB05E1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C087B2-6C13-4D20-9068-7661B4B67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DA6E3-63FD-4011-B66E-19C05606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90796-73EB-469E-A61B-A9D7D4E6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B705C-CAA6-460B-A745-82DFE987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895114-436C-4B58-8673-E8C25066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B05FB-6BCE-4E08-B2BA-AF76E12A1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FA586-C3D9-441D-A1D7-9A91A66A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C1FF7-B2F1-48E2-9D41-289C8F59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7D62E-60BA-4C49-970A-6B504EC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E603D-ED96-437B-9E8C-5AC191AD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92D44-792B-4B41-B219-F04232EE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DEB47-8FC0-4531-9970-D26DE25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A0883-FB3B-495A-ABDE-2475EA2B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F3B1F-5E98-400C-B0F8-8E27CA43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7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7D4AE-12F1-43BF-80F2-BB9549E0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FC034-1772-4E7B-92F5-BCB35AF41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95C94-F44E-4990-A59F-6C3F2550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48ED7-CE54-4530-B3B9-BE1B0105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25D23-2004-45B6-BED9-28B3CE63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98BE9-31E0-4E3C-BCD1-3DF4D205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9DCF9-C420-44E6-9639-EF2775A7F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17FAFE-3A42-41F2-ABC7-A35BA931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83EBAF-9915-4617-B8B0-A3935733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A735E-130A-409D-99E5-A0927265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BD641-7E9E-4A77-A15E-DA2BD326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51A84-7468-44ED-B60C-987C93B2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1CBDD-1D81-4F5A-96ED-5DBBD543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25ACE0-0DC7-4251-A991-14672238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C69A9-F141-4723-B935-3E84DC617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B8BA95-0EBA-48A2-945D-51FAA5EF7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DBE2D3-FCEA-453A-B615-93999634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1D66A7-50CD-4AFF-8A41-8CF9ECF6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D3A35C-9C6C-42A9-AF76-4DB69616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5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13FDD-B5B2-4EB3-A444-BFBB249B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31F633-CB76-4EF9-88F2-7F7FF513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CCF2B-8D4A-484E-A1C2-B7B53558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B22337-450F-4F04-891B-A5A15E53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3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04E77-CE9E-4921-A6C9-14D6CE54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AB0367-7365-4F53-AFFF-6FB5C677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BE51F-BFA7-4C2E-AC92-A76F5DAD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9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9448F-28B8-44EE-9D8A-39146D94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A52DE-0E3C-4730-8D3C-D261B6C8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C859FA-BDEE-4EB1-93FE-523C543EE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19160-C025-41C0-AA62-98C9F8AF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FE96F-A605-44B0-8D86-90D94B01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6B736C-EC0C-4CEA-B2B9-78DED864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5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C8344-7C04-4D3B-82AF-38B5948E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855BDF-2082-41DC-A776-B6A11B7F7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BB69D-3D61-489E-87CE-C65CB06C7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46C2E-C7D8-489A-A9B9-D3D54BC6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B4D79E-F811-48F6-B838-7BEE6A6A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1CC7E-42B3-4DB0-9340-7CB1B3DC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5C9EFD-6496-4766-9C11-E3B94883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E935A-04C1-4975-9190-26A8C151A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B345E-9AE5-4E0B-8EB3-76D7A7D0D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05F4D-8ECC-4B11-BE3D-712EF4718FD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2657C-231E-4B1A-904C-6879834F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6C970-CB57-4E6E-9C31-2FFB7F002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A586-9C11-4EE4-8361-1EA98844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alpha val="92000"/>
                <a:lumMod val="92000"/>
                <a:lumOff val="8000"/>
              </a:schemeClr>
            </a:gs>
            <a:gs pos="59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6A5FED-9FF2-425D-9541-8DAAC6C0FE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7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DBDE54E-DE52-4097-A5CC-749BED9BEC2C}"/>
              </a:ext>
            </a:extLst>
          </p:cNvPr>
          <p:cNvGrpSpPr/>
          <p:nvPr/>
        </p:nvGrpSpPr>
        <p:grpSpPr>
          <a:xfrm>
            <a:off x="3672840" y="2294100"/>
            <a:ext cx="1530000" cy="1706400"/>
            <a:chOff x="3672840" y="2294100"/>
            <a:chExt cx="1530000" cy="17064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5FB199A-84C8-4A90-8072-AE65880E6836}"/>
                </a:ext>
              </a:extLst>
            </p:cNvPr>
            <p:cNvSpPr/>
            <p:nvPr/>
          </p:nvSpPr>
          <p:spPr>
            <a:xfrm>
              <a:off x="3672840" y="2294100"/>
              <a:ext cx="1530000" cy="1706400"/>
            </a:xfrm>
            <a:prstGeom prst="roundRect">
              <a:avLst/>
            </a:prstGeom>
            <a:gradFill flip="none" rotWithShape="1">
              <a:gsLst>
                <a:gs pos="100000">
                  <a:srgbClr val="D4DFF1"/>
                </a:gs>
                <a:gs pos="84000">
                  <a:srgbClr val="CDE1F2"/>
                </a:gs>
                <a:gs pos="0">
                  <a:srgbClr val="A08EC6"/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0A0CD9-B0DC-4D1D-84DC-A10CB93B3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920" y="2532121"/>
              <a:ext cx="957840" cy="9578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A5BFC9-46B6-4954-A16E-ACD10D1D3F68}"/>
                </a:ext>
              </a:extLst>
            </p:cNvPr>
            <p:cNvSpPr txBox="1"/>
            <p:nvPr/>
          </p:nvSpPr>
          <p:spPr>
            <a:xfrm>
              <a:off x="3672840" y="3489961"/>
              <a:ext cx="153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Adobe Heiti Std R" panose="020B0400000000000000" pitchFamily="34" charset="-128"/>
                  <a:ea typeface="Adobe Heiti Std R" panose="020B0400000000000000" pitchFamily="34" charset="-128"/>
                </a:rPr>
                <a:t>NOTICE</a:t>
              </a:r>
              <a:endParaRPr lang="ko-KR" altLang="en-US" b="1" dirty="0">
                <a:latin typeface="Adobe Heiti Std R" panose="020B0400000000000000" pitchFamily="34" charset="-128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B74B53D-FDFF-4393-BE1B-8D43577F3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17" y="2294100"/>
            <a:ext cx="153022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9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602DE1-2416-4613-8BAC-EBD67F753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38"/>
          <a:stretch/>
        </p:blipFill>
        <p:spPr>
          <a:xfrm>
            <a:off x="2387600" y="2236611"/>
            <a:ext cx="7620000" cy="1952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A33E1-782C-4693-8FBA-02F5B649B4CA}"/>
              </a:ext>
            </a:extLst>
          </p:cNvPr>
          <p:cNvSpPr txBox="1"/>
          <p:nvPr/>
        </p:nvSpPr>
        <p:spPr>
          <a:xfrm>
            <a:off x="2705100" y="2659102"/>
            <a:ext cx="7302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prstClr val="black"/>
                  </a:outerShdw>
                </a:effectLst>
                <a:latin typeface="Rockwell Extra Bold" panose="02060903040505020403" pitchFamily="18" charset="0"/>
              </a:rPr>
              <a:t>BATHROOM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t" rotWithShape="0">
                  <a:prstClr val="black"/>
                </a:outerShdw>
              </a:effectLst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9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C9434F-D219-4A96-A3FC-12CA18A8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730591"/>
            <a:ext cx="7620000" cy="1952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58E6E7-DB30-4BA5-B5F3-85DD4EBCDDC5}"/>
              </a:ext>
            </a:extLst>
          </p:cNvPr>
          <p:cNvSpPr txBox="1"/>
          <p:nvPr/>
        </p:nvSpPr>
        <p:spPr>
          <a:xfrm>
            <a:off x="1562100" y="1645251"/>
            <a:ext cx="7302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prstClr val="black"/>
                  </a:outerShdw>
                </a:effectLst>
                <a:latin typeface="Rockwell Extra Bold" panose="02060903040505020403" pitchFamily="18" charset="0"/>
              </a:rPr>
              <a:t>DAILY SUPPLIES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t" rotWithShape="0">
                  <a:prstClr val="black"/>
                </a:outerShdw>
              </a:effectLst>
              <a:latin typeface="Rockwell Extra Bold" panose="02060903040505020403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980DBA-7ED9-4872-88CF-EC6EEBC9DF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38"/>
          <a:stretch/>
        </p:blipFill>
        <p:spPr>
          <a:xfrm>
            <a:off x="2133600" y="4484511"/>
            <a:ext cx="7620000" cy="1952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790784-EF01-4C9D-8A08-E16DF47368AB}"/>
              </a:ext>
            </a:extLst>
          </p:cNvPr>
          <p:cNvSpPr txBox="1"/>
          <p:nvPr/>
        </p:nvSpPr>
        <p:spPr>
          <a:xfrm>
            <a:off x="2451100" y="4907002"/>
            <a:ext cx="7302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prstClr val="black"/>
                  </a:outerShdw>
                </a:effectLst>
                <a:latin typeface="Rockwell Extra Bold" panose="02060903040505020403" pitchFamily="18" charset="0"/>
              </a:rPr>
              <a:t>BATHROOM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t" rotWithShape="0">
                  <a:prstClr val="black"/>
                </a:outerShdw>
              </a:effectLst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1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1C5953-2C3B-4A75-9C5F-EBB9F8A2F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38"/>
          <a:stretch/>
        </p:blipFill>
        <p:spPr>
          <a:xfrm>
            <a:off x="609600" y="966611"/>
            <a:ext cx="7620000" cy="1952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723C7-E5CE-470C-AA19-44E8942CBDDF}"/>
              </a:ext>
            </a:extLst>
          </p:cNvPr>
          <p:cNvSpPr txBox="1"/>
          <p:nvPr/>
        </p:nvSpPr>
        <p:spPr>
          <a:xfrm>
            <a:off x="927100" y="1389102"/>
            <a:ext cx="7302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prstClr val="black"/>
                  </a:outerShdw>
                </a:effectLst>
                <a:latin typeface="Rockwell Extra Bold" panose="02060903040505020403" pitchFamily="18" charset="0"/>
              </a:rPr>
              <a:t>BATHROOM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t" rotWithShape="0">
                  <a:prstClr val="black"/>
                </a:outerShdw>
              </a:effectLst>
              <a:latin typeface="Rockwell Extra Bold" panose="020609030405050204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7BAE0-B9C7-424F-8CFC-FA38A9025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30789"/>
            <a:ext cx="7620000" cy="1952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0A768-9594-4190-A527-E8185A1B094A}"/>
              </a:ext>
            </a:extLst>
          </p:cNvPr>
          <p:cNvSpPr txBox="1"/>
          <p:nvPr/>
        </p:nvSpPr>
        <p:spPr>
          <a:xfrm>
            <a:off x="927100" y="4053280"/>
            <a:ext cx="7302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prstClr val="black"/>
                  </a:outerShdw>
                </a:effectLst>
                <a:latin typeface="Rockwell Extra Bold" panose="02060903040505020403" pitchFamily="18" charset="0"/>
              </a:rPr>
              <a:t>ELECTRONICS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t" rotWithShape="0">
                  <a:prstClr val="black"/>
                </a:outerShdw>
              </a:effectLst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8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1FAC5B-535C-48E3-96B5-EFEBFB3B6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92289"/>
            <a:ext cx="7620000" cy="1952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935CB5-38E3-499B-BDD5-EB12C60F4613}"/>
              </a:ext>
            </a:extLst>
          </p:cNvPr>
          <p:cNvSpPr txBox="1"/>
          <p:nvPr/>
        </p:nvSpPr>
        <p:spPr>
          <a:xfrm>
            <a:off x="990600" y="814780"/>
            <a:ext cx="7302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prstClr val="black"/>
                  </a:outerShdw>
                </a:effectLst>
                <a:latin typeface="Rockwell Extra Bold" panose="02060903040505020403" pitchFamily="18" charset="0"/>
              </a:rPr>
              <a:t>ELECTRONICS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t" rotWithShape="0">
                  <a:prstClr val="black"/>
                </a:outerShdw>
              </a:effectLst>
              <a:latin typeface="Rockwell Extra Bold" panose="020609030405050204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0E05D7-5DD5-4DA6-8A8C-3F29C1906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630789"/>
            <a:ext cx="7620000" cy="1952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04A34-CA88-4129-85C3-9A7B5FFA9BBC}"/>
              </a:ext>
            </a:extLst>
          </p:cNvPr>
          <p:cNvSpPr txBox="1"/>
          <p:nvPr/>
        </p:nvSpPr>
        <p:spPr>
          <a:xfrm>
            <a:off x="927100" y="4053280"/>
            <a:ext cx="7302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prstClr val="black"/>
                  </a:outerShdw>
                </a:effectLst>
                <a:latin typeface="Rockwell Extra Bold" panose="02060903040505020403" pitchFamily="18" charset="0"/>
              </a:rPr>
              <a:t>INTERIOR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t" rotWithShape="0">
                  <a:prstClr val="black"/>
                </a:outerShdw>
              </a:effectLst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5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4CB5C1-045B-4E2D-BBFA-3E6E3F0B2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785989"/>
            <a:ext cx="7620000" cy="1952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B34258-381E-43AB-8248-7433FC12D573}"/>
              </a:ext>
            </a:extLst>
          </p:cNvPr>
          <p:cNvSpPr txBox="1"/>
          <p:nvPr/>
        </p:nvSpPr>
        <p:spPr>
          <a:xfrm>
            <a:off x="838200" y="1208480"/>
            <a:ext cx="7302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prstClr val="black"/>
                  </a:outerShdw>
                </a:effectLst>
                <a:latin typeface="Rockwell Extra Bold" panose="02060903040505020403" pitchFamily="18" charset="0"/>
              </a:rPr>
              <a:t>INTERIOR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t" rotWithShape="0">
                  <a:prstClr val="black"/>
                </a:outerShdw>
              </a:effectLst>
              <a:latin typeface="Rockwell Extra Bold" panose="020609030405050204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53C815-4C3A-4D88-AD04-55C01FECE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3696542"/>
            <a:ext cx="7645400" cy="1952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450756-5699-4A25-A872-2FE3ABB40384}"/>
              </a:ext>
            </a:extLst>
          </p:cNvPr>
          <p:cNvSpPr txBox="1"/>
          <p:nvPr/>
        </p:nvSpPr>
        <p:spPr>
          <a:xfrm>
            <a:off x="927100" y="4053280"/>
            <a:ext cx="7302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prstClr val="black"/>
                  </a:outerShdw>
                </a:effectLst>
                <a:latin typeface="Rockwell Extra Bold" panose="02060903040505020403" pitchFamily="18" charset="0"/>
              </a:rPr>
              <a:t>KITCHEN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t" rotWithShape="0">
                  <a:prstClr val="black"/>
                </a:outerShdw>
              </a:effectLst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6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2BC7C3-0F68-4605-B103-2E1760D89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483442"/>
            <a:ext cx="7645400" cy="1952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DF0A00-6CF7-4651-956C-882E45A4D1E5}"/>
              </a:ext>
            </a:extLst>
          </p:cNvPr>
          <p:cNvSpPr txBox="1"/>
          <p:nvPr/>
        </p:nvSpPr>
        <p:spPr>
          <a:xfrm>
            <a:off x="927100" y="840180"/>
            <a:ext cx="7302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prstClr val="black"/>
                  </a:outerShdw>
                </a:effectLst>
                <a:latin typeface="Rockwell Extra Bold" panose="02060903040505020403" pitchFamily="18" charset="0"/>
              </a:rPr>
              <a:t>KITCHEN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t" rotWithShape="0">
                  <a:prstClr val="black"/>
                </a:outerShdw>
              </a:effectLst>
              <a:latin typeface="Rockwell Extra Bold" panose="020609030405050204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288491-834B-491D-B587-F959CE5F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3630789"/>
            <a:ext cx="7645400" cy="1952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524B6-9CA3-448D-AEF0-27E38162B064}"/>
              </a:ext>
            </a:extLst>
          </p:cNvPr>
          <p:cNvSpPr txBox="1"/>
          <p:nvPr/>
        </p:nvSpPr>
        <p:spPr>
          <a:xfrm>
            <a:off x="927100" y="3545449"/>
            <a:ext cx="7302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prstClr val="black"/>
                  </a:outerShdw>
                </a:effectLst>
                <a:latin typeface="Rockwell Extra Bold" panose="02060903040505020403" pitchFamily="18" charset="0"/>
              </a:rPr>
              <a:t>OFFICE SUPPLIES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50800" dir="5400000" algn="t" rotWithShape="0">
                  <a:prstClr val="black"/>
                </a:outerShdw>
              </a:effectLst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0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E7788-4600-430C-AD54-DB2E2A17D612}"/>
              </a:ext>
            </a:extLst>
          </p:cNvPr>
          <p:cNvSpPr txBox="1"/>
          <p:nvPr/>
        </p:nvSpPr>
        <p:spPr>
          <a:xfrm>
            <a:off x="4988453" y="3982332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KNUNIVERSE</a:t>
            </a:r>
            <a:endParaRPr lang="ko-KR" altLang="en-US" sz="2800" b="1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6A771F-B787-4E11-A632-BDEAE4825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54" y="705732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5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</Words>
  <Application>Microsoft Office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Adobe Heiti Std R</vt:lpstr>
      <vt:lpstr>맑은 고딕</vt:lpstr>
      <vt:lpstr>Arial</vt:lpstr>
      <vt:lpstr>Rockwell Extra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Ha-won Chu</dc:creator>
  <cp:lastModifiedBy>Ha-won Chu</cp:lastModifiedBy>
  <cp:revision>11</cp:revision>
  <dcterms:created xsi:type="dcterms:W3CDTF">2018-12-20T14:01:30Z</dcterms:created>
  <dcterms:modified xsi:type="dcterms:W3CDTF">2018-12-21T08:52:29Z</dcterms:modified>
</cp:coreProperties>
</file>